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8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682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907F4-C85D-4CCF-954E-04421A54F5BC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1BBDF-E38F-4233-8B76-BE5E91F3C6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055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an example for a civilian mass casualty incident. A freight train colliding with a passenger train on an open track. Participants receive the attached scene layout to work on…. TASK: Try to establish a coordinated approach to this mass casualty incident within your group…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62C2F-403F-4B44-B83A-A77E843BDC6F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32756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BDC3-980D-4C2F-BF95-D190A89AF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C577A4-BF2C-424D-9491-C17E982F3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25CC8-DE9C-4544-AD0B-00C98D3E5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EF5C-5AF7-4F36-BB99-7EBD290968DF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0C4F7-D6A1-4F12-9121-C0C0D67B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19A00-4EB9-4216-9980-D5C4C667F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6E5A-74EF-4C52-9D12-995BA9658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489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238DC-E158-46DA-BED7-0DC22E237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4B6FF2-E2DC-4AEA-924A-4C7E5B152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64828-2F96-4407-9F67-7F98B5384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EF5C-5AF7-4F36-BB99-7EBD290968DF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01127-6DA7-4C3C-BE90-3D8F03630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E4DD6-F845-4C93-B8E3-40D2E0758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6E5A-74EF-4C52-9D12-995BA9658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54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3BB272-6089-4250-8BD1-8EF0F4D890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788C46-E1CE-4703-BC42-5F69418B0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91EAF-70F0-42A9-94CE-2FC0C73E3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EF5C-5AF7-4F36-BB99-7EBD290968DF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544DB-C3B0-4655-9902-2B8705A09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65FBD-6CEE-4984-8EEE-360BC61F2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6E5A-74EF-4C52-9D12-995BA9658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142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DCA96-3183-46E7-A792-6A9DB5FA1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17AC5-740D-4A53-98B0-6E81EA3FA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CB528-6607-433E-84C3-7D284AE6A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EF5C-5AF7-4F36-BB99-7EBD290968DF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27557-F118-4806-930A-DAB469B2E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F2785-7989-42C6-BAFA-CA9B8A373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6E5A-74EF-4C52-9D12-995BA9658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734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CBBEF-44BC-4FE4-95EC-D1BC2881A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4ED6C-25D7-42CA-937C-4458B8783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F8A79-5878-4D88-B895-C9C00654C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EF5C-5AF7-4F36-BB99-7EBD290968DF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5854B-57A4-4BF7-AE42-7D9A87FE3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522BA-7366-43BB-A79B-6CD3F2425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6E5A-74EF-4C52-9D12-995BA9658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210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E82BE-8878-4DB5-B65F-851A6FBA4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55C18-90C4-4528-B66A-A9CE02FE9E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23B27-E65A-4089-9FBA-F8FD1EC4B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01523-2C62-47A5-A970-C2A5268D9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EF5C-5AF7-4F36-BB99-7EBD290968DF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F28EF-3084-4117-AA20-41724D400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FA3E86-6118-48FD-B9CD-539D89334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6E5A-74EF-4C52-9D12-995BA9658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02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1D2B7-0DA6-4522-BAEE-0225D4C3B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BFF78-E48C-4F4E-BCCC-90C87F957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3B33C-6335-4F93-9363-67D18BB9D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D52966-FDF3-4822-B4D3-9AC85D553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6A3DF-3738-4EBF-A5CE-475C97602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BED7E-078E-4856-A6E8-98F0BE78E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EF5C-5AF7-4F36-BB99-7EBD290968DF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183556-0A77-45B2-96AA-9D15B2891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289FA7-6A3F-45B5-BBFD-DDDD9952F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6E5A-74EF-4C52-9D12-995BA9658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712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C5DD0-62EA-4A1E-A01B-CEA096F3C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F0D4D4-00CE-4231-A239-CB230496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EF5C-5AF7-4F36-BB99-7EBD290968DF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DC18E0-83F7-4FB0-BABB-34E7F712F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256AF9-7BDF-49A6-9903-0FC5DDA55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6E5A-74EF-4C52-9D12-995BA9658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15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DF16CB-2CDE-4F76-8235-943F38999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EF5C-5AF7-4F36-BB99-7EBD290968DF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B0B9DF-8547-48CC-BD74-AE6C80C7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B8662-223B-43A6-81C9-535C668E0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6E5A-74EF-4C52-9D12-995BA9658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601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7D090-B1EC-4728-8930-62BCE45D4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C6A0C-9E23-49F7-9DC2-9C4E8B918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21A693-DC16-44B9-BB27-B07179DE7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3F7F80-0418-4DDC-BC08-C6DE4094A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EF5C-5AF7-4F36-BB99-7EBD290968DF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5DE37-1B6B-427D-9ED8-FBF535B27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75B6F-025F-4523-A554-19774456E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6E5A-74EF-4C52-9D12-995BA9658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82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C9FF4-BDE4-497E-ABE9-740E7BA6A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0B3B78-D8D4-40DF-B466-D47FDA70B6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3645FA-C438-439E-A1B0-7FE2B71B7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E1E58E-EDF1-40BF-AFB6-DFAB9054C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EF5C-5AF7-4F36-BB99-7EBD290968DF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85FFC2-B436-41EB-A7A6-41FABE479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D9216-A245-457A-BA68-205DCAB37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6E5A-74EF-4C52-9D12-995BA9658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76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87A7D3-BD5C-4E48-BD2C-D1C883EC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3BABA-364F-4B35-A127-C6DE3C01E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185B0-66C4-4BAA-B3E1-51266CEF1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8EF5C-5AF7-4F36-BB99-7EBD290968DF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D98F2-8E06-414C-BF37-0C44E776B8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4CA8E-344B-4ACB-8DC5-9DB427088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16E5A-74EF-4C52-9D12-995BA9658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04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0"/>
            <a:ext cx="1156335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8D2015-DA00-44F9-A4E4-20457F2BE2C2}"/>
              </a:ext>
            </a:extLst>
          </p:cNvPr>
          <p:cNvSpPr/>
          <p:nvPr/>
        </p:nvSpPr>
        <p:spPr>
          <a:xfrm>
            <a:off x="0" y="0"/>
            <a:ext cx="628650" cy="6858000"/>
          </a:xfrm>
          <a:prstGeom prst="rect">
            <a:avLst/>
          </a:prstGeom>
          <a:solidFill>
            <a:srgbClr val="005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  <a:p>
            <a:pPr algn="ctr"/>
            <a:endParaRPr lang="fr-C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72F800-3C6B-482F-9510-62742BF73661}"/>
              </a:ext>
            </a:extLst>
          </p:cNvPr>
          <p:cNvSpPr txBox="1"/>
          <p:nvPr/>
        </p:nvSpPr>
        <p:spPr>
          <a:xfrm>
            <a:off x="84083" y="5281081"/>
            <a:ext cx="461665" cy="144039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H.E.L.P. course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925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61</Words>
  <Application>Microsoft Office PowerPoint</Application>
  <PresentationFormat>Widescreen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Antje Van Roeden</dc:creator>
  <cp:lastModifiedBy>Antje Van Roeden</cp:lastModifiedBy>
  <cp:revision>2</cp:revision>
  <dcterms:created xsi:type="dcterms:W3CDTF">2019-09-19T05:47:02Z</dcterms:created>
  <dcterms:modified xsi:type="dcterms:W3CDTF">2019-11-16T19:47:33Z</dcterms:modified>
</cp:coreProperties>
</file>