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682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2" Type="http://schemas.openxmlformats.org/officeDocument/2006/relationships/customXml" Target="../customXml/item5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4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F8C58C-6871-4C61-BC27-9DE775AE633E}" type="datetimeFigureOut">
              <a:rPr lang="fr-CH" smtClean="0"/>
              <a:t>04.09.2019</a:t>
            </a:fld>
            <a:endParaRPr lang="fr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2EB18-F01A-480E-B08A-B6B1EB7FF11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86771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6A1BF-1CC1-4BBD-88CF-BFED76E52D9D}" type="slidenum">
              <a:rPr lang="fr-CH" smtClean="0"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23331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64176-0060-40FB-8B7C-39EFEF2DCE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F8BE7-30FC-443F-AC69-32D6C5A388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8BB460-6A9C-4C5F-8B15-C696A855A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608D-AA87-488B-B015-41BBCDD101E7}" type="datetimeFigureOut">
              <a:rPr lang="fr-CH" smtClean="0"/>
              <a:t>04.09.2019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0A8C10-AFEE-4E94-A318-2FCCE3B83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6D55C-2A80-4F20-8970-45610AACC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1148-D26C-4638-AD1B-C8EDB5EDD1C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26385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50321-C114-4AA3-8847-712671ECB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8CEEB0-9B86-4DEA-9828-3C9072C97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45326B-FD4B-473A-A974-424330FA0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608D-AA87-488B-B015-41BBCDD101E7}" type="datetimeFigureOut">
              <a:rPr lang="fr-CH" smtClean="0"/>
              <a:t>04.09.2019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D6159-25F9-40CF-AF15-DA4BD12DD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87C52C-77C3-4BED-A15D-79ECDAFB3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1148-D26C-4638-AD1B-C8EDB5EDD1C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52109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FB43B-4B6B-4F37-8066-8FEB6F32A7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DBAFE6-76EE-4622-8C9C-7BDD308650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971D42-82AC-425D-8530-3C8DF5B8C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608D-AA87-488B-B015-41BBCDD101E7}" type="datetimeFigureOut">
              <a:rPr lang="fr-CH" smtClean="0"/>
              <a:t>04.09.2019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64CC3-6998-4C11-AFF4-7C9472146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C5FAFA-B509-49EA-84D4-769C652C2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1148-D26C-4638-AD1B-C8EDB5EDD1C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62901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5018E-A7B1-4276-9899-C3281CD2E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B8377-B1C1-4764-A3F8-CCE6A5C0E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16FD27-A5C1-4EE2-A4AA-7A2D5C8AF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608D-AA87-488B-B015-41BBCDD101E7}" type="datetimeFigureOut">
              <a:rPr lang="fr-CH" smtClean="0"/>
              <a:t>04.09.2019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0333B3-808C-43E7-939D-237529894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EF5655-6E53-4941-8322-39F4238D1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1148-D26C-4638-AD1B-C8EDB5EDD1C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23115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9C7F0-102A-43EE-8B39-37FF2183E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F0270E-37AB-427C-9380-34470FD4F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6697AC-378C-4A87-A9E5-0E25460BC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608D-AA87-488B-B015-41BBCDD101E7}" type="datetimeFigureOut">
              <a:rPr lang="fr-CH" smtClean="0"/>
              <a:t>04.09.2019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D0868-0254-4611-8D46-57F3C9C26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13D4D-CCB7-4152-BD63-071E9048C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1148-D26C-4638-AD1B-C8EDB5EDD1C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03786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1E257-9E77-4249-BD5C-D99F89130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412B6-F12A-4EB3-B825-4CA06A8EB5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DA3FE8-CA34-4BCB-982A-05A517AD35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BBD7BC-5AC0-4DBA-838F-AE8F0A294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608D-AA87-488B-B015-41BBCDD101E7}" type="datetimeFigureOut">
              <a:rPr lang="fr-CH" smtClean="0"/>
              <a:t>04.09.2019</a:t>
            </a:fld>
            <a:endParaRPr lang="fr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77EC0D-B89B-4CAA-94BF-AADC81F3F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411B71-7728-4A24-8A59-A3CF2959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1148-D26C-4638-AD1B-C8EDB5EDD1C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78958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63FF6-A283-4A27-93FD-06B2B103F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D0262E-71AE-481E-8ED9-115F5DBBB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D4F72E-6662-40A4-B3B3-06AD3D0231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466D99-7151-405B-AFC7-F45E83F2C5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B1C0EB-41FA-4304-A397-8D25436EF6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F84D64-2730-4469-969D-005C3AFFB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608D-AA87-488B-B015-41BBCDD101E7}" type="datetimeFigureOut">
              <a:rPr lang="fr-CH" smtClean="0"/>
              <a:t>04.09.2019</a:t>
            </a:fld>
            <a:endParaRPr lang="fr-C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56223F-AE30-4EDB-9FC6-B5412AD08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84BF75-35F0-46C4-B78D-F772D933A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1148-D26C-4638-AD1B-C8EDB5EDD1C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63366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41049-570E-42F1-8B00-AE49BF90D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CB0FF5-747E-4E10-8CD5-CA2A78E39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608D-AA87-488B-B015-41BBCDD101E7}" type="datetimeFigureOut">
              <a:rPr lang="fr-CH" smtClean="0"/>
              <a:t>04.09.2019</a:t>
            </a:fld>
            <a:endParaRPr lang="fr-C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0AE3C1-8D0E-478F-965A-51C15B5A7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AC47D7-A1ED-4244-BD0F-482AC1535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1148-D26C-4638-AD1B-C8EDB5EDD1C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47917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AA7600-0EBF-4F3E-8916-46A337E6F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608D-AA87-488B-B015-41BBCDD101E7}" type="datetimeFigureOut">
              <a:rPr lang="fr-CH" smtClean="0"/>
              <a:t>04.09.2019</a:t>
            </a:fld>
            <a:endParaRPr lang="fr-C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C5DC29-9385-4854-8B32-19109D6C0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F5AFFA-4D84-452B-98F4-C7999A594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1148-D26C-4638-AD1B-C8EDB5EDD1C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65548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6B3ED-CE4B-43F8-A885-155B461D6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8C4A1-D201-4A02-A31D-BFA31B5C9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1204A8-563D-4555-9174-79A6AB6F08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DA8500-94C1-41E5-9004-4CD30F4E3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608D-AA87-488B-B015-41BBCDD101E7}" type="datetimeFigureOut">
              <a:rPr lang="fr-CH" smtClean="0"/>
              <a:t>04.09.2019</a:t>
            </a:fld>
            <a:endParaRPr lang="fr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F9C193-F373-44BC-A53B-BA599F447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DB301B-FE11-47BE-B55F-28B8C6469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1148-D26C-4638-AD1B-C8EDB5EDD1C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79952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B2B25-CD78-4E96-89FE-C6612086C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86414A-C160-4289-9382-3BB8B3F5F2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50E46E-8621-488E-A0A0-42FF7769B9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26E6F9-407A-45FC-BEBE-08674E115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5608D-AA87-488B-B015-41BBCDD101E7}" type="datetimeFigureOut">
              <a:rPr lang="fr-CH" smtClean="0"/>
              <a:t>04.09.2019</a:t>
            </a:fld>
            <a:endParaRPr lang="fr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76FD12-845D-460E-832C-641EF549F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22A760-722D-4A80-9E34-1C078D18C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1148-D26C-4638-AD1B-C8EDB5EDD1C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41354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9BAFBC-1BB9-4166-AAA5-B7712F348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71D91E-D920-42D7-A8C0-0F9F8545EC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0D8BB-109D-4F25-A60C-E0FDC6153E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5608D-AA87-488B-B015-41BBCDD101E7}" type="datetimeFigureOut">
              <a:rPr lang="fr-CH" smtClean="0"/>
              <a:t>04.09.2019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373899-C45D-4AB4-9E72-033BDAD41C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554F4-CF3E-46B3-9E11-05C21FADE2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F1148-D26C-4638-AD1B-C8EDB5EDD1C7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68520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65948-8B76-4A50-B7DB-B45DBE1BD062}" type="slidenum">
              <a:rPr lang="fr-CH" smtClean="0"/>
              <a:t>1</a:t>
            </a:fld>
            <a:endParaRPr lang="fr-CH"/>
          </a:p>
        </p:txBody>
      </p:sp>
      <p:sp>
        <p:nvSpPr>
          <p:cNvPr id="3" name="TextBox 2"/>
          <p:cNvSpPr txBox="1"/>
          <p:nvPr/>
        </p:nvSpPr>
        <p:spPr>
          <a:xfrm>
            <a:off x="1212110" y="3612932"/>
            <a:ext cx="10450033" cy="310854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/>
              <a:t>Professional staff in the three health care facilities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/>
              <a:t>What would be your staff requirements to attend these out-patients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/>
              <a:t>Which health staff mix do you need to provide the defined essential package of services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/>
              <a:t>How many from each type?  What qualifications should they have?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/>
              <a:t>How will they be recruited and retained?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/>
              <a:t>What about hiring refugee health workers? What are some possible implications?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2111" y="225283"/>
            <a:ext cx="10450033" cy="3046988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/>
              <a:t>Community health workers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What will be their function?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What medical conditions will they be allowed to treat?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How many CHW will you need? How will they be selected? Will they receive a salary?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What training will you provide and how will this be done?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How will they be supervised and by whom?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What would be their relationship with the primary care facility? 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628650" cy="6858000"/>
          </a:xfrm>
          <a:prstGeom prst="rect">
            <a:avLst/>
          </a:prstGeom>
          <a:solidFill>
            <a:srgbClr val="005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dirty="0"/>
          </a:p>
          <a:p>
            <a:pPr algn="ctr"/>
            <a:endParaRPr lang="fr-CH" dirty="0"/>
          </a:p>
        </p:txBody>
      </p:sp>
      <p:sp>
        <p:nvSpPr>
          <p:cNvPr id="9" name="TextBox 8"/>
          <p:cNvSpPr txBox="1"/>
          <p:nvPr/>
        </p:nvSpPr>
        <p:spPr>
          <a:xfrm>
            <a:off x="83492" y="5132084"/>
            <a:ext cx="461665" cy="144039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H.E.L.P. course</a:t>
            </a:r>
          </a:p>
        </p:txBody>
      </p:sp>
    </p:spTree>
    <p:extLst>
      <p:ext uri="{BB962C8B-B14F-4D97-AF65-F5344CB8AC3E}">
        <p14:creationId xmlns:p14="http://schemas.microsoft.com/office/powerpoint/2010/main" val="3345843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CRC Team Document" ma:contentTypeID="0x010100F306B2604BE44180B8B82333BE64DF4E005A5CBB6C53404A16AAEA5338BA523999000A8DC57427FE8447B6BC7D6E7F551E9D" ma:contentTypeVersion="42" ma:contentTypeDescription="Upload Form" ma:contentTypeScope="" ma:versionID="00a5e3a414205b0cd270913d25c6840e">
  <xsd:schema xmlns:xsd="http://www.w3.org/2001/XMLSchema" xmlns:xs="http://www.w3.org/2001/XMLSchema" xmlns:p="http://schemas.microsoft.com/office/2006/metadata/properties" xmlns:ns1="http://schemas.microsoft.com/sharepoint/v3" xmlns:ns2="71402401-ee9a-4cfa-82a8-ebbd88d5d766" xmlns:ns3="a8a2af44-4b8d-404b-a8bd-4186350a523c" xmlns:ns4="775538c5-eb89-48ba-a372-0acd5d6f1291" targetNamespace="http://schemas.microsoft.com/office/2006/metadata/properties" ma:root="true" ma:fieldsID="9601ed9a50bfa6825adc6b667e50086b" ns1:_="" ns2:_="" ns3:_="" ns4:_="">
    <xsd:import namespace="http://schemas.microsoft.com/sharepoint/v3"/>
    <xsd:import namespace="71402401-ee9a-4cfa-82a8-ebbd88d5d766"/>
    <xsd:import namespace="a8a2af44-4b8d-404b-a8bd-4186350a523c"/>
    <xsd:import namespace="775538c5-eb89-48ba-a372-0acd5d6f1291"/>
    <xsd:element name="properties">
      <xsd:complexType>
        <xsd:sequence>
          <xsd:element name="documentManagement">
            <xsd:complexType>
              <xsd:all>
                <xsd:element ref="ns2:ICRCIMP_IsFocus" minOccurs="0"/>
                <xsd:element ref="ns3:IsIntranet" minOccurs="0"/>
                <xsd:element ref="ns3:Period_x0020_start" minOccurs="0"/>
                <xsd:element ref="ns3:Period_x0020_end" minOccurs="0"/>
                <xsd:element ref="ns2:ICRCIMP_IsRecord" minOccurs="0"/>
                <xsd:element ref="ns2:ICRCIMP_RMIdentifier" minOccurs="0"/>
                <xsd:element ref="ns2:ICRCIMP_RMTransfer" minOccurs="0"/>
                <xsd:element ref="ns1:AverageRating" minOccurs="0"/>
                <xsd:element ref="ns1:RatingCount" minOccurs="0"/>
                <xsd:element ref="ns3:_dlc_DocIdUrl" minOccurs="0"/>
                <xsd:element ref="ns2:ICRCIMP_RMUnitInCharge_H" minOccurs="0"/>
                <xsd:element ref="ns3:TaxCatchAll" minOccurs="0"/>
                <xsd:element ref="ns3:TaxCatchAllLabel" minOccurs="0"/>
                <xsd:element ref="ns3:_dlc_DocIdPersistId" minOccurs="0"/>
                <xsd:element ref="ns2:ICRCIMP_Keyword_H" minOccurs="0"/>
                <xsd:element ref="ns3:_dlc_DocId" minOccurs="0"/>
                <xsd:element ref="ns2:ICRCIMP_OrganizationalAccronym_H" minOccurs="0"/>
                <xsd:element ref="ns2:ICRCIMP_Country_H" minOccurs="0"/>
                <xsd:element ref="ns2:ICRCIMP_DocumentType_H" minOccurs="0"/>
                <xsd:element ref="ns2:ICRCIMP_IHT_H" minOccurs="0"/>
                <xsd:element ref="ns2:ICRCIMP_BusinessFunction_H" minOccurs="0"/>
                <xsd:element ref="ns4:pe3ed4b1638e49a0a22b56e84a30773f" minOccurs="0"/>
                <xsd:element ref="ns2:h205814a13eb4c68bb83316f6dea6ef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6" nillable="true" ma:displayName="Rating (0-5)" ma:decimals="2" ma:description="Average value of all the ratings that have been submitted" ma:hidden="true" ma:internalName="AverageRating" ma:readOnly="false">
      <xsd:simpleType>
        <xsd:restriction base="dms:Number"/>
      </xsd:simpleType>
    </xsd:element>
    <xsd:element name="RatingCount" ma:index="17" nillable="true" ma:displayName="Number of Ratings" ma:decimals="0" ma:description="Number of ratings submitted" ma:hidden="true" ma:internalName="RatingCount" ma:readOnly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402401-ee9a-4cfa-82a8-ebbd88d5d766" elementFormDefault="qualified">
    <xsd:import namespace="http://schemas.microsoft.com/office/2006/documentManagement/types"/>
    <xsd:import namespace="http://schemas.microsoft.com/office/infopath/2007/PartnerControls"/>
    <xsd:element name="ICRCIMP_IsFocus" ma:index="5" nillable="true" ma:displayName="Is Key Document" ma:default="0" ma:internalName="ICRCIMP_IsFocus">
      <xsd:simpleType>
        <xsd:restriction base="dms:Boolean"/>
      </xsd:simpleType>
    </xsd:element>
    <xsd:element name="ICRCIMP_IsRecord" ma:index="12" nillable="true" ma:displayName="Is Record" ma:default="0" ma:internalName="ICRCIMP_IsRecord">
      <xsd:simpleType>
        <xsd:restriction base="dms:Boolean"/>
      </xsd:simpleType>
    </xsd:element>
    <xsd:element name="ICRCIMP_RMIdentifier" ma:index="13" nillable="true" ma:displayName="RM Identifier" ma:hidden="true" ma:internalName="ICRCIMP_RMIdentifier" ma:readOnly="false">
      <xsd:simpleType>
        <xsd:restriction base="dms:Text"/>
      </xsd:simpleType>
    </xsd:element>
    <xsd:element name="ICRCIMP_RMTransfer" ma:index="15" nillable="true" ma:displayName="RM Transfer" ma:format="Image" ma:hidden="true" ma:internalName="ICRCIMP_RMTransfer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CRCIMP_RMUnitInCharge_H" ma:index="25" nillable="true" ma:taxonomy="true" ma:internalName="ICRCIMP_RMUnitInCharge_H" ma:taxonomyFieldName="ICRCIMP_RMUnitInCharge" ma:displayName="RM Unit In Charge" ma:readOnly="false" ma:default="" ma:fieldId="{6e3f7d82-bb30-4acf-bd11-eef511e2f6ff}" ma:sspId="ab0fa9d1-5a5a-4c9b-9c24-b67ffc5bb60f" ma:termSetId="9e1982ce-954c-4bc3-b476-a56a519943c0" ma:anchorId="63380a77-9e03-450d-9a07-fe8456eb1d4e" ma:open="false" ma:isKeyword="false">
      <xsd:complexType>
        <xsd:sequence>
          <xsd:element ref="pc:Terms" minOccurs="0" maxOccurs="1"/>
        </xsd:sequence>
      </xsd:complexType>
    </xsd:element>
    <xsd:element name="ICRCIMP_Keyword_H" ma:index="29" nillable="true" ma:taxonomy="true" ma:internalName="ICRCIMP_Keyword_H" ma:taxonomyFieldName="ICRCIMP_Keyword" ma:displayName="Keyword" ma:readOnly="false" ma:default="" ma:fieldId="{f27af7a6-d078-4508-aeeb-bc60d2b2a9c2}" ma:taxonomyMulti="true" ma:sspId="ab0fa9d1-5a5a-4c9b-9c24-b67ffc5bb60f" ma:termSetId="9e1982ce-954c-4bc3-b476-a56a519943c0" ma:anchorId="dc16195f-09ad-42a4-9fc8-901be5812cbf" ma:open="false" ma:isKeyword="false">
      <xsd:complexType>
        <xsd:sequence>
          <xsd:element ref="pc:Terms" minOccurs="0" maxOccurs="1"/>
        </xsd:sequence>
      </xsd:complexType>
    </xsd:element>
    <xsd:element name="ICRCIMP_OrganizationalAccronym_H" ma:index="31" nillable="true" ma:taxonomy="true" ma:internalName="ICRCIMP_OrganizationalAccronym_H" ma:taxonomyFieldName="ICRCIMP_OrganizationalAccronym" ma:displayName="Organizational Acronym" ma:readOnly="false" ma:default="" ma:fieldId="{7ccf5c89-e992-4c56-8c3d-f080454b7083}" ma:sspId="ab0fa9d1-5a5a-4c9b-9c24-b67ffc5bb60f" ma:termSetId="9e1982ce-954c-4bc3-b476-a56a519943c0" ma:anchorId="63380a77-9e03-450d-9a07-fe8456eb1d4e" ma:open="false" ma:isKeyword="false">
      <xsd:complexType>
        <xsd:sequence>
          <xsd:element ref="pc:Terms" minOccurs="0" maxOccurs="1"/>
        </xsd:sequence>
      </xsd:complexType>
    </xsd:element>
    <xsd:element name="ICRCIMP_Country_H" ma:index="32" nillable="true" ma:taxonomy="true" ma:internalName="ICRCIMP_Country_H" ma:taxonomyFieldName="ICRCIMP_Country" ma:displayName="Country" ma:readOnly="false" ma:default="" ma:fieldId="{43c356ae-dbf9-4781-9db5-36f4e2c43aa5}" ma:taxonomyMulti="true" ma:sspId="ab0fa9d1-5a5a-4c9b-9c24-b67ffc5bb60f" ma:termSetId="9e1982ce-954c-4bc3-b476-a56a519943c0" ma:anchorId="ef6172f5-22a7-44c1-85b4-1009e07f4347" ma:open="false" ma:isKeyword="false">
      <xsd:complexType>
        <xsd:sequence>
          <xsd:element ref="pc:Terms" minOccurs="0" maxOccurs="1"/>
        </xsd:sequence>
      </xsd:complexType>
    </xsd:element>
    <xsd:element name="ICRCIMP_DocumentType_H" ma:index="33" nillable="true" ma:taxonomy="true" ma:internalName="ICRCIMP_DocumentType_H" ma:taxonomyFieldName="ICRCIMP_DocumentType" ma:displayName="Document Type" ma:readOnly="false" ma:default="" ma:fieldId="{be9838ba-4f15-4a58-a832-ef14848e4da7}" ma:sspId="ab0fa9d1-5a5a-4c9b-9c24-b67ffc5bb60f" ma:termSetId="9e1982ce-954c-4bc3-b476-a56a519943c0" ma:anchorId="d4aee717-125d-40b5-a4ac-9555539d892b" ma:open="false" ma:isKeyword="false">
      <xsd:complexType>
        <xsd:sequence>
          <xsd:element ref="pc:Terms" minOccurs="0" maxOccurs="1"/>
        </xsd:sequence>
      </xsd:complexType>
    </xsd:element>
    <xsd:element name="ICRCIMP_IHT_H" ma:index="34" nillable="true" ma:taxonomy="true" ma:internalName="ICRCIMP_IHT_H" ma:taxonomyFieldName="ICRCIMP_IHT" ma:displayName="IHT" ma:readOnly="false" ma:default="" ma:fieldId="{065c2617-21f6-47e4-87f5-3c0378fecd5d}" ma:sspId="ab0fa9d1-5a5a-4c9b-9c24-b67ffc5bb60f" ma:termSetId="9e1982ce-954c-4bc3-b476-a56a519943c0" ma:anchorId="b0b0a92e-8599-45de-9f88-f18d1883a95e" ma:open="false" ma:isKeyword="false">
      <xsd:complexType>
        <xsd:sequence>
          <xsd:element ref="pc:Terms" minOccurs="0" maxOccurs="1"/>
        </xsd:sequence>
      </xsd:complexType>
    </xsd:element>
    <xsd:element name="ICRCIMP_BusinessFunction_H" ma:index="35" nillable="true" ma:taxonomy="true" ma:internalName="ICRCIMP_BusinessFunction_H" ma:taxonomyFieldName="ICRCIMP_BusinessFunction" ma:displayName="Business Function" ma:readOnly="false" ma:default="" ma:fieldId="{135f9e93-e411-4f51-a3e4-c80a6701173e}" ma:sspId="ab0fa9d1-5a5a-4c9b-9c24-b67ffc5bb60f" ma:termSetId="9e1982ce-954c-4bc3-b476-a56a519943c0" ma:anchorId="1f494b62-34d6-4855-af7c-08b76e795dc3" ma:open="false" ma:isKeyword="false">
      <xsd:complexType>
        <xsd:sequence>
          <xsd:element ref="pc:Terms" minOccurs="0" maxOccurs="1"/>
        </xsd:sequence>
      </xsd:complexType>
    </xsd:element>
    <xsd:element name="h205814a13eb4c68bb83316f6dea6ef2" ma:index="38" nillable="true" ma:taxonomy="true" ma:internalName="h205814a13eb4c68bb83316f6dea6ef2" ma:taxonomyFieldName="ICRCIMP_KeyIssue" ma:displayName="Key Issue" ma:fieldId="{1205814a-13eb-4c68-bb83-316f6dea6ef2}" ma:sspId="ab0fa9d1-5a5a-4c9b-9c24-b67ffc5bb60f" ma:termSetId="9e1982ce-954c-4bc3-b476-a56a519943c0" ma:anchorId="a8ad2310-98ac-4bbe-9c4d-0a57da7951af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a2af44-4b8d-404b-a8bd-4186350a523c" elementFormDefault="qualified">
    <xsd:import namespace="http://schemas.microsoft.com/office/2006/documentManagement/types"/>
    <xsd:import namespace="http://schemas.microsoft.com/office/infopath/2007/PartnerControls"/>
    <xsd:element name="IsIntranet" ma:index="6" nillable="true" ma:displayName="Is Intranet" ma:default="0" ma:internalName="IsIntranet">
      <xsd:simpleType>
        <xsd:restriction base="dms:Boolean"/>
      </xsd:simpleType>
    </xsd:element>
    <xsd:element name="Period_x0020_start" ma:index="10" nillable="true" ma:displayName="Period start" ma:format="DateOnly" ma:internalName="Period_x0020_start">
      <xsd:simpleType>
        <xsd:restriction base="dms:DateTime"/>
      </xsd:simpleType>
    </xsd:element>
    <xsd:element name="Period_x0020_end" ma:index="11" nillable="true" ma:displayName="Period end" ma:format="DateOnly" ma:internalName="Period_x0020_end">
      <xsd:simpleType>
        <xsd:restriction base="dms:DateTime"/>
      </xsd:simpleType>
    </xsd:element>
    <xsd:element name="_dlc_DocIdUrl" ma:index="2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TaxCatchAll" ma:index="26" nillable="true" ma:displayName="Taxonomy Catch All Column" ma:hidden="true" ma:list="{bb80481a-0eda-4050-92b4-209d87b2a08d}" ma:internalName="TaxCatchAll" ma:showField="CatchAllData" ma:web="71402401-ee9a-4cfa-82a8-ebbd88d5d7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7" nillable="true" ma:displayName="Taxonomy Catch All Column1" ma:hidden="true" ma:list="{bb80481a-0eda-4050-92b4-209d87b2a08d}" ma:internalName="TaxCatchAllLabel" ma:readOnly="true" ma:showField="CatchAllDataLabel" ma:web="71402401-ee9a-4cfa-82a8-ebbd88d5d7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PersistId" ma:index="28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_dlc_DocId" ma:index="3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5538c5-eb89-48ba-a372-0acd5d6f1291" elementFormDefault="qualified">
    <xsd:import namespace="http://schemas.microsoft.com/office/2006/documentManagement/types"/>
    <xsd:import namespace="http://schemas.microsoft.com/office/infopath/2007/PartnerControls"/>
    <xsd:element name="pe3ed4b1638e49a0a22b56e84a30773f" ma:index="36" nillable="true" ma:taxonomy="true" ma:internalName="pe3ed4b1638e49a0a22b56e84a30773f" ma:taxonomyFieldName="Key_x0020_Issue" ma:displayName="Key Issue" ma:default="3;#- No key issue|32056555-74b8-4174-9beb-b0d6d010855f" ma:fieldId="{9e3ed4b1-638e-49a0-a22b-56e84a30773f}" ma:sspId="ab0fa9d1-5a5a-4c9b-9c24-b67ffc5bb60f" ma:termSetId="9e1982ce-954c-4bc3-b476-a56a519943c0" ma:anchorId="a8ad2310-98ac-4bbe-9c4d-0a57da7951af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Content Type"/>
        <xsd:element ref="dc:title" minOccurs="0" maxOccurs="1" ma:index="1" ma:displayName="Summary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ab0fa9d1-5a5a-4c9b-9c24-b67ffc5bb60f" ContentTypeId="0x010100F306B2604BE44180B8B82333BE64DF4E005A5CBB6C53404A16AAEA5338BA523999" PreviousValue="false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RCIMP_RMUnitInCharge_H xmlns="71402401-ee9a-4cfa-82a8-ebbd88d5d766">
      <Terms xmlns="http://schemas.microsoft.com/office/infopath/2007/PartnerControls"/>
    </ICRCIMP_RMUnitInCharge_H>
    <ICRCIMP_BusinessFunction_H xmlns="71402401-ee9a-4cfa-82a8-ebbd88d5d7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Assistance</TermName>
          <TermId xmlns="http://schemas.microsoft.com/office/infopath/2007/PartnerControls">9015aaae-65d7-4217-8889-581aaffe05a3</TermId>
        </TermInfo>
      </Terms>
    </ICRCIMP_BusinessFunction_H>
    <_dlc_DocId xmlns="a8a2af44-4b8d-404b-a8bd-4186350a523c">TSASSIST-19-1789</_dlc_DocId>
    <TaxCatchAll xmlns="a8a2af44-4b8d-404b-a8bd-4186350a523c">
      <Value>54</Value>
      <Value>4</Value>
      <Value>3</Value>
      <Value>2</Value>
      <Value>1</Value>
    </TaxCatchAll>
    <_dlc_DocIdUrl xmlns="a8a2af44-4b8d-404b-a8bd-4186350a523c">
      <Url>https://collab.ext.icrc.org/sites/TS_ASSIST/_layouts/15/DocIdRedir.aspx?ID=TSASSIST-19-1789</Url>
      <Description>TSASSIST-19-1789</Description>
    </_dlc_DocIdUrl>
    <ICRCIMP_IHT_H xmlns="71402401-ee9a-4cfa-82a8-ebbd88d5d7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Internal</TermName>
          <TermId xmlns="http://schemas.microsoft.com/office/infopath/2007/PartnerControls">23eb6094-56fc-4ad4-8ae2-cf1575a694f0</TermId>
        </TermInfo>
      </Terms>
    </ICRCIMP_IHT_H>
    <Period_x0020_start xmlns="a8a2af44-4b8d-404b-a8bd-4186350a523c">2020-02-06T08:00:00+00:00</Period_x0020_start>
    <pe3ed4b1638e49a0a22b56e84a30773f xmlns="775538c5-eb89-48ba-a372-0acd5d6f1291">
      <Terms xmlns="http://schemas.microsoft.com/office/infopath/2007/PartnerControls">
        <TermInfo xmlns="http://schemas.microsoft.com/office/infopath/2007/PartnerControls">
          <TermName xmlns="http://schemas.microsoft.com/office/infopath/2007/PartnerControls">- No key issue</TermName>
          <TermId xmlns="http://schemas.microsoft.com/office/infopath/2007/PartnerControls">32056555-74b8-4174-9beb-b0d6d010855f</TermId>
        </TermInfo>
      </Terms>
    </pe3ed4b1638e49a0a22b56e84a30773f>
    <ICRCIMP_IsRecord xmlns="71402401-ee9a-4cfa-82a8-ebbd88d5d766">false</ICRCIMP_IsRecord>
    <ICRCIMP_Country_H xmlns="71402401-ee9a-4cfa-82a8-ebbd88d5d7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 Country</TermName>
          <TermId xmlns="http://schemas.microsoft.com/office/infopath/2007/PartnerControls">1f55df4f-c103-4303-b974-426a8e7d1d06</TermId>
        </TermInfo>
      </Terms>
    </ICRCIMP_Country_H>
    <ICRCIMP_DocumentType_H xmlns="71402401-ee9a-4cfa-82a8-ebbd88d5d7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7ffa6903-4a6e-4c70-8f5c-101a463ec6d0</TermId>
        </TermInfo>
      </Terms>
    </ICRCIMP_DocumentType_H>
    <IsIntranet xmlns="a8a2af44-4b8d-404b-a8bd-4186350a523c">false</IsIntranet>
    <ICRCIMP_RMIdentifier xmlns="71402401-ee9a-4cfa-82a8-ebbd88d5d766" xsi:nil="true"/>
    <RatingCount xmlns="http://schemas.microsoft.com/sharepoint/v3" xsi:nil="true"/>
    <ICRCIMP_RMTransfer xmlns="71402401-ee9a-4cfa-82a8-ebbd88d5d766">
      <Url xsi:nil="true"/>
      <Description xsi:nil="true"/>
    </ICRCIMP_RMTransfer>
    <ICRCIMP_Keyword_H xmlns="71402401-ee9a-4cfa-82a8-ebbd88d5d766">
      <Terms xmlns="http://schemas.microsoft.com/office/infopath/2007/PartnerControls"/>
    </ICRCIMP_Keyword_H>
    <ICRCIMP_OrganizationalAccronym_H xmlns="71402401-ee9a-4cfa-82a8-ebbd88d5d766">
      <Terms xmlns="http://schemas.microsoft.com/office/infopath/2007/PartnerControls"/>
    </ICRCIMP_OrganizationalAccronym_H>
    <AverageRating xmlns="http://schemas.microsoft.com/sharepoint/v3" xsi:nil="true"/>
    <h205814a13eb4c68bb83316f6dea6ef2 xmlns="71402401-ee9a-4cfa-82a8-ebbd88d5d766">
      <Terms xmlns="http://schemas.microsoft.com/office/infopath/2007/PartnerControls"/>
    </h205814a13eb4c68bb83316f6dea6ef2>
    <ICRCIMP_IsFocus xmlns="71402401-ee9a-4cfa-82a8-ebbd88d5d766">false</ICRCIMP_IsFocus>
    <Period_x0020_end xmlns="a8a2af44-4b8d-404b-a8bd-4186350a523c" xsi:nil="true"/>
  </documentManagement>
</p:properties>
</file>

<file path=customXml/itemProps1.xml><?xml version="1.0" encoding="utf-8"?>
<ds:datastoreItem xmlns:ds="http://schemas.openxmlformats.org/officeDocument/2006/customXml" ds:itemID="{A4B0AD1F-B429-44AE-B3EC-8A7423D6011E}"/>
</file>

<file path=customXml/itemProps2.xml><?xml version="1.0" encoding="utf-8"?>
<ds:datastoreItem xmlns:ds="http://schemas.openxmlformats.org/officeDocument/2006/customXml" ds:itemID="{BE664843-4F38-4BEE-9CE4-D9BB30E209EE}"/>
</file>

<file path=customXml/itemProps3.xml><?xml version="1.0" encoding="utf-8"?>
<ds:datastoreItem xmlns:ds="http://schemas.openxmlformats.org/officeDocument/2006/customXml" ds:itemID="{BECEEF93-FE1A-46C8-A2B1-306D6E2BCEB1}"/>
</file>

<file path=customXml/itemProps4.xml><?xml version="1.0" encoding="utf-8"?>
<ds:datastoreItem xmlns:ds="http://schemas.openxmlformats.org/officeDocument/2006/customXml" ds:itemID="{82162454-7776-4A42-AD2F-48677410650A}"/>
</file>

<file path=customXml/itemProps5.xml><?xml version="1.0" encoding="utf-8"?>
<ds:datastoreItem xmlns:ds="http://schemas.openxmlformats.org/officeDocument/2006/customXml" ds:itemID="{D834BF9E-D913-4707-99DA-85AFF5254EB9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147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Antje Van Roeden</dc:creator>
  <cp:lastModifiedBy>Antje Van Roeden</cp:lastModifiedBy>
  <cp:revision>1</cp:revision>
  <dcterms:created xsi:type="dcterms:W3CDTF">2019-09-04T08:41:35Z</dcterms:created>
  <dcterms:modified xsi:type="dcterms:W3CDTF">2019-09-04T08:46:07Z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RCIMP_IHT">
    <vt:lpwstr>4;#Internal|23eb6094-56fc-4ad4-8ae2-cf1575a694f0</vt:lpwstr>
  </property>
  <property fmtid="{D5CDD505-2E9C-101B-9397-08002B2CF9AE}" pid="3" name="ICRCIMP_Country">
    <vt:lpwstr>2;#No Country|1f55df4f-c103-4303-b974-426a8e7d1d06</vt:lpwstr>
  </property>
  <property fmtid="{D5CDD505-2E9C-101B-9397-08002B2CF9AE}" pid="4" name="ICRCIMP_RMUnitInCharge">
    <vt:lpwstr/>
  </property>
  <property fmtid="{D5CDD505-2E9C-101B-9397-08002B2CF9AE}" pid="5" name="ICRCIMP_ManageAccess">
    <vt:bool>false</vt:bool>
  </property>
  <property fmtid="{D5CDD505-2E9C-101B-9397-08002B2CF9AE}" pid="6" name="ContentTypeId">
    <vt:lpwstr>0x010100F306B2604BE44180B8B82333BE64DF4E005A5CBB6C53404A16AAEA5338BA523999000A8DC57427FE8447B6BC7D6E7F551E9D</vt:lpwstr>
  </property>
  <property fmtid="{D5CDD505-2E9C-101B-9397-08002B2CF9AE}" pid="7" name="Key Issue">
    <vt:lpwstr>3;#- No key issue|32056555-74b8-4174-9beb-b0d6d010855f</vt:lpwstr>
  </property>
  <property fmtid="{D5CDD505-2E9C-101B-9397-08002B2CF9AE}" pid="8" name="_dlc_DocIdItemGuid">
    <vt:lpwstr>36ada61e-fdd2-464f-998f-9c704bdc1212</vt:lpwstr>
  </property>
  <property fmtid="{D5CDD505-2E9C-101B-9397-08002B2CF9AE}" pid="9" name="ICRCIMP_BusinessFunction">
    <vt:lpwstr>1;#Assistance|9015aaae-65d7-4217-8889-581aaffe05a3</vt:lpwstr>
  </property>
  <property fmtid="{D5CDD505-2E9C-101B-9397-08002B2CF9AE}" pid="10" name="ICRCIMP_OrganizationalAccronym">
    <vt:lpwstr/>
  </property>
  <property fmtid="{D5CDD505-2E9C-101B-9397-08002B2CF9AE}" pid="11" name="ICRCIMP_DocumentType">
    <vt:lpwstr>54;#Presentation|7ffa6903-4a6e-4c70-8f5c-101a463ec6d0</vt:lpwstr>
  </property>
  <property fmtid="{D5CDD505-2E9C-101B-9397-08002B2CF9AE}" pid="12" name="ICRCIMP_Keyword">
    <vt:lpwstr/>
  </property>
  <property fmtid="{D5CDD505-2E9C-101B-9397-08002B2CF9AE}" pid="13" name="ICRCIMP_KeyIssue">
    <vt:lpwstr/>
  </property>
</Properties>
</file>