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337" r:id="rId3"/>
    <p:sldId id="338" r:id="rId4"/>
    <p:sldId id="339" r:id="rId5"/>
    <p:sldId id="340" r:id="rId6"/>
    <p:sldId id="341" r:id="rId7"/>
    <p:sldId id="342" r:id="rId8"/>
    <p:sldId id="343" r:id="rId9"/>
    <p:sldId id="344" r:id="rId10"/>
    <p:sldId id="345" r:id="rId11"/>
    <p:sldId id="346"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irini Karanisa" initials="E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2330" autoAdjust="0"/>
  </p:normalViewPr>
  <p:slideViewPr>
    <p:cSldViewPr snapToGrid="0">
      <p:cViewPr varScale="1">
        <p:scale>
          <a:sx n="50" d="100"/>
          <a:sy n="50" d="100"/>
        </p:scale>
        <p:origin x="785" y="3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6658F0-1800-4ECA-A4E8-64E1030D23ED}" type="datetimeFigureOut">
              <a:rPr lang="en-GB" smtClean="0"/>
              <a:t>14/12/2019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A734A3-EC63-408C-878C-A819D0F32C4D}" type="slidenum">
              <a:rPr lang="en-GB" smtClean="0"/>
              <a:t>‹#›</a:t>
            </a:fld>
            <a:endParaRPr lang="en-GB"/>
          </a:p>
        </p:txBody>
      </p:sp>
    </p:spTree>
    <p:extLst>
      <p:ext uri="{BB962C8B-B14F-4D97-AF65-F5344CB8AC3E}">
        <p14:creationId xmlns:p14="http://schemas.microsoft.com/office/powerpoint/2010/main" val="2469858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The Chatham House Rule</a:t>
            </a:r>
            <a:r>
              <a:rPr lang="en-US" sz="1200" b="0" i="0" u="none" strike="noStrike" kern="1200" dirty="0">
                <a:solidFill>
                  <a:schemeClr val="tx1"/>
                </a:solidFill>
                <a:effectLst/>
                <a:latin typeface="+mn-lt"/>
                <a:ea typeface="+mn-ea"/>
                <a:cs typeface="+mn-cs"/>
              </a:rPr>
              <a:t>: When a meeting, or part thereof, is held under the Chatham House Rule, participants are free to use the information received, but neither the identity nor the affiliation of the speaker(s), nor that of any other participant, may be revealed.</a:t>
            </a:r>
            <a:endParaRPr lang="en-GB" dirty="0"/>
          </a:p>
          <a:p>
            <a:endParaRPr lang="en-GB" dirty="0"/>
          </a:p>
        </p:txBody>
      </p:sp>
      <p:sp>
        <p:nvSpPr>
          <p:cNvPr id="4" name="Slide Number Placeholder 3"/>
          <p:cNvSpPr>
            <a:spLocks noGrp="1"/>
          </p:cNvSpPr>
          <p:nvPr>
            <p:ph type="sldNum" sz="quarter" idx="10"/>
          </p:nvPr>
        </p:nvSpPr>
        <p:spPr/>
        <p:txBody>
          <a:bodyPr/>
          <a:lstStyle/>
          <a:p>
            <a:fld id="{51A734A3-EC63-408C-878C-A819D0F32C4D}" type="slidenum">
              <a:rPr lang="en-GB" smtClean="0"/>
              <a:t>9</a:t>
            </a:fld>
            <a:endParaRPr lang="en-GB"/>
          </a:p>
        </p:txBody>
      </p:sp>
    </p:spTree>
    <p:extLst>
      <p:ext uri="{BB962C8B-B14F-4D97-AF65-F5344CB8AC3E}">
        <p14:creationId xmlns:p14="http://schemas.microsoft.com/office/powerpoint/2010/main" val="1309001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B66E7-8812-4480-B065-9B9B6CABF136}"/>
              </a:ext>
            </a:extLst>
          </p:cNvPr>
          <p:cNvSpPr>
            <a:spLocks noGrp="1"/>
          </p:cNvSpPr>
          <p:nvPr>
            <p:ph type="ctrTitle"/>
          </p:nvPr>
        </p:nvSpPr>
        <p:spPr>
          <a:xfrm>
            <a:off x="1524000" y="1122363"/>
            <a:ext cx="9144000" cy="2387600"/>
          </a:xfrm>
        </p:spPr>
        <p:txBody>
          <a:bodyPr anchor="b">
            <a:normAutofit/>
          </a:bodyPr>
          <a:lstStyle>
            <a:lvl1pPr algn="ctr">
              <a:defRPr sz="4400">
                <a:latin typeface="+mn-lt"/>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CFD0E28-4055-4A63-871A-5B95FBC9AE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18A31937-E340-47A1-ABC7-840394F5B9EC}"/>
              </a:ext>
            </a:extLst>
          </p:cNvPr>
          <p:cNvSpPr>
            <a:spLocks noGrp="1"/>
          </p:cNvSpPr>
          <p:nvPr>
            <p:ph type="dt" sz="half" idx="10"/>
          </p:nvPr>
        </p:nvSpPr>
        <p:spPr/>
        <p:txBody>
          <a:bodyPr/>
          <a:lstStyle/>
          <a:p>
            <a:fld id="{DE13FEB4-3C35-4BA6-99BC-4A3BEFCF7D07}" type="datetime1">
              <a:rPr lang="en-GB" smtClean="0"/>
              <a:t>14/12/2019</a:t>
            </a:fld>
            <a:endParaRPr lang="en-GB"/>
          </a:p>
        </p:txBody>
      </p:sp>
      <p:sp>
        <p:nvSpPr>
          <p:cNvPr id="5" name="Footer Placeholder 4">
            <a:extLst>
              <a:ext uri="{FF2B5EF4-FFF2-40B4-BE49-F238E27FC236}">
                <a16:creationId xmlns:a16="http://schemas.microsoft.com/office/drawing/2014/main" id="{B2F52C81-59C8-451D-B37E-48035E6639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E1615B-24A8-4C3C-BDD8-53F882ACE156}"/>
              </a:ext>
            </a:extLst>
          </p:cNvPr>
          <p:cNvSpPr>
            <a:spLocks noGrp="1"/>
          </p:cNvSpPr>
          <p:nvPr>
            <p:ph type="sldNum" sz="quarter" idx="12"/>
          </p:nvPr>
        </p:nvSpPr>
        <p:spPr/>
        <p:txBody>
          <a:bodyPr/>
          <a:lstStyle/>
          <a:p>
            <a:fld id="{CD6B2AEB-5293-4EC7-A30F-1DB20CF78EBF}" type="slidenum">
              <a:rPr lang="en-GB" smtClean="0"/>
              <a:t>‹#›</a:t>
            </a:fld>
            <a:endParaRPr lang="en-GB"/>
          </a:p>
        </p:txBody>
      </p:sp>
      <p:sp>
        <p:nvSpPr>
          <p:cNvPr id="7" name="Rectangle 6">
            <a:extLst>
              <a:ext uri="{FF2B5EF4-FFF2-40B4-BE49-F238E27FC236}">
                <a16:creationId xmlns:a16="http://schemas.microsoft.com/office/drawing/2014/main" id="{BBBA3331-C564-4F85-A4A4-07DF1109E66F}"/>
              </a:ext>
            </a:extLst>
          </p:cNvPr>
          <p:cNvSpPr/>
          <p:nvPr userDrawn="1"/>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8" name="TextBox 7">
            <a:extLst>
              <a:ext uri="{FF2B5EF4-FFF2-40B4-BE49-F238E27FC236}">
                <a16:creationId xmlns:a16="http://schemas.microsoft.com/office/drawing/2014/main" id="{D1867D0B-34A3-44AD-BE0A-B98FA2DB1B95}"/>
              </a:ext>
            </a:extLst>
          </p:cNvPr>
          <p:cNvSpPr txBox="1"/>
          <p:nvPr userDrawn="1"/>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1878253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5800C-8804-4563-91E0-EE015483D2F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28B256-C570-4B98-A9B0-CB78FAE5E1F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F6D92A-7863-4778-979D-DF63659CA774}"/>
              </a:ext>
            </a:extLst>
          </p:cNvPr>
          <p:cNvSpPr>
            <a:spLocks noGrp="1"/>
          </p:cNvSpPr>
          <p:nvPr>
            <p:ph type="dt" sz="half" idx="10"/>
          </p:nvPr>
        </p:nvSpPr>
        <p:spPr/>
        <p:txBody>
          <a:bodyPr/>
          <a:lstStyle/>
          <a:p>
            <a:fld id="{6F11CEEB-CE36-4874-8C49-7F23E9406CB8}" type="datetime1">
              <a:rPr lang="en-GB" smtClean="0"/>
              <a:t>14/12/2019</a:t>
            </a:fld>
            <a:endParaRPr lang="en-GB"/>
          </a:p>
        </p:txBody>
      </p:sp>
      <p:sp>
        <p:nvSpPr>
          <p:cNvPr id="5" name="Footer Placeholder 4">
            <a:extLst>
              <a:ext uri="{FF2B5EF4-FFF2-40B4-BE49-F238E27FC236}">
                <a16:creationId xmlns:a16="http://schemas.microsoft.com/office/drawing/2014/main" id="{19970FE9-779D-45DE-8895-C31F662EC0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07A0DC-0CA6-449D-A67D-FB2E46EA3E3B}"/>
              </a:ext>
            </a:extLst>
          </p:cNvPr>
          <p:cNvSpPr>
            <a:spLocks noGrp="1"/>
          </p:cNvSpPr>
          <p:nvPr>
            <p:ph type="sldNum" sz="quarter" idx="12"/>
          </p:nvPr>
        </p:nvSpPr>
        <p:spPr/>
        <p:txBody>
          <a:bodyPr/>
          <a:lstStyle/>
          <a:p>
            <a:fld id="{CD6B2AEB-5293-4EC7-A30F-1DB20CF78EBF}" type="slidenum">
              <a:rPr lang="en-GB" smtClean="0"/>
              <a:t>‹#›</a:t>
            </a:fld>
            <a:endParaRPr lang="en-GB"/>
          </a:p>
        </p:txBody>
      </p:sp>
    </p:spTree>
    <p:extLst>
      <p:ext uri="{BB962C8B-B14F-4D97-AF65-F5344CB8AC3E}">
        <p14:creationId xmlns:p14="http://schemas.microsoft.com/office/powerpoint/2010/main" val="2243798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E2FD22-6069-4FD0-8EE7-C84539E3D12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B98EEA-167A-479F-8467-21BB28EC2A4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1E6A52-0B58-4E34-B88C-C16F726DC0DF}"/>
              </a:ext>
            </a:extLst>
          </p:cNvPr>
          <p:cNvSpPr>
            <a:spLocks noGrp="1"/>
          </p:cNvSpPr>
          <p:nvPr>
            <p:ph type="dt" sz="half" idx="10"/>
          </p:nvPr>
        </p:nvSpPr>
        <p:spPr/>
        <p:txBody>
          <a:bodyPr/>
          <a:lstStyle/>
          <a:p>
            <a:fld id="{2A2F4639-2259-4621-A577-2681D66845BF}" type="datetime1">
              <a:rPr lang="en-GB" smtClean="0"/>
              <a:t>14/12/2019</a:t>
            </a:fld>
            <a:endParaRPr lang="en-GB"/>
          </a:p>
        </p:txBody>
      </p:sp>
      <p:sp>
        <p:nvSpPr>
          <p:cNvPr id="5" name="Footer Placeholder 4">
            <a:extLst>
              <a:ext uri="{FF2B5EF4-FFF2-40B4-BE49-F238E27FC236}">
                <a16:creationId xmlns:a16="http://schemas.microsoft.com/office/drawing/2014/main" id="{7967E36F-C08A-453B-A38C-9DEA57CA63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6942EC-D8D3-4933-A9DE-1F486BBF1F62}"/>
              </a:ext>
            </a:extLst>
          </p:cNvPr>
          <p:cNvSpPr>
            <a:spLocks noGrp="1"/>
          </p:cNvSpPr>
          <p:nvPr>
            <p:ph type="sldNum" sz="quarter" idx="12"/>
          </p:nvPr>
        </p:nvSpPr>
        <p:spPr/>
        <p:txBody>
          <a:bodyPr/>
          <a:lstStyle/>
          <a:p>
            <a:fld id="{CD6B2AEB-5293-4EC7-A30F-1DB20CF78EBF}" type="slidenum">
              <a:rPr lang="en-GB" smtClean="0"/>
              <a:t>‹#›</a:t>
            </a:fld>
            <a:endParaRPr lang="en-GB"/>
          </a:p>
        </p:txBody>
      </p:sp>
    </p:spTree>
    <p:extLst>
      <p:ext uri="{BB962C8B-B14F-4D97-AF65-F5344CB8AC3E}">
        <p14:creationId xmlns:p14="http://schemas.microsoft.com/office/powerpoint/2010/main" val="3523311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8B28D-5DDA-4913-B9B0-9A7CC1FC9231}"/>
              </a:ext>
            </a:extLst>
          </p:cNvPr>
          <p:cNvSpPr>
            <a:spLocks noGrp="1"/>
          </p:cNvSpPr>
          <p:nvPr>
            <p:ph type="title"/>
          </p:nvPr>
        </p:nvSpPr>
        <p:spPr/>
        <p:txBody>
          <a:bodyPr/>
          <a:lstStyle>
            <a:lvl1pPr>
              <a:defRPr u="sng">
                <a:latin typeface="+mn-lt"/>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CEFB92C-0FF6-44A3-824C-138E7CD02E89}"/>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6FBC87F-DE21-41D5-A5C8-A924138B4BDE}"/>
              </a:ext>
            </a:extLst>
          </p:cNvPr>
          <p:cNvSpPr>
            <a:spLocks noGrp="1"/>
          </p:cNvSpPr>
          <p:nvPr>
            <p:ph type="dt" sz="half" idx="10"/>
          </p:nvPr>
        </p:nvSpPr>
        <p:spPr/>
        <p:txBody>
          <a:bodyPr/>
          <a:lstStyle/>
          <a:p>
            <a:fld id="{D142B7B0-1DC1-49E4-BA77-341E35FF0B1C}" type="datetime1">
              <a:rPr lang="en-GB" smtClean="0"/>
              <a:t>14/12/2019</a:t>
            </a:fld>
            <a:endParaRPr lang="en-GB"/>
          </a:p>
        </p:txBody>
      </p:sp>
      <p:sp>
        <p:nvSpPr>
          <p:cNvPr id="5" name="Footer Placeholder 4">
            <a:extLst>
              <a:ext uri="{FF2B5EF4-FFF2-40B4-BE49-F238E27FC236}">
                <a16:creationId xmlns:a16="http://schemas.microsoft.com/office/drawing/2014/main" id="{EA7410A7-7D91-4ACA-A788-61260FFCB1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A31A5D-1036-4652-99BF-262CDC7F51F5}"/>
              </a:ext>
            </a:extLst>
          </p:cNvPr>
          <p:cNvSpPr>
            <a:spLocks noGrp="1"/>
          </p:cNvSpPr>
          <p:nvPr>
            <p:ph type="sldNum" sz="quarter" idx="12"/>
          </p:nvPr>
        </p:nvSpPr>
        <p:spPr/>
        <p:txBody>
          <a:bodyPr/>
          <a:lstStyle/>
          <a:p>
            <a:fld id="{CD6B2AEB-5293-4EC7-A30F-1DB20CF78EBF}" type="slidenum">
              <a:rPr lang="en-GB" smtClean="0"/>
              <a:t>‹#›</a:t>
            </a:fld>
            <a:endParaRPr lang="en-GB"/>
          </a:p>
        </p:txBody>
      </p:sp>
      <p:sp>
        <p:nvSpPr>
          <p:cNvPr id="7" name="Rectangle 6">
            <a:extLst>
              <a:ext uri="{FF2B5EF4-FFF2-40B4-BE49-F238E27FC236}">
                <a16:creationId xmlns:a16="http://schemas.microsoft.com/office/drawing/2014/main" id="{109EF9B6-9EDB-4A5F-909C-B681AE8EA65C}"/>
              </a:ext>
            </a:extLst>
          </p:cNvPr>
          <p:cNvSpPr/>
          <p:nvPr userDrawn="1"/>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8" name="TextBox 7">
            <a:extLst>
              <a:ext uri="{FF2B5EF4-FFF2-40B4-BE49-F238E27FC236}">
                <a16:creationId xmlns:a16="http://schemas.microsoft.com/office/drawing/2014/main" id="{8F747B63-CC70-4175-8D46-B8B77EA70F52}"/>
              </a:ext>
            </a:extLst>
          </p:cNvPr>
          <p:cNvSpPr txBox="1"/>
          <p:nvPr userDrawn="1"/>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857792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7C1A5-65EA-4498-9A64-C01BD1F1A9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9B85373-B447-4744-B1CF-3CACBACB83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F96E2F0-0C3C-4C32-81FF-E75B65D5F6BC}"/>
              </a:ext>
            </a:extLst>
          </p:cNvPr>
          <p:cNvSpPr>
            <a:spLocks noGrp="1"/>
          </p:cNvSpPr>
          <p:nvPr>
            <p:ph type="dt" sz="half" idx="10"/>
          </p:nvPr>
        </p:nvSpPr>
        <p:spPr/>
        <p:txBody>
          <a:bodyPr/>
          <a:lstStyle/>
          <a:p>
            <a:fld id="{AA71A304-93EB-4E19-A24B-6C105D8E3763}" type="datetime1">
              <a:rPr lang="en-GB" smtClean="0"/>
              <a:t>14/12/2019</a:t>
            </a:fld>
            <a:endParaRPr lang="en-GB"/>
          </a:p>
        </p:txBody>
      </p:sp>
      <p:sp>
        <p:nvSpPr>
          <p:cNvPr id="5" name="Footer Placeholder 4">
            <a:extLst>
              <a:ext uri="{FF2B5EF4-FFF2-40B4-BE49-F238E27FC236}">
                <a16:creationId xmlns:a16="http://schemas.microsoft.com/office/drawing/2014/main" id="{15B8AB89-5F5E-445B-A0EE-202246D9ED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6F7F18-3C59-4157-AC61-B8F0D3EAE459}"/>
              </a:ext>
            </a:extLst>
          </p:cNvPr>
          <p:cNvSpPr>
            <a:spLocks noGrp="1"/>
          </p:cNvSpPr>
          <p:nvPr>
            <p:ph type="sldNum" sz="quarter" idx="12"/>
          </p:nvPr>
        </p:nvSpPr>
        <p:spPr/>
        <p:txBody>
          <a:bodyPr/>
          <a:lstStyle/>
          <a:p>
            <a:fld id="{CD6B2AEB-5293-4EC7-A30F-1DB20CF78EBF}" type="slidenum">
              <a:rPr lang="en-GB" smtClean="0"/>
              <a:t>‹#›</a:t>
            </a:fld>
            <a:endParaRPr lang="en-GB"/>
          </a:p>
        </p:txBody>
      </p:sp>
    </p:spTree>
    <p:extLst>
      <p:ext uri="{BB962C8B-B14F-4D97-AF65-F5344CB8AC3E}">
        <p14:creationId xmlns:p14="http://schemas.microsoft.com/office/powerpoint/2010/main" val="192723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5D087-702A-4323-BCA7-4C7CA97051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109178-7339-4DCC-B106-FA725E9DD76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8EAD119-37B9-49F1-B8FE-D40DA1633E9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062F5B7-92D2-4409-8DE5-7FA8DC6BBADD}"/>
              </a:ext>
            </a:extLst>
          </p:cNvPr>
          <p:cNvSpPr>
            <a:spLocks noGrp="1"/>
          </p:cNvSpPr>
          <p:nvPr>
            <p:ph type="dt" sz="half" idx="10"/>
          </p:nvPr>
        </p:nvSpPr>
        <p:spPr/>
        <p:txBody>
          <a:bodyPr/>
          <a:lstStyle/>
          <a:p>
            <a:fld id="{174015C3-253D-4F16-9369-5B31E0F7D86E}" type="datetime1">
              <a:rPr lang="en-GB" smtClean="0"/>
              <a:t>14/12/2019</a:t>
            </a:fld>
            <a:endParaRPr lang="en-GB"/>
          </a:p>
        </p:txBody>
      </p:sp>
      <p:sp>
        <p:nvSpPr>
          <p:cNvPr id="6" name="Footer Placeholder 5">
            <a:extLst>
              <a:ext uri="{FF2B5EF4-FFF2-40B4-BE49-F238E27FC236}">
                <a16:creationId xmlns:a16="http://schemas.microsoft.com/office/drawing/2014/main" id="{DD344EEE-6EC5-4F8F-868D-9AF100928D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F2D734-D63B-4077-AE90-04A15C9FA985}"/>
              </a:ext>
            </a:extLst>
          </p:cNvPr>
          <p:cNvSpPr>
            <a:spLocks noGrp="1"/>
          </p:cNvSpPr>
          <p:nvPr>
            <p:ph type="sldNum" sz="quarter" idx="12"/>
          </p:nvPr>
        </p:nvSpPr>
        <p:spPr/>
        <p:txBody>
          <a:bodyPr/>
          <a:lstStyle/>
          <a:p>
            <a:fld id="{CD6B2AEB-5293-4EC7-A30F-1DB20CF78EBF}" type="slidenum">
              <a:rPr lang="en-GB" smtClean="0"/>
              <a:t>‹#›</a:t>
            </a:fld>
            <a:endParaRPr lang="en-GB"/>
          </a:p>
        </p:txBody>
      </p:sp>
    </p:spTree>
    <p:extLst>
      <p:ext uri="{BB962C8B-B14F-4D97-AF65-F5344CB8AC3E}">
        <p14:creationId xmlns:p14="http://schemas.microsoft.com/office/powerpoint/2010/main" val="545010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9297F-64D9-478B-97B4-180754BEF57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1E38D4-CAF2-48B5-B1FA-A74C75F3F9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D50E09E-E43F-4227-940F-020E3321BE4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FC71B50-5401-490B-8B70-378FAE01CD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4D4C288-5A90-400C-9E64-571C8486B18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F50E486-050E-4D65-B5FB-B4F453E57F26}"/>
              </a:ext>
            </a:extLst>
          </p:cNvPr>
          <p:cNvSpPr>
            <a:spLocks noGrp="1"/>
          </p:cNvSpPr>
          <p:nvPr>
            <p:ph type="dt" sz="half" idx="10"/>
          </p:nvPr>
        </p:nvSpPr>
        <p:spPr/>
        <p:txBody>
          <a:bodyPr/>
          <a:lstStyle/>
          <a:p>
            <a:fld id="{1E38E7A4-2A42-4D5F-82ED-985CF1AD52F9}" type="datetime1">
              <a:rPr lang="en-GB" smtClean="0"/>
              <a:t>14/12/2019</a:t>
            </a:fld>
            <a:endParaRPr lang="en-GB"/>
          </a:p>
        </p:txBody>
      </p:sp>
      <p:sp>
        <p:nvSpPr>
          <p:cNvPr id="8" name="Footer Placeholder 7">
            <a:extLst>
              <a:ext uri="{FF2B5EF4-FFF2-40B4-BE49-F238E27FC236}">
                <a16:creationId xmlns:a16="http://schemas.microsoft.com/office/drawing/2014/main" id="{1D530A87-980B-479E-9270-DA5DD1C3C93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301F6D6-00DE-4791-9347-FD7EC1FDDF98}"/>
              </a:ext>
            </a:extLst>
          </p:cNvPr>
          <p:cNvSpPr>
            <a:spLocks noGrp="1"/>
          </p:cNvSpPr>
          <p:nvPr>
            <p:ph type="sldNum" sz="quarter" idx="12"/>
          </p:nvPr>
        </p:nvSpPr>
        <p:spPr/>
        <p:txBody>
          <a:bodyPr/>
          <a:lstStyle/>
          <a:p>
            <a:fld id="{CD6B2AEB-5293-4EC7-A30F-1DB20CF78EBF}" type="slidenum">
              <a:rPr lang="en-GB" smtClean="0"/>
              <a:t>‹#›</a:t>
            </a:fld>
            <a:endParaRPr lang="en-GB"/>
          </a:p>
        </p:txBody>
      </p:sp>
    </p:spTree>
    <p:extLst>
      <p:ext uri="{BB962C8B-B14F-4D97-AF65-F5344CB8AC3E}">
        <p14:creationId xmlns:p14="http://schemas.microsoft.com/office/powerpoint/2010/main" val="3045129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919EA-D8D5-4D6A-989D-5C6D9A0C0C2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3C395E0-89AA-4077-82DC-AD7D1997F8FC}"/>
              </a:ext>
            </a:extLst>
          </p:cNvPr>
          <p:cNvSpPr>
            <a:spLocks noGrp="1"/>
          </p:cNvSpPr>
          <p:nvPr>
            <p:ph type="dt" sz="half" idx="10"/>
          </p:nvPr>
        </p:nvSpPr>
        <p:spPr/>
        <p:txBody>
          <a:bodyPr/>
          <a:lstStyle/>
          <a:p>
            <a:fld id="{DD9DA0C2-1A3C-46F0-B46E-604259A27A70}" type="datetime1">
              <a:rPr lang="en-GB" smtClean="0"/>
              <a:t>14/12/2019</a:t>
            </a:fld>
            <a:endParaRPr lang="en-GB"/>
          </a:p>
        </p:txBody>
      </p:sp>
      <p:sp>
        <p:nvSpPr>
          <p:cNvPr id="4" name="Footer Placeholder 3">
            <a:extLst>
              <a:ext uri="{FF2B5EF4-FFF2-40B4-BE49-F238E27FC236}">
                <a16:creationId xmlns:a16="http://schemas.microsoft.com/office/drawing/2014/main" id="{99B69CB5-D576-450C-B314-983D1518DCB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FD0B1B4-ECC3-4516-95FE-D9F54DFBB923}"/>
              </a:ext>
            </a:extLst>
          </p:cNvPr>
          <p:cNvSpPr>
            <a:spLocks noGrp="1"/>
          </p:cNvSpPr>
          <p:nvPr>
            <p:ph type="sldNum" sz="quarter" idx="12"/>
          </p:nvPr>
        </p:nvSpPr>
        <p:spPr/>
        <p:txBody>
          <a:bodyPr/>
          <a:lstStyle/>
          <a:p>
            <a:fld id="{CD6B2AEB-5293-4EC7-A30F-1DB20CF78EBF}" type="slidenum">
              <a:rPr lang="en-GB" smtClean="0"/>
              <a:t>‹#›</a:t>
            </a:fld>
            <a:endParaRPr lang="en-GB"/>
          </a:p>
        </p:txBody>
      </p:sp>
    </p:spTree>
    <p:extLst>
      <p:ext uri="{BB962C8B-B14F-4D97-AF65-F5344CB8AC3E}">
        <p14:creationId xmlns:p14="http://schemas.microsoft.com/office/powerpoint/2010/main" val="707949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2D5065-B64C-4DA6-A012-D176E0ED6918}"/>
              </a:ext>
            </a:extLst>
          </p:cNvPr>
          <p:cNvSpPr>
            <a:spLocks noGrp="1"/>
          </p:cNvSpPr>
          <p:nvPr>
            <p:ph type="dt" sz="half" idx="10"/>
          </p:nvPr>
        </p:nvSpPr>
        <p:spPr/>
        <p:txBody>
          <a:bodyPr/>
          <a:lstStyle/>
          <a:p>
            <a:fld id="{826D4701-A35F-486B-9923-6FDFA9669153}" type="datetime1">
              <a:rPr lang="en-GB" smtClean="0"/>
              <a:t>14/12/2019</a:t>
            </a:fld>
            <a:endParaRPr lang="en-GB"/>
          </a:p>
        </p:txBody>
      </p:sp>
      <p:sp>
        <p:nvSpPr>
          <p:cNvPr id="3" name="Footer Placeholder 2">
            <a:extLst>
              <a:ext uri="{FF2B5EF4-FFF2-40B4-BE49-F238E27FC236}">
                <a16:creationId xmlns:a16="http://schemas.microsoft.com/office/drawing/2014/main" id="{9DF4A1BA-F896-4794-8E05-F998D6871A3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3BDCF97-F925-4BF8-9EC9-E461F74BA6B2}"/>
              </a:ext>
            </a:extLst>
          </p:cNvPr>
          <p:cNvSpPr>
            <a:spLocks noGrp="1"/>
          </p:cNvSpPr>
          <p:nvPr>
            <p:ph type="sldNum" sz="quarter" idx="12"/>
          </p:nvPr>
        </p:nvSpPr>
        <p:spPr/>
        <p:txBody>
          <a:bodyPr/>
          <a:lstStyle/>
          <a:p>
            <a:fld id="{CD6B2AEB-5293-4EC7-A30F-1DB20CF78EBF}" type="slidenum">
              <a:rPr lang="en-GB" smtClean="0"/>
              <a:t>‹#›</a:t>
            </a:fld>
            <a:endParaRPr lang="en-GB"/>
          </a:p>
        </p:txBody>
      </p:sp>
    </p:spTree>
    <p:extLst>
      <p:ext uri="{BB962C8B-B14F-4D97-AF65-F5344CB8AC3E}">
        <p14:creationId xmlns:p14="http://schemas.microsoft.com/office/powerpoint/2010/main" val="3469652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28B0B-7B14-437F-B52C-2ACB0BCB9E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53F9496-9C97-41D7-B63C-DA30E62272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2B52A09-E25F-4DE1-B296-D78ACFE4AD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6F91315-0462-4BB7-A34C-DD94CD7A3C6F}"/>
              </a:ext>
            </a:extLst>
          </p:cNvPr>
          <p:cNvSpPr>
            <a:spLocks noGrp="1"/>
          </p:cNvSpPr>
          <p:nvPr>
            <p:ph type="dt" sz="half" idx="10"/>
          </p:nvPr>
        </p:nvSpPr>
        <p:spPr/>
        <p:txBody>
          <a:bodyPr/>
          <a:lstStyle/>
          <a:p>
            <a:fld id="{055340D3-5DB5-40DC-AC43-9DC62B83CCEA}" type="datetime1">
              <a:rPr lang="en-GB" smtClean="0"/>
              <a:t>14/12/2019</a:t>
            </a:fld>
            <a:endParaRPr lang="en-GB"/>
          </a:p>
        </p:txBody>
      </p:sp>
      <p:sp>
        <p:nvSpPr>
          <p:cNvPr id="6" name="Footer Placeholder 5">
            <a:extLst>
              <a:ext uri="{FF2B5EF4-FFF2-40B4-BE49-F238E27FC236}">
                <a16:creationId xmlns:a16="http://schemas.microsoft.com/office/drawing/2014/main" id="{79ECC523-3182-4FD4-B792-F19EF453F2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148849-0370-4D25-9ACE-3F12101B4CEA}"/>
              </a:ext>
            </a:extLst>
          </p:cNvPr>
          <p:cNvSpPr>
            <a:spLocks noGrp="1"/>
          </p:cNvSpPr>
          <p:nvPr>
            <p:ph type="sldNum" sz="quarter" idx="12"/>
          </p:nvPr>
        </p:nvSpPr>
        <p:spPr/>
        <p:txBody>
          <a:bodyPr/>
          <a:lstStyle/>
          <a:p>
            <a:fld id="{CD6B2AEB-5293-4EC7-A30F-1DB20CF78EBF}" type="slidenum">
              <a:rPr lang="en-GB" smtClean="0"/>
              <a:t>‹#›</a:t>
            </a:fld>
            <a:endParaRPr lang="en-GB"/>
          </a:p>
        </p:txBody>
      </p:sp>
    </p:spTree>
    <p:extLst>
      <p:ext uri="{BB962C8B-B14F-4D97-AF65-F5344CB8AC3E}">
        <p14:creationId xmlns:p14="http://schemas.microsoft.com/office/powerpoint/2010/main" val="2047019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33F9-3F05-46D1-A7A4-6D4C7FAAFA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16F5392-68EC-4244-9F23-2B86E77165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B0C4CAD-DE3F-41A1-96D7-4B0C81DFC6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96FA147-8D51-45ED-A554-EA5C23FA4375}"/>
              </a:ext>
            </a:extLst>
          </p:cNvPr>
          <p:cNvSpPr>
            <a:spLocks noGrp="1"/>
          </p:cNvSpPr>
          <p:nvPr>
            <p:ph type="dt" sz="half" idx="10"/>
          </p:nvPr>
        </p:nvSpPr>
        <p:spPr/>
        <p:txBody>
          <a:bodyPr/>
          <a:lstStyle/>
          <a:p>
            <a:fld id="{0DA54FB0-2E6D-49EE-900B-C7DF87759897}" type="datetime1">
              <a:rPr lang="en-GB" smtClean="0"/>
              <a:t>14/12/2019</a:t>
            </a:fld>
            <a:endParaRPr lang="en-GB"/>
          </a:p>
        </p:txBody>
      </p:sp>
      <p:sp>
        <p:nvSpPr>
          <p:cNvPr id="6" name="Footer Placeholder 5">
            <a:extLst>
              <a:ext uri="{FF2B5EF4-FFF2-40B4-BE49-F238E27FC236}">
                <a16:creationId xmlns:a16="http://schemas.microsoft.com/office/drawing/2014/main" id="{DD4AD1B4-9DFB-4000-8760-819DA49509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8423D3-36E8-4047-9955-C216674B2D0D}"/>
              </a:ext>
            </a:extLst>
          </p:cNvPr>
          <p:cNvSpPr>
            <a:spLocks noGrp="1"/>
          </p:cNvSpPr>
          <p:nvPr>
            <p:ph type="sldNum" sz="quarter" idx="12"/>
          </p:nvPr>
        </p:nvSpPr>
        <p:spPr/>
        <p:txBody>
          <a:bodyPr/>
          <a:lstStyle/>
          <a:p>
            <a:fld id="{CD6B2AEB-5293-4EC7-A30F-1DB20CF78EBF}" type="slidenum">
              <a:rPr lang="en-GB" smtClean="0"/>
              <a:t>‹#›</a:t>
            </a:fld>
            <a:endParaRPr lang="en-GB"/>
          </a:p>
        </p:txBody>
      </p:sp>
    </p:spTree>
    <p:extLst>
      <p:ext uri="{BB962C8B-B14F-4D97-AF65-F5344CB8AC3E}">
        <p14:creationId xmlns:p14="http://schemas.microsoft.com/office/powerpoint/2010/main" val="3033122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BEF37C-6B78-4740-865B-F0B415FF6A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91014F8-EF8A-419B-85E9-3D99F28D97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179E8B-33ED-41EE-AFBA-C57B8C25E6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A8C4C0-C03C-4E44-8A6E-A46FC405AF59}" type="datetime1">
              <a:rPr lang="en-GB" smtClean="0"/>
              <a:t>14/12/2019</a:t>
            </a:fld>
            <a:endParaRPr lang="en-GB"/>
          </a:p>
        </p:txBody>
      </p:sp>
      <p:sp>
        <p:nvSpPr>
          <p:cNvPr id="5" name="Footer Placeholder 4">
            <a:extLst>
              <a:ext uri="{FF2B5EF4-FFF2-40B4-BE49-F238E27FC236}">
                <a16:creationId xmlns:a16="http://schemas.microsoft.com/office/drawing/2014/main" id="{322337B9-B118-4413-B37B-A7689E1590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243938D-957B-4F27-811D-E5C3931DC9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B2AEB-5293-4EC7-A30F-1DB20CF78EBF}" type="slidenum">
              <a:rPr lang="en-GB" smtClean="0"/>
              <a:t>‹#›</a:t>
            </a:fld>
            <a:endParaRPr lang="en-GB"/>
          </a:p>
        </p:txBody>
      </p:sp>
    </p:spTree>
    <p:extLst>
      <p:ext uri="{BB962C8B-B14F-4D97-AF65-F5344CB8AC3E}">
        <p14:creationId xmlns:p14="http://schemas.microsoft.com/office/powerpoint/2010/main" val="2551957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F03CB05-E048-46E9-90D7-549AE9C90ED4}"/>
              </a:ext>
            </a:extLst>
          </p:cNvPr>
          <p:cNvSpPr txBox="1">
            <a:spLocks/>
          </p:cNvSpPr>
          <p:nvPr/>
        </p:nvSpPr>
        <p:spPr>
          <a:xfrm>
            <a:off x="801666" y="1027501"/>
            <a:ext cx="11390334" cy="147002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u="sng" kern="1200">
                <a:solidFill>
                  <a:schemeClr val="tx1"/>
                </a:solidFill>
                <a:latin typeface="+mn-lt"/>
                <a:ea typeface="+mj-ea"/>
                <a:cs typeface="+mj-cs"/>
              </a:defRPr>
            </a:lvl1pPr>
          </a:lstStyle>
          <a:p>
            <a:r>
              <a:rPr lang="en-US" sz="5400" dirty="0"/>
              <a:t>Health Emergencies in Large Populations</a:t>
            </a:r>
            <a:endParaRPr lang="en-US" sz="3200" dirty="0"/>
          </a:p>
        </p:txBody>
      </p:sp>
      <p:sp>
        <p:nvSpPr>
          <p:cNvPr id="8" name="Subtitle 2">
            <a:extLst>
              <a:ext uri="{FF2B5EF4-FFF2-40B4-BE49-F238E27FC236}">
                <a16:creationId xmlns:a16="http://schemas.microsoft.com/office/drawing/2014/main" id="{509A1845-A30D-47DD-A0B2-481F6D8DAB93}"/>
              </a:ext>
            </a:extLst>
          </p:cNvPr>
          <p:cNvSpPr txBox="1">
            <a:spLocks/>
          </p:cNvSpPr>
          <p:nvPr/>
        </p:nvSpPr>
        <p:spPr>
          <a:xfrm>
            <a:off x="2373588" y="3476600"/>
            <a:ext cx="8385704" cy="9766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a:t>H.E.L.P. Course Geneva 2019</a:t>
            </a:r>
          </a:p>
        </p:txBody>
      </p:sp>
      <p:pic>
        <p:nvPicPr>
          <p:cNvPr id="9" name="Picture 16">
            <a:extLst>
              <a:ext uri="{FF2B5EF4-FFF2-40B4-BE49-F238E27FC236}">
                <a16:creationId xmlns:a16="http://schemas.microsoft.com/office/drawing/2014/main" id="{B79893A2-AE8E-40C6-A2F4-83B49D8C50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0651" y="5355368"/>
            <a:ext cx="3099323" cy="972000"/>
          </a:xfrm>
          <a:prstGeom prst="rect">
            <a:avLst/>
          </a:prstGeom>
        </p:spPr>
      </p:pic>
      <p:pic>
        <p:nvPicPr>
          <p:cNvPr id="10" name="Picture 5" descr="C:\DATA\HELP\GVA_HELP\ICRC_logo-white_transp400.jpg">
            <a:extLst>
              <a:ext uri="{FF2B5EF4-FFF2-40B4-BE49-F238E27FC236}">
                <a16:creationId xmlns:a16="http://schemas.microsoft.com/office/drawing/2014/main" id="{5703FF4F-C9BA-4D29-B4BE-989D6DA72B51}"/>
              </a:ext>
            </a:extLst>
          </p:cNvPr>
          <p:cNvPicPr>
            <a:picLocks noChangeAspect="1" noChangeArrowheads="1"/>
          </p:cNvPicPr>
          <p:nvPr/>
        </p:nvPicPr>
        <p:blipFill>
          <a:blip r:embed="rId3" cstate="print"/>
          <a:srcRect/>
          <a:stretch>
            <a:fillRect/>
          </a:stretch>
        </p:blipFill>
        <p:spPr bwMode="auto">
          <a:xfrm>
            <a:off x="5956924" y="4941368"/>
            <a:ext cx="1582356" cy="1800000"/>
          </a:xfrm>
          <a:prstGeom prst="rect">
            <a:avLst/>
          </a:prstGeom>
          <a:noFill/>
        </p:spPr>
      </p:pic>
      <p:pic>
        <p:nvPicPr>
          <p:cNvPr id="11" name="Picture 2" descr="C:\DATA\HELP\GVA_HELP\who-logo-en.jpg">
            <a:extLst>
              <a:ext uri="{FF2B5EF4-FFF2-40B4-BE49-F238E27FC236}">
                <a16:creationId xmlns:a16="http://schemas.microsoft.com/office/drawing/2014/main" id="{53BC03C4-D34E-4C72-8274-A543D4A1BFC1}"/>
              </a:ext>
            </a:extLst>
          </p:cNvPr>
          <p:cNvPicPr>
            <a:picLocks noChangeAspect="1" noChangeArrowheads="1"/>
          </p:cNvPicPr>
          <p:nvPr/>
        </p:nvPicPr>
        <p:blipFill>
          <a:blip r:embed="rId4" cstate="print"/>
          <a:srcRect/>
          <a:stretch>
            <a:fillRect/>
          </a:stretch>
        </p:blipFill>
        <p:spPr bwMode="auto">
          <a:xfrm>
            <a:off x="8116229" y="5348888"/>
            <a:ext cx="2736000" cy="984960"/>
          </a:xfrm>
          <a:prstGeom prst="rect">
            <a:avLst/>
          </a:prstGeom>
          <a:noFill/>
        </p:spPr>
      </p:pic>
      <p:sp>
        <p:nvSpPr>
          <p:cNvPr id="2" name="Slide Number Placeholder 1">
            <a:extLst>
              <a:ext uri="{FF2B5EF4-FFF2-40B4-BE49-F238E27FC236}">
                <a16:creationId xmlns:a16="http://schemas.microsoft.com/office/drawing/2014/main" id="{ADC395DB-9A21-4A06-81BD-BDB635BC105B}"/>
              </a:ext>
            </a:extLst>
          </p:cNvPr>
          <p:cNvSpPr>
            <a:spLocks noGrp="1"/>
          </p:cNvSpPr>
          <p:nvPr>
            <p:ph type="sldNum" sz="quarter" idx="12"/>
          </p:nvPr>
        </p:nvSpPr>
        <p:spPr/>
        <p:txBody>
          <a:bodyPr/>
          <a:lstStyle/>
          <a:p>
            <a:fld id="{CD6B2AEB-5293-4EC7-A30F-1DB20CF78EBF}" type="slidenum">
              <a:rPr lang="en-GB" smtClean="0"/>
              <a:t>1</a:t>
            </a:fld>
            <a:endParaRPr lang="en-GB"/>
          </a:p>
        </p:txBody>
      </p:sp>
    </p:spTree>
    <p:extLst>
      <p:ext uri="{BB962C8B-B14F-4D97-AF65-F5344CB8AC3E}">
        <p14:creationId xmlns:p14="http://schemas.microsoft.com/office/powerpoint/2010/main" val="4277010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0DE0E7-24A2-4FB9-AC9F-F39552F69015}"/>
              </a:ext>
            </a:extLst>
          </p:cNvPr>
          <p:cNvSpPr/>
          <p:nvPr/>
        </p:nvSpPr>
        <p:spPr>
          <a:xfrm>
            <a:off x="3045252" y="611313"/>
            <a:ext cx="6216830" cy="923330"/>
          </a:xfrm>
          <a:prstGeom prst="rect">
            <a:avLst/>
          </a:prstGeom>
          <a:noFill/>
        </p:spPr>
        <p:txBody>
          <a:bodyPr wrap="none" lIns="91440" tIns="45720" rIns="91440" bIns="45720">
            <a:prstTxWarp prst="textArchUp">
              <a:avLst/>
            </a:prstTxWarp>
            <a:spAutoFit/>
          </a:bodyPr>
          <a:lstStyle/>
          <a:p>
            <a:pPr algn="ctr"/>
            <a:r>
              <a:rPr lang="en-US" sz="5400" b="0" cap="none" spc="0" dirty="0">
                <a:ln w="0"/>
                <a:solidFill>
                  <a:schemeClr val="accent1">
                    <a:lumMod val="75000"/>
                  </a:schemeClr>
                </a:solidFill>
                <a:effectLst>
                  <a:outerShdw blurRad="38100" dist="25400" dir="5400000" algn="ctr" rotWithShape="0">
                    <a:srgbClr val="6E747A">
                      <a:alpha val="43000"/>
                    </a:srgbClr>
                  </a:outerShdw>
                </a:effectLst>
              </a:rPr>
              <a:t>Group work guidance</a:t>
            </a:r>
          </a:p>
        </p:txBody>
      </p:sp>
      <p:pic>
        <p:nvPicPr>
          <p:cNvPr id="5" name="Picture 4">
            <a:extLst>
              <a:ext uri="{FF2B5EF4-FFF2-40B4-BE49-F238E27FC236}">
                <a16:creationId xmlns:a16="http://schemas.microsoft.com/office/drawing/2014/main" id="{E98820D8-7E35-4532-A2BB-B3B2D5160C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503" y="1771136"/>
            <a:ext cx="8277289" cy="4407243"/>
          </a:xfrm>
          <a:prstGeom prst="rect">
            <a:avLst/>
          </a:prstGeom>
        </p:spPr>
      </p:pic>
      <p:pic>
        <p:nvPicPr>
          <p:cNvPr id="6" name="Picture 5">
            <a:extLst>
              <a:ext uri="{FF2B5EF4-FFF2-40B4-BE49-F238E27FC236}">
                <a16:creationId xmlns:a16="http://schemas.microsoft.com/office/drawing/2014/main" id="{EEA18B02-270B-41F0-A3F8-7F112E14E4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1155" y="2037534"/>
            <a:ext cx="1016001" cy="992295"/>
          </a:xfrm>
          <a:prstGeom prst="rect">
            <a:avLst/>
          </a:prstGeom>
        </p:spPr>
      </p:pic>
      <p:sp>
        <p:nvSpPr>
          <p:cNvPr id="7" name="TextBox 6">
            <a:extLst>
              <a:ext uri="{FF2B5EF4-FFF2-40B4-BE49-F238E27FC236}">
                <a16:creationId xmlns:a16="http://schemas.microsoft.com/office/drawing/2014/main" id="{8613030B-E52D-4730-A367-50CB015D8F86}"/>
              </a:ext>
            </a:extLst>
          </p:cNvPr>
          <p:cNvSpPr txBox="1"/>
          <p:nvPr/>
        </p:nvSpPr>
        <p:spPr>
          <a:xfrm>
            <a:off x="3078204" y="3243271"/>
            <a:ext cx="3076996" cy="400110"/>
          </a:xfrm>
          <a:prstGeom prst="rect">
            <a:avLst/>
          </a:prstGeom>
          <a:noFill/>
        </p:spPr>
        <p:txBody>
          <a:bodyPr wrap="none" rtlCol="0">
            <a:spAutoFit/>
          </a:bodyPr>
          <a:lstStyle/>
          <a:p>
            <a:r>
              <a:rPr lang="en-US" sz="2000" dirty="0"/>
              <a:t>Have respect for each other</a:t>
            </a:r>
            <a:endParaRPr lang="fr-CH" sz="2000" dirty="0"/>
          </a:p>
        </p:txBody>
      </p:sp>
      <p:sp>
        <p:nvSpPr>
          <p:cNvPr id="8" name="TextBox 7">
            <a:extLst>
              <a:ext uri="{FF2B5EF4-FFF2-40B4-BE49-F238E27FC236}">
                <a16:creationId xmlns:a16="http://schemas.microsoft.com/office/drawing/2014/main" id="{429B3726-2CC4-4ADC-B01E-210995AB7E9B}"/>
              </a:ext>
            </a:extLst>
          </p:cNvPr>
          <p:cNvSpPr txBox="1"/>
          <p:nvPr/>
        </p:nvSpPr>
        <p:spPr>
          <a:xfrm>
            <a:off x="3111155" y="3761627"/>
            <a:ext cx="3138808" cy="707886"/>
          </a:xfrm>
          <a:prstGeom prst="rect">
            <a:avLst/>
          </a:prstGeom>
          <a:noFill/>
        </p:spPr>
        <p:txBody>
          <a:bodyPr wrap="none" rtlCol="0">
            <a:spAutoFit/>
          </a:bodyPr>
          <a:lstStyle/>
          <a:p>
            <a:r>
              <a:rPr lang="en-US" sz="2000" dirty="0"/>
              <a:t>Divide the roles in the group</a:t>
            </a:r>
          </a:p>
          <a:p>
            <a:r>
              <a:rPr lang="en-US" sz="2000" dirty="0"/>
              <a:t>Time management</a:t>
            </a:r>
            <a:endParaRPr lang="fr-CH" sz="2000" dirty="0"/>
          </a:p>
        </p:txBody>
      </p:sp>
      <p:sp>
        <p:nvSpPr>
          <p:cNvPr id="9" name="TextBox 8">
            <a:extLst>
              <a:ext uri="{FF2B5EF4-FFF2-40B4-BE49-F238E27FC236}">
                <a16:creationId xmlns:a16="http://schemas.microsoft.com/office/drawing/2014/main" id="{80469967-6C9F-4FE6-81EF-47EDB45CF345}"/>
              </a:ext>
            </a:extLst>
          </p:cNvPr>
          <p:cNvSpPr txBox="1"/>
          <p:nvPr/>
        </p:nvSpPr>
        <p:spPr>
          <a:xfrm>
            <a:off x="3111155" y="4587759"/>
            <a:ext cx="3050963" cy="400110"/>
          </a:xfrm>
          <a:prstGeom prst="rect">
            <a:avLst/>
          </a:prstGeom>
          <a:noFill/>
        </p:spPr>
        <p:txBody>
          <a:bodyPr wrap="none" rtlCol="0">
            <a:spAutoFit/>
          </a:bodyPr>
          <a:lstStyle/>
          <a:p>
            <a:r>
              <a:rPr lang="en-US" sz="2000" dirty="0"/>
              <a:t>Everyone should contribute</a:t>
            </a:r>
            <a:endParaRPr lang="fr-CH" sz="2000" dirty="0"/>
          </a:p>
        </p:txBody>
      </p:sp>
      <p:sp>
        <p:nvSpPr>
          <p:cNvPr id="10" name="TextBox 9">
            <a:extLst>
              <a:ext uri="{FF2B5EF4-FFF2-40B4-BE49-F238E27FC236}">
                <a16:creationId xmlns:a16="http://schemas.microsoft.com/office/drawing/2014/main" id="{CF160716-B9FC-4BB6-AB34-DB2B6C798140}"/>
              </a:ext>
            </a:extLst>
          </p:cNvPr>
          <p:cNvSpPr txBox="1"/>
          <p:nvPr/>
        </p:nvSpPr>
        <p:spPr>
          <a:xfrm>
            <a:off x="6829125" y="2387026"/>
            <a:ext cx="2987409" cy="707886"/>
          </a:xfrm>
          <a:prstGeom prst="rect">
            <a:avLst/>
          </a:prstGeom>
          <a:noFill/>
        </p:spPr>
        <p:txBody>
          <a:bodyPr wrap="square" rtlCol="0">
            <a:spAutoFit/>
          </a:bodyPr>
          <a:lstStyle/>
          <a:p>
            <a:r>
              <a:rPr lang="en-US" sz="2000" dirty="0"/>
              <a:t>All ideas should be shared and considered</a:t>
            </a:r>
            <a:endParaRPr lang="fr-CH" sz="2000" dirty="0"/>
          </a:p>
        </p:txBody>
      </p:sp>
      <p:sp>
        <p:nvSpPr>
          <p:cNvPr id="11" name="TextBox 10">
            <a:extLst>
              <a:ext uri="{FF2B5EF4-FFF2-40B4-BE49-F238E27FC236}">
                <a16:creationId xmlns:a16="http://schemas.microsoft.com/office/drawing/2014/main" id="{B9CC00D7-3830-469F-98D0-148F9527B190}"/>
              </a:ext>
            </a:extLst>
          </p:cNvPr>
          <p:cNvSpPr txBox="1"/>
          <p:nvPr/>
        </p:nvSpPr>
        <p:spPr>
          <a:xfrm>
            <a:off x="6833244" y="3291737"/>
            <a:ext cx="2755498" cy="677108"/>
          </a:xfrm>
          <a:prstGeom prst="rect">
            <a:avLst/>
          </a:prstGeom>
          <a:noFill/>
        </p:spPr>
        <p:txBody>
          <a:bodyPr wrap="none" rtlCol="0">
            <a:spAutoFit/>
          </a:bodyPr>
          <a:lstStyle/>
          <a:p>
            <a:r>
              <a:rPr lang="en-US" sz="2000" dirty="0"/>
              <a:t>Effective communication</a:t>
            </a:r>
            <a:endParaRPr lang="fr-CH" sz="2000" dirty="0"/>
          </a:p>
          <a:p>
            <a:endParaRPr lang="fr-CH" dirty="0"/>
          </a:p>
        </p:txBody>
      </p:sp>
      <p:sp>
        <p:nvSpPr>
          <p:cNvPr id="12" name="TextBox 11">
            <a:extLst>
              <a:ext uri="{FF2B5EF4-FFF2-40B4-BE49-F238E27FC236}">
                <a16:creationId xmlns:a16="http://schemas.microsoft.com/office/drawing/2014/main" id="{78F2D7D5-195B-4F0E-BBED-0D6C9567BDCE}"/>
              </a:ext>
            </a:extLst>
          </p:cNvPr>
          <p:cNvSpPr txBox="1"/>
          <p:nvPr/>
        </p:nvSpPr>
        <p:spPr>
          <a:xfrm>
            <a:off x="6829125" y="3938068"/>
            <a:ext cx="2381678" cy="400110"/>
          </a:xfrm>
          <a:prstGeom prst="rect">
            <a:avLst/>
          </a:prstGeom>
          <a:noFill/>
        </p:spPr>
        <p:txBody>
          <a:bodyPr wrap="none" rtlCol="0">
            <a:spAutoFit/>
          </a:bodyPr>
          <a:lstStyle/>
          <a:p>
            <a:r>
              <a:rPr lang="en-US" sz="2000" dirty="0"/>
              <a:t>Open to compromise</a:t>
            </a:r>
            <a:endParaRPr lang="fr-CH" sz="2000" dirty="0"/>
          </a:p>
        </p:txBody>
      </p:sp>
      <p:sp>
        <p:nvSpPr>
          <p:cNvPr id="13" name="TextBox 12">
            <a:extLst>
              <a:ext uri="{FF2B5EF4-FFF2-40B4-BE49-F238E27FC236}">
                <a16:creationId xmlns:a16="http://schemas.microsoft.com/office/drawing/2014/main" id="{C2BFA74F-2683-4D4F-8EE1-C18DD32FF5F3}"/>
              </a:ext>
            </a:extLst>
          </p:cNvPr>
          <p:cNvSpPr txBox="1"/>
          <p:nvPr/>
        </p:nvSpPr>
        <p:spPr>
          <a:xfrm>
            <a:off x="6829125" y="4504225"/>
            <a:ext cx="3313151" cy="400110"/>
          </a:xfrm>
          <a:prstGeom prst="rect">
            <a:avLst/>
          </a:prstGeom>
          <a:noFill/>
        </p:spPr>
        <p:txBody>
          <a:bodyPr wrap="none" rtlCol="0">
            <a:spAutoFit/>
          </a:bodyPr>
          <a:lstStyle/>
          <a:p>
            <a:r>
              <a:rPr lang="en-US" sz="2000" dirty="0"/>
              <a:t>Be happy in the group you are</a:t>
            </a:r>
            <a:endParaRPr lang="fr-CH" sz="2000" dirty="0"/>
          </a:p>
        </p:txBody>
      </p:sp>
      <p:sp>
        <p:nvSpPr>
          <p:cNvPr id="2" name="Slide Number Placeholder 1">
            <a:extLst>
              <a:ext uri="{FF2B5EF4-FFF2-40B4-BE49-F238E27FC236}">
                <a16:creationId xmlns:a16="http://schemas.microsoft.com/office/drawing/2014/main" id="{D56BFC74-ADA3-4D22-9B6C-34AE47E05E3B}"/>
              </a:ext>
            </a:extLst>
          </p:cNvPr>
          <p:cNvSpPr>
            <a:spLocks noGrp="1"/>
          </p:cNvSpPr>
          <p:nvPr>
            <p:ph type="sldNum" sz="quarter" idx="12"/>
          </p:nvPr>
        </p:nvSpPr>
        <p:spPr/>
        <p:txBody>
          <a:bodyPr/>
          <a:lstStyle/>
          <a:p>
            <a:fld id="{CD6B2AEB-5293-4EC7-A30F-1DB20CF78EBF}" type="slidenum">
              <a:rPr lang="en-GB" smtClean="0"/>
              <a:t>10</a:t>
            </a:fld>
            <a:endParaRPr lang="en-GB"/>
          </a:p>
        </p:txBody>
      </p:sp>
    </p:spTree>
    <p:extLst>
      <p:ext uri="{BB962C8B-B14F-4D97-AF65-F5344CB8AC3E}">
        <p14:creationId xmlns:p14="http://schemas.microsoft.com/office/powerpoint/2010/main" val="3268816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9B52354A-7174-4E56-8BA7-53A0C545A6B6}"/>
              </a:ext>
            </a:extLst>
          </p:cNvPr>
          <p:cNvSpPr txBox="1">
            <a:spLocks/>
          </p:cNvSpPr>
          <p:nvPr/>
        </p:nvSpPr>
        <p:spPr>
          <a:xfrm>
            <a:off x="1215239" y="1281460"/>
            <a:ext cx="10945215" cy="54726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zh-CN" dirty="0"/>
          </a:p>
          <a:p>
            <a:endParaRPr lang="en-US" altLang="zh-CN" dirty="0"/>
          </a:p>
          <a:p>
            <a:endParaRPr lang="en-US" altLang="zh-CN" dirty="0"/>
          </a:p>
          <a:p>
            <a:pPr marL="0" indent="0">
              <a:buNone/>
            </a:pPr>
            <a:r>
              <a:rPr lang="en-US" altLang="zh-CN" sz="3200" dirty="0"/>
              <a:t>                 </a:t>
            </a:r>
            <a:r>
              <a:rPr lang="en-US" altLang="zh-CN" sz="4400" dirty="0"/>
              <a:t>We wish you a very good course ! </a:t>
            </a:r>
          </a:p>
          <a:p>
            <a:endParaRPr lang="en-US" dirty="0"/>
          </a:p>
        </p:txBody>
      </p:sp>
      <p:sp>
        <p:nvSpPr>
          <p:cNvPr id="2" name="Slide Number Placeholder 1">
            <a:extLst>
              <a:ext uri="{FF2B5EF4-FFF2-40B4-BE49-F238E27FC236}">
                <a16:creationId xmlns:a16="http://schemas.microsoft.com/office/drawing/2014/main" id="{A9C9550D-1155-4F64-B813-011FCD39061A}"/>
              </a:ext>
            </a:extLst>
          </p:cNvPr>
          <p:cNvSpPr>
            <a:spLocks noGrp="1"/>
          </p:cNvSpPr>
          <p:nvPr>
            <p:ph type="sldNum" sz="quarter" idx="12"/>
          </p:nvPr>
        </p:nvSpPr>
        <p:spPr/>
        <p:txBody>
          <a:bodyPr/>
          <a:lstStyle/>
          <a:p>
            <a:fld id="{CD6B2AEB-5293-4EC7-A30F-1DB20CF78EBF}" type="slidenum">
              <a:rPr lang="en-GB" smtClean="0"/>
              <a:t>11</a:t>
            </a:fld>
            <a:endParaRPr lang="en-GB"/>
          </a:p>
        </p:txBody>
      </p:sp>
    </p:spTree>
    <p:extLst>
      <p:ext uri="{BB962C8B-B14F-4D97-AF65-F5344CB8AC3E}">
        <p14:creationId xmlns:p14="http://schemas.microsoft.com/office/powerpoint/2010/main" val="4264341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B344C5-4EDD-4EFA-A2CD-085A65C33734}"/>
              </a:ext>
            </a:extLst>
          </p:cNvPr>
          <p:cNvSpPr txBox="1"/>
          <p:nvPr/>
        </p:nvSpPr>
        <p:spPr>
          <a:xfrm>
            <a:off x="2814451" y="475014"/>
            <a:ext cx="6013954" cy="769441"/>
          </a:xfrm>
          <a:prstGeom prst="rect">
            <a:avLst/>
          </a:prstGeom>
          <a:noFill/>
        </p:spPr>
        <p:txBody>
          <a:bodyPr wrap="none" rtlCol="0">
            <a:spAutoFit/>
          </a:bodyPr>
          <a:lstStyle/>
          <a:p>
            <a:r>
              <a:rPr lang="en-GB" sz="4400" u="sng" dirty="0"/>
              <a:t>Aim of the H.E.L.P. course</a:t>
            </a:r>
          </a:p>
        </p:txBody>
      </p:sp>
      <p:sp>
        <p:nvSpPr>
          <p:cNvPr id="5" name="TextBox 4">
            <a:extLst>
              <a:ext uri="{FF2B5EF4-FFF2-40B4-BE49-F238E27FC236}">
                <a16:creationId xmlns:a16="http://schemas.microsoft.com/office/drawing/2014/main" id="{49DB0EDE-5621-4BD5-9B42-07B99F2A3165}"/>
              </a:ext>
            </a:extLst>
          </p:cNvPr>
          <p:cNvSpPr txBox="1"/>
          <p:nvPr/>
        </p:nvSpPr>
        <p:spPr>
          <a:xfrm>
            <a:off x="1073895" y="2061922"/>
            <a:ext cx="9946407" cy="3877985"/>
          </a:xfrm>
          <a:prstGeom prst="rect">
            <a:avLst/>
          </a:prstGeom>
          <a:noFill/>
        </p:spPr>
        <p:txBody>
          <a:bodyPr wrap="square" rtlCol="0">
            <a:spAutoFit/>
          </a:bodyPr>
          <a:lstStyle/>
          <a:p>
            <a:pPr lvl="0" algn="ctr"/>
            <a:r>
              <a:rPr lang="en-GB" sz="2400" dirty="0"/>
              <a:t>Enhance professionalism in the response during health emergencies in large populations due to armed conflict, natural disasters and disease outbreaks, with an emphasis on decision making in acute and protracted crises. This by putting the affected people in their context at the centre and using a public health approach, fostering multidisciplinary responses and bringing out challenges, dilemmas, norms and standards</a:t>
            </a:r>
            <a:endParaRPr lang="en-US" sz="2400" dirty="0"/>
          </a:p>
          <a:p>
            <a:pPr algn="ctr"/>
            <a:r>
              <a:rPr lang="en-GB" dirty="0"/>
              <a:t> </a:t>
            </a:r>
          </a:p>
          <a:p>
            <a:pPr algn="ctr"/>
            <a:endParaRPr lang="en-US" dirty="0"/>
          </a:p>
          <a:p>
            <a:pPr lvl="0" algn="ctr"/>
            <a:r>
              <a:rPr lang="en-GB" sz="2400" dirty="0"/>
              <a:t>Bring together practitioners with a range of backgrounds in order to allow them to benefit from each other’s knowledge and experience.  </a:t>
            </a:r>
            <a:endParaRPr lang="en-US" sz="2400" dirty="0"/>
          </a:p>
          <a:p>
            <a:pPr algn="ctr"/>
            <a:endParaRPr lang="en-GB" dirty="0"/>
          </a:p>
        </p:txBody>
      </p:sp>
      <p:sp>
        <p:nvSpPr>
          <p:cNvPr id="2" name="Slide Number Placeholder 1">
            <a:extLst>
              <a:ext uri="{FF2B5EF4-FFF2-40B4-BE49-F238E27FC236}">
                <a16:creationId xmlns:a16="http://schemas.microsoft.com/office/drawing/2014/main" id="{D2C95A6B-076A-49AF-822E-8073E772BBBF}"/>
              </a:ext>
            </a:extLst>
          </p:cNvPr>
          <p:cNvSpPr>
            <a:spLocks noGrp="1"/>
          </p:cNvSpPr>
          <p:nvPr>
            <p:ph type="sldNum" sz="quarter" idx="12"/>
          </p:nvPr>
        </p:nvSpPr>
        <p:spPr/>
        <p:txBody>
          <a:bodyPr/>
          <a:lstStyle/>
          <a:p>
            <a:fld id="{CD6B2AEB-5293-4EC7-A30F-1DB20CF78EBF}" type="slidenum">
              <a:rPr lang="en-GB" smtClean="0"/>
              <a:t>2</a:t>
            </a:fld>
            <a:endParaRPr lang="en-GB"/>
          </a:p>
        </p:txBody>
      </p:sp>
    </p:spTree>
    <p:extLst>
      <p:ext uri="{BB962C8B-B14F-4D97-AF65-F5344CB8AC3E}">
        <p14:creationId xmlns:p14="http://schemas.microsoft.com/office/powerpoint/2010/main" val="4273222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572D96-2BDC-4F66-AB28-2E574BC365C6}"/>
              </a:ext>
            </a:extLst>
          </p:cNvPr>
          <p:cNvPicPr>
            <a:picLocks noChangeAspect="1"/>
          </p:cNvPicPr>
          <p:nvPr/>
        </p:nvPicPr>
        <p:blipFill>
          <a:blip r:embed="rId2"/>
          <a:stretch>
            <a:fillRect/>
          </a:stretch>
        </p:blipFill>
        <p:spPr>
          <a:xfrm>
            <a:off x="1499809" y="0"/>
            <a:ext cx="9645316" cy="6858000"/>
          </a:xfrm>
          <a:prstGeom prst="rect">
            <a:avLst/>
          </a:prstGeom>
        </p:spPr>
      </p:pic>
      <p:sp>
        <p:nvSpPr>
          <p:cNvPr id="2" name="Slide Number Placeholder 1">
            <a:extLst>
              <a:ext uri="{FF2B5EF4-FFF2-40B4-BE49-F238E27FC236}">
                <a16:creationId xmlns:a16="http://schemas.microsoft.com/office/drawing/2014/main" id="{8A0E39FB-981C-450A-9824-EC97AC33BA43}"/>
              </a:ext>
            </a:extLst>
          </p:cNvPr>
          <p:cNvSpPr>
            <a:spLocks noGrp="1"/>
          </p:cNvSpPr>
          <p:nvPr>
            <p:ph type="sldNum" sz="quarter" idx="12"/>
          </p:nvPr>
        </p:nvSpPr>
        <p:spPr/>
        <p:txBody>
          <a:bodyPr/>
          <a:lstStyle/>
          <a:p>
            <a:fld id="{CD6B2AEB-5293-4EC7-A30F-1DB20CF78EBF}" type="slidenum">
              <a:rPr lang="en-GB" smtClean="0"/>
              <a:t>3</a:t>
            </a:fld>
            <a:endParaRPr lang="en-GB"/>
          </a:p>
        </p:txBody>
      </p:sp>
    </p:spTree>
    <p:extLst>
      <p:ext uri="{BB962C8B-B14F-4D97-AF65-F5344CB8AC3E}">
        <p14:creationId xmlns:p14="http://schemas.microsoft.com/office/powerpoint/2010/main" val="3361904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E7787F-749C-4EA5-A735-CAE116EE0FD2}"/>
              </a:ext>
            </a:extLst>
          </p:cNvPr>
          <p:cNvPicPr>
            <a:picLocks noChangeAspect="1"/>
          </p:cNvPicPr>
          <p:nvPr/>
        </p:nvPicPr>
        <p:blipFill>
          <a:blip r:embed="rId2"/>
          <a:stretch>
            <a:fillRect/>
          </a:stretch>
        </p:blipFill>
        <p:spPr>
          <a:xfrm>
            <a:off x="1500440" y="0"/>
            <a:ext cx="9788421" cy="6858000"/>
          </a:xfrm>
          <a:prstGeom prst="rect">
            <a:avLst/>
          </a:prstGeom>
        </p:spPr>
      </p:pic>
      <p:sp>
        <p:nvSpPr>
          <p:cNvPr id="2" name="Slide Number Placeholder 1">
            <a:extLst>
              <a:ext uri="{FF2B5EF4-FFF2-40B4-BE49-F238E27FC236}">
                <a16:creationId xmlns:a16="http://schemas.microsoft.com/office/drawing/2014/main" id="{28FF5CB1-C8B1-4649-821C-09ADF54BF202}"/>
              </a:ext>
            </a:extLst>
          </p:cNvPr>
          <p:cNvSpPr>
            <a:spLocks noGrp="1"/>
          </p:cNvSpPr>
          <p:nvPr>
            <p:ph type="sldNum" sz="quarter" idx="12"/>
          </p:nvPr>
        </p:nvSpPr>
        <p:spPr/>
        <p:txBody>
          <a:bodyPr/>
          <a:lstStyle/>
          <a:p>
            <a:fld id="{CD6B2AEB-5293-4EC7-A30F-1DB20CF78EBF}" type="slidenum">
              <a:rPr lang="en-GB" smtClean="0"/>
              <a:t>4</a:t>
            </a:fld>
            <a:endParaRPr lang="en-GB"/>
          </a:p>
        </p:txBody>
      </p:sp>
    </p:spTree>
    <p:extLst>
      <p:ext uri="{BB962C8B-B14F-4D97-AF65-F5344CB8AC3E}">
        <p14:creationId xmlns:p14="http://schemas.microsoft.com/office/powerpoint/2010/main" val="460690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a:extLst>
              <a:ext uri="{FF2B5EF4-FFF2-40B4-BE49-F238E27FC236}">
                <a16:creationId xmlns:a16="http://schemas.microsoft.com/office/drawing/2014/main" id="{42B7C032-C48A-4D75-9A91-62CA8941E41C}"/>
              </a:ext>
            </a:extLst>
          </p:cNvPr>
          <p:cNvSpPr txBox="1">
            <a:spLocks/>
          </p:cNvSpPr>
          <p:nvPr/>
        </p:nvSpPr>
        <p:spPr>
          <a:xfrm>
            <a:off x="2606969" y="413344"/>
            <a:ext cx="7695337" cy="10801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latin typeface="+mn-lt"/>
              </a:rPr>
              <a:t>10 H.E.L.P. courses active in 2019</a:t>
            </a:r>
          </a:p>
        </p:txBody>
      </p:sp>
      <p:graphicFrame>
        <p:nvGraphicFramePr>
          <p:cNvPr id="5" name="Espace réservé du contenu 7">
            <a:extLst>
              <a:ext uri="{FF2B5EF4-FFF2-40B4-BE49-F238E27FC236}">
                <a16:creationId xmlns:a16="http://schemas.microsoft.com/office/drawing/2014/main" id="{B5FCB22D-8C0C-4CD5-928A-46F5911539D6}"/>
              </a:ext>
            </a:extLst>
          </p:cNvPr>
          <p:cNvGraphicFramePr>
            <a:graphicFrameLocks/>
          </p:cNvGraphicFramePr>
          <p:nvPr>
            <p:extLst/>
          </p:nvPr>
        </p:nvGraphicFramePr>
        <p:xfrm>
          <a:off x="1939657" y="1493464"/>
          <a:ext cx="8712970" cy="4914366"/>
        </p:xfrm>
        <a:graphic>
          <a:graphicData uri="http://schemas.openxmlformats.org/drawingml/2006/table">
            <a:tbl>
              <a:tblPr>
                <a:tableStyleId>{3C2FFA5D-87B4-456A-9821-1D502468CF0F}</a:tableStyleId>
              </a:tblPr>
              <a:tblGrid>
                <a:gridCol w="509568">
                  <a:extLst>
                    <a:ext uri="{9D8B030D-6E8A-4147-A177-3AD203B41FA5}">
                      <a16:colId xmlns:a16="http://schemas.microsoft.com/office/drawing/2014/main" val="20000"/>
                    </a:ext>
                  </a:extLst>
                </a:gridCol>
                <a:gridCol w="2075278">
                  <a:extLst>
                    <a:ext uri="{9D8B030D-6E8A-4147-A177-3AD203B41FA5}">
                      <a16:colId xmlns:a16="http://schemas.microsoft.com/office/drawing/2014/main" val="20001"/>
                    </a:ext>
                  </a:extLst>
                </a:gridCol>
                <a:gridCol w="2254326">
                  <a:extLst>
                    <a:ext uri="{9D8B030D-6E8A-4147-A177-3AD203B41FA5}">
                      <a16:colId xmlns:a16="http://schemas.microsoft.com/office/drawing/2014/main" val="20002"/>
                    </a:ext>
                  </a:extLst>
                </a:gridCol>
                <a:gridCol w="1775491">
                  <a:extLst>
                    <a:ext uri="{9D8B030D-6E8A-4147-A177-3AD203B41FA5}">
                      <a16:colId xmlns:a16="http://schemas.microsoft.com/office/drawing/2014/main" val="20003"/>
                    </a:ext>
                  </a:extLst>
                </a:gridCol>
                <a:gridCol w="2098307">
                  <a:extLst>
                    <a:ext uri="{9D8B030D-6E8A-4147-A177-3AD203B41FA5}">
                      <a16:colId xmlns:a16="http://schemas.microsoft.com/office/drawing/2014/main" val="20004"/>
                    </a:ext>
                  </a:extLst>
                </a:gridCol>
              </a:tblGrid>
              <a:tr h="413866">
                <a:tc>
                  <a:txBody>
                    <a:bodyPr/>
                    <a:lstStyle/>
                    <a:p>
                      <a:pPr algn="r">
                        <a:lnSpc>
                          <a:spcPct val="115000"/>
                        </a:lnSpc>
                        <a:spcAft>
                          <a:spcPts val="0"/>
                        </a:spcAft>
                        <a:tabLst>
                          <a:tab pos="1325245" algn="r"/>
                        </a:tabLst>
                      </a:pPr>
                      <a:endParaRPr lang="en-GB" sz="2400" b="1" noProof="0" dirty="0">
                        <a:solidFill>
                          <a:schemeClr val="bg2"/>
                        </a:solidFill>
                        <a:latin typeface="+mn-lt"/>
                        <a:ea typeface="Calibri"/>
                        <a:cs typeface="Times New Roman"/>
                      </a:endParaRPr>
                    </a:p>
                  </a:txBody>
                  <a:tcPr marL="68580" marR="68580" marT="0" marB="0" anchor="ctr"/>
                </a:tc>
                <a:tc>
                  <a:txBody>
                    <a:bodyPr/>
                    <a:lstStyle/>
                    <a:p>
                      <a:pPr>
                        <a:lnSpc>
                          <a:spcPct val="115000"/>
                        </a:lnSpc>
                        <a:spcAft>
                          <a:spcPts val="0"/>
                        </a:spcAft>
                        <a:tabLst>
                          <a:tab pos="1325245" algn="r"/>
                        </a:tabLst>
                      </a:pPr>
                      <a:r>
                        <a:rPr lang="en-GB" sz="2400" b="1" noProof="0" dirty="0">
                          <a:latin typeface="+mn-lt"/>
                        </a:rPr>
                        <a:t>Country</a:t>
                      </a:r>
                      <a:endParaRPr lang="en-GB" sz="2400" b="1" noProof="0" dirty="0">
                        <a:solidFill>
                          <a:schemeClr val="bg2"/>
                        </a:solidFill>
                        <a:latin typeface="+mn-lt"/>
                        <a:ea typeface="Calibri"/>
                        <a:cs typeface="Times New Roman"/>
                      </a:endParaRPr>
                    </a:p>
                  </a:txBody>
                  <a:tcPr marL="68580" marR="68580" marT="0" marB="0" anchor="ctr"/>
                </a:tc>
                <a:tc>
                  <a:txBody>
                    <a:bodyPr/>
                    <a:lstStyle/>
                    <a:p>
                      <a:pPr>
                        <a:lnSpc>
                          <a:spcPct val="115000"/>
                        </a:lnSpc>
                        <a:spcAft>
                          <a:spcPts val="0"/>
                        </a:spcAft>
                      </a:pPr>
                      <a:r>
                        <a:rPr lang="en-GB" sz="2400" b="1" noProof="0" dirty="0">
                          <a:latin typeface="+mn-lt"/>
                        </a:rPr>
                        <a:t>City</a:t>
                      </a:r>
                      <a:endParaRPr lang="en-GB" sz="2400" b="1" noProof="0" dirty="0">
                        <a:solidFill>
                          <a:schemeClr val="bg2"/>
                        </a:solidFill>
                        <a:latin typeface="+mn-lt"/>
                        <a:ea typeface="Calibri"/>
                        <a:cs typeface="Times New Roman"/>
                      </a:endParaRPr>
                    </a:p>
                  </a:txBody>
                  <a:tcPr marL="68580" marR="68580" marT="0" marB="0" anchor="ctr"/>
                </a:tc>
                <a:tc>
                  <a:txBody>
                    <a:bodyPr/>
                    <a:lstStyle/>
                    <a:p>
                      <a:pPr>
                        <a:lnSpc>
                          <a:spcPct val="115000"/>
                        </a:lnSpc>
                        <a:spcAft>
                          <a:spcPts val="0"/>
                        </a:spcAft>
                      </a:pPr>
                      <a:r>
                        <a:rPr lang="en-GB" sz="2400" b="1" noProof="0" dirty="0">
                          <a:latin typeface="+mn-lt"/>
                        </a:rPr>
                        <a:t>Language</a:t>
                      </a:r>
                      <a:endParaRPr lang="en-GB" sz="2400" b="1" noProof="0" dirty="0">
                        <a:solidFill>
                          <a:schemeClr val="bg2"/>
                        </a:solidFill>
                        <a:latin typeface="+mn-lt"/>
                        <a:ea typeface="Calibri"/>
                        <a:cs typeface="Times New Roman"/>
                      </a:endParaRPr>
                    </a:p>
                  </a:txBody>
                  <a:tcPr marL="68580" marR="68580" marT="0" marB="0" anchor="ctr"/>
                </a:tc>
                <a:tc>
                  <a:txBody>
                    <a:bodyPr/>
                    <a:lstStyle/>
                    <a:p>
                      <a:pPr>
                        <a:lnSpc>
                          <a:spcPct val="115000"/>
                        </a:lnSpc>
                        <a:spcAft>
                          <a:spcPts val="0"/>
                        </a:spcAft>
                      </a:pPr>
                      <a:r>
                        <a:rPr lang="en-GB" sz="2400" b="1" noProof="0" dirty="0">
                          <a:latin typeface="+mn-lt"/>
                        </a:rPr>
                        <a:t>Since</a:t>
                      </a:r>
                      <a:endParaRPr lang="en-GB" sz="2400" b="1" noProof="0" dirty="0">
                        <a:solidFill>
                          <a:schemeClr val="bg2"/>
                        </a:solidFill>
                        <a:latin typeface="+mn-lt"/>
                        <a:ea typeface="Calibri"/>
                        <a:cs typeface="Times New Roman"/>
                      </a:endParaRPr>
                    </a:p>
                  </a:txBody>
                  <a:tcPr marL="68580" marR="68580" marT="0" marB="0" anchor="ctr"/>
                </a:tc>
                <a:extLst>
                  <a:ext uri="{0D108BD9-81ED-4DB2-BD59-A6C34878D82A}">
                    <a16:rowId xmlns:a16="http://schemas.microsoft.com/office/drawing/2014/main" val="10000"/>
                  </a:ext>
                </a:extLst>
              </a:tr>
              <a:tr h="450050">
                <a:tc>
                  <a:txBody>
                    <a:bodyPr/>
                    <a:lstStyle/>
                    <a:p>
                      <a:pPr algn="r">
                        <a:lnSpc>
                          <a:spcPct val="115000"/>
                        </a:lnSpc>
                        <a:spcAft>
                          <a:spcPts val="0"/>
                        </a:spcAft>
                      </a:pPr>
                      <a:r>
                        <a:rPr lang="en-GB" sz="2400" noProof="0" dirty="0">
                          <a:latin typeface="+mn-lt"/>
                        </a:rPr>
                        <a:t>1</a:t>
                      </a:r>
                      <a:endParaRPr lang="en-GB" sz="2400" noProof="0" dirty="0">
                        <a:solidFill>
                          <a:schemeClr val="bg2"/>
                        </a:solidFill>
                        <a:latin typeface="+mn-lt"/>
                      </a:endParaRPr>
                    </a:p>
                  </a:txBody>
                  <a:tcPr marL="68580" marR="68580" marT="0" marB="0" anchor="ctr">
                    <a:solidFill>
                      <a:schemeClr val="accent1">
                        <a:lumMod val="20000"/>
                        <a:lumOff val="80000"/>
                      </a:schemeClr>
                    </a:solidFill>
                  </a:tcPr>
                </a:tc>
                <a:tc>
                  <a:txBody>
                    <a:bodyPr/>
                    <a:lstStyle/>
                    <a:p>
                      <a:pPr>
                        <a:lnSpc>
                          <a:spcPct val="115000"/>
                        </a:lnSpc>
                        <a:spcAft>
                          <a:spcPts val="0"/>
                        </a:spcAft>
                      </a:pPr>
                      <a:r>
                        <a:rPr lang="en-GB" sz="2400" noProof="0" dirty="0">
                          <a:latin typeface="+mn-lt"/>
                        </a:rPr>
                        <a:t>Switzerland</a:t>
                      </a:r>
                      <a:endParaRPr lang="en-GB" sz="2400" noProof="0" dirty="0">
                        <a:solidFill>
                          <a:schemeClr val="bg2"/>
                        </a:solidFill>
                        <a:latin typeface="+mn-lt"/>
                      </a:endParaRPr>
                    </a:p>
                  </a:txBody>
                  <a:tcPr marL="68580" marR="68580" marT="0" marB="0" anchor="ctr">
                    <a:solidFill>
                      <a:schemeClr val="accent1">
                        <a:lumMod val="20000"/>
                        <a:lumOff val="80000"/>
                      </a:schemeClr>
                    </a:solidFill>
                  </a:tcPr>
                </a:tc>
                <a:tc>
                  <a:txBody>
                    <a:bodyPr/>
                    <a:lstStyle/>
                    <a:p>
                      <a:pPr>
                        <a:lnSpc>
                          <a:spcPct val="115000"/>
                        </a:lnSpc>
                        <a:spcAft>
                          <a:spcPts val="0"/>
                        </a:spcAft>
                      </a:pPr>
                      <a:r>
                        <a:rPr lang="en-GB" sz="2400" noProof="0" dirty="0">
                          <a:latin typeface="+mn-lt"/>
                        </a:rPr>
                        <a:t>Geneva</a:t>
                      </a:r>
                      <a:endParaRPr lang="en-GB" sz="2400" noProof="0" dirty="0">
                        <a:solidFill>
                          <a:schemeClr val="bg2"/>
                        </a:solidFill>
                        <a:latin typeface="+mn-lt"/>
                      </a:endParaRPr>
                    </a:p>
                  </a:txBody>
                  <a:tcPr marL="68580" marR="68580" marT="0" marB="0" anchor="ctr">
                    <a:solidFill>
                      <a:schemeClr val="accent1">
                        <a:lumMod val="20000"/>
                        <a:lumOff val="80000"/>
                      </a:schemeClr>
                    </a:solidFill>
                  </a:tcPr>
                </a:tc>
                <a:tc>
                  <a:txBody>
                    <a:bodyPr/>
                    <a:lstStyle/>
                    <a:p>
                      <a:pPr>
                        <a:lnSpc>
                          <a:spcPct val="115000"/>
                        </a:lnSpc>
                        <a:spcAft>
                          <a:spcPts val="0"/>
                        </a:spcAft>
                      </a:pPr>
                      <a:r>
                        <a:rPr lang="en-GB" sz="2400" noProof="0" dirty="0">
                          <a:latin typeface="+mn-lt"/>
                        </a:rPr>
                        <a:t>English</a:t>
                      </a:r>
                      <a:endParaRPr lang="en-GB" sz="2400" noProof="0" dirty="0">
                        <a:solidFill>
                          <a:schemeClr val="bg2"/>
                        </a:solidFill>
                        <a:latin typeface="+mn-lt"/>
                      </a:endParaRPr>
                    </a:p>
                  </a:txBody>
                  <a:tcPr marL="68580" marR="68580" marT="0" marB="0" anchor="ctr">
                    <a:solidFill>
                      <a:schemeClr val="accent1">
                        <a:lumMod val="20000"/>
                        <a:lumOff val="80000"/>
                      </a:schemeClr>
                    </a:solidFill>
                  </a:tcPr>
                </a:tc>
                <a:tc>
                  <a:txBody>
                    <a:bodyPr/>
                    <a:lstStyle/>
                    <a:p>
                      <a:pPr>
                        <a:lnSpc>
                          <a:spcPct val="115000"/>
                        </a:lnSpc>
                        <a:spcAft>
                          <a:spcPts val="0"/>
                        </a:spcAft>
                      </a:pPr>
                      <a:r>
                        <a:rPr lang="en-GB" sz="2400" noProof="0" dirty="0">
                          <a:latin typeface="+mn-lt"/>
                        </a:rPr>
                        <a:t>1986</a:t>
                      </a:r>
                      <a:endParaRPr lang="en-GB" sz="2400" noProof="0" dirty="0">
                        <a:solidFill>
                          <a:schemeClr val="bg2"/>
                        </a:solidFill>
                        <a:latin typeface="+mn-lt"/>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1"/>
                  </a:ext>
                </a:extLst>
              </a:tr>
              <a:tr h="450050">
                <a:tc>
                  <a:txBody>
                    <a:bodyPr/>
                    <a:lstStyle/>
                    <a:p>
                      <a:pPr algn="r">
                        <a:lnSpc>
                          <a:spcPct val="115000"/>
                        </a:lnSpc>
                        <a:spcAft>
                          <a:spcPts val="0"/>
                        </a:spcAft>
                        <a:tabLst>
                          <a:tab pos="1325245" algn="r"/>
                        </a:tabLst>
                      </a:pPr>
                      <a:r>
                        <a:rPr lang="en-GB" sz="2400" noProof="0" dirty="0">
                          <a:latin typeface="+mn-lt"/>
                        </a:rPr>
                        <a:t>2</a:t>
                      </a:r>
                      <a:endParaRPr lang="en-GB" sz="2400" noProof="0" dirty="0">
                        <a:solidFill>
                          <a:schemeClr val="bg2"/>
                        </a:solidFill>
                        <a:latin typeface="+mn-lt"/>
                      </a:endParaRPr>
                    </a:p>
                  </a:txBody>
                  <a:tcPr marL="68580" marR="68580" marT="0" marB="0" anchor="ctr">
                    <a:solidFill>
                      <a:schemeClr val="accent1">
                        <a:lumMod val="20000"/>
                        <a:lumOff val="80000"/>
                      </a:schemeClr>
                    </a:solidFill>
                  </a:tcPr>
                </a:tc>
                <a:tc>
                  <a:txBody>
                    <a:bodyPr/>
                    <a:lstStyle/>
                    <a:p>
                      <a:pPr>
                        <a:lnSpc>
                          <a:spcPct val="115000"/>
                        </a:lnSpc>
                        <a:spcAft>
                          <a:spcPts val="0"/>
                        </a:spcAft>
                        <a:tabLst>
                          <a:tab pos="1325245" algn="r"/>
                        </a:tabLst>
                      </a:pPr>
                      <a:r>
                        <a:rPr lang="en-GB" sz="2400" noProof="0" dirty="0">
                          <a:latin typeface="+mn-lt"/>
                        </a:rPr>
                        <a:t>USA 	</a:t>
                      </a:r>
                      <a:endParaRPr lang="en-GB" sz="2400" noProof="0" dirty="0">
                        <a:solidFill>
                          <a:schemeClr val="bg2"/>
                        </a:solidFill>
                        <a:latin typeface="+mn-lt"/>
                      </a:endParaRPr>
                    </a:p>
                  </a:txBody>
                  <a:tcPr marL="68580" marR="68580" marT="0" marB="0" anchor="ctr">
                    <a:solidFill>
                      <a:schemeClr val="accent1">
                        <a:lumMod val="20000"/>
                        <a:lumOff val="80000"/>
                      </a:schemeClr>
                    </a:solidFill>
                  </a:tcPr>
                </a:tc>
                <a:tc>
                  <a:txBody>
                    <a:bodyPr/>
                    <a:lstStyle/>
                    <a:p>
                      <a:pPr>
                        <a:lnSpc>
                          <a:spcPct val="115000"/>
                        </a:lnSpc>
                        <a:spcAft>
                          <a:spcPts val="0"/>
                        </a:spcAft>
                      </a:pPr>
                      <a:r>
                        <a:rPr lang="en-GB" sz="2400" noProof="0" dirty="0">
                          <a:latin typeface="+mn-lt"/>
                        </a:rPr>
                        <a:t>Baltimore</a:t>
                      </a:r>
                      <a:endParaRPr lang="en-GB" sz="2400" noProof="0" dirty="0">
                        <a:solidFill>
                          <a:schemeClr val="bg2"/>
                        </a:solidFill>
                        <a:latin typeface="+mn-lt"/>
                      </a:endParaRPr>
                    </a:p>
                  </a:txBody>
                  <a:tcPr marL="68580" marR="68580" marT="0" marB="0" anchor="ctr">
                    <a:solidFill>
                      <a:schemeClr val="accent1">
                        <a:lumMod val="20000"/>
                        <a:lumOff val="80000"/>
                      </a:schemeClr>
                    </a:solidFill>
                  </a:tcPr>
                </a:tc>
                <a:tc>
                  <a:txBody>
                    <a:bodyPr/>
                    <a:lstStyle/>
                    <a:p>
                      <a:pPr>
                        <a:lnSpc>
                          <a:spcPct val="115000"/>
                        </a:lnSpc>
                        <a:spcAft>
                          <a:spcPts val="0"/>
                        </a:spcAft>
                      </a:pPr>
                      <a:r>
                        <a:rPr lang="en-GB" sz="2400" noProof="0" dirty="0">
                          <a:latin typeface="+mn-lt"/>
                        </a:rPr>
                        <a:t>English</a:t>
                      </a:r>
                      <a:endParaRPr lang="en-GB" sz="2400" noProof="0" dirty="0">
                        <a:solidFill>
                          <a:schemeClr val="bg2"/>
                        </a:solidFill>
                        <a:latin typeface="+mn-lt"/>
                      </a:endParaRPr>
                    </a:p>
                  </a:txBody>
                  <a:tcPr marL="68580" marR="68580" marT="0" marB="0" anchor="ctr">
                    <a:solidFill>
                      <a:schemeClr val="accent1">
                        <a:lumMod val="20000"/>
                        <a:lumOff val="80000"/>
                      </a:schemeClr>
                    </a:solidFill>
                  </a:tcPr>
                </a:tc>
                <a:tc>
                  <a:txBody>
                    <a:bodyPr/>
                    <a:lstStyle/>
                    <a:p>
                      <a:pPr>
                        <a:lnSpc>
                          <a:spcPct val="115000"/>
                        </a:lnSpc>
                        <a:spcAft>
                          <a:spcPts val="0"/>
                        </a:spcAft>
                      </a:pPr>
                      <a:r>
                        <a:rPr lang="en-GB" sz="2400" noProof="0" dirty="0">
                          <a:latin typeface="+mn-lt"/>
                        </a:rPr>
                        <a:t>1995</a:t>
                      </a:r>
                      <a:endParaRPr lang="en-GB" sz="2400" noProof="0" dirty="0">
                        <a:solidFill>
                          <a:schemeClr val="bg2"/>
                        </a:solidFill>
                        <a:latin typeface="+mn-lt"/>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2"/>
                  </a:ext>
                </a:extLst>
              </a:tr>
              <a:tr h="450050">
                <a:tc>
                  <a:txBody>
                    <a:bodyPr/>
                    <a:lstStyle/>
                    <a:p>
                      <a:pPr algn="r">
                        <a:lnSpc>
                          <a:spcPct val="115000"/>
                        </a:lnSpc>
                        <a:spcAft>
                          <a:spcPts val="0"/>
                        </a:spcAft>
                      </a:pPr>
                      <a:r>
                        <a:rPr lang="en-GB" sz="2400" noProof="0" dirty="0">
                          <a:latin typeface="+mn-lt"/>
                        </a:rPr>
                        <a:t>3</a:t>
                      </a:r>
                      <a:endParaRPr lang="en-GB" sz="2400" noProof="0" dirty="0">
                        <a:solidFill>
                          <a:schemeClr val="bg2"/>
                        </a:solidFill>
                        <a:latin typeface="+mn-lt"/>
                      </a:endParaRPr>
                    </a:p>
                  </a:txBody>
                  <a:tcPr marL="68580" marR="68580" marT="0" marB="0" anchor="ctr">
                    <a:solidFill>
                      <a:schemeClr val="accent1">
                        <a:lumMod val="20000"/>
                        <a:lumOff val="80000"/>
                      </a:schemeClr>
                    </a:solidFill>
                  </a:tcPr>
                </a:tc>
                <a:tc>
                  <a:txBody>
                    <a:bodyPr/>
                    <a:lstStyle/>
                    <a:p>
                      <a:pPr>
                        <a:lnSpc>
                          <a:spcPct val="115000"/>
                        </a:lnSpc>
                        <a:spcAft>
                          <a:spcPts val="0"/>
                        </a:spcAft>
                      </a:pPr>
                      <a:r>
                        <a:rPr lang="en-GB" sz="2400" noProof="0" dirty="0">
                          <a:latin typeface="+mn-lt"/>
                        </a:rPr>
                        <a:t>USA</a:t>
                      </a:r>
                      <a:endParaRPr lang="en-GB" sz="2400" noProof="0" dirty="0">
                        <a:solidFill>
                          <a:schemeClr val="bg2"/>
                        </a:solidFill>
                        <a:latin typeface="+mn-lt"/>
                      </a:endParaRPr>
                    </a:p>
                  </a:txBody>
                  <a:tcPr marL="68580" marR="68580" marT="0" marB="0" anchor="ctr">
                    <a:solidFill>
                      <a:schemeClr val="accent1">
                        <a:lumMod val="20000"/>
                        <a:lumOff val="80000"/>
                      </a:schemeClr>
                    </a:solidFill>
                  </a:tcPr>
                </a:tc>
                <a:tc>
                  <a:txBody>
                    <a:bodyPr/>
                    <a:lstStyle/>
                    <a:p>
                      <a:pPr>
                        <a:lnSpc>
                          <a:spcPct val="115000"/>
                        </a:lnSpc>
                        <a:spcAft>
                          <a:spcPts val="0"/>
                        </a:spcAft>
                      </a:pPr>
                      <a:r>
                        <a:rPr lang="en-GB" sz="2400" noProof="0" dirty="0">
                          <a:latin typeface="+mn-lt"/>
                        </a:rPr>
                        <a:t>Baltimore 2</a:t>
                      </a:r>
                      <a:endParaRPr lang="en-GB" sz="2400" noProof="0" dirty="0">
                        <a:solidFill>
                          <a:schemeClr val="bg2"/>
                        </a:solidFill>
                        <a:latin typeface="+mn-lt"/>
                      </a:endParaRPr>
                    </a:p>
                  </a:txBody>
                  <a:tcPr marL="68580" marR="68580" marT="0" marB="0" anchor="ctr">
                    <a:solidFill>
                      <a:schemeClr val="accent1">
                        <a:lumMod val="20000"/>
                        <a:lumOff val="80000"/>
                      </a:schemeClr>
                    </a:solidFill>
                  </a:tcPr>
                </a:tc>
                <a:tc>
                  <a:txBody>
                    <a:bodyPr/>
                    <a:lstStyle/>
                    <a:p>
                      <a:pPr>
                        <a:lnSpc>
                          <a:spcPct val="115000"/>
                        </a:lnSpc>
                        <a:spcAft>
                          <a:spcPts val="0"/>
                        </a:spcAft>
                      </a:pPr>
                      <a:r>
                        <a:rPr lang="en-GB" sz="2400" noProof="0" dirty="0">
                          <a:latin typeface="+mn-lt"/>
                        </a:rPr>
                        <a:t>English</a:t>
                      </a:r>
                      <a:endParaRPr lang="en-GB" sz="2400" noProof="0" dirty="0">
                        <a:solidFill>
                          <a:schemeClr val="bg2"/>
                        </a:solidFill>
                        <a:latin typeface="+mn-lt"/>
                      </a:endParaRPr>
                    </a:p>
                  </a:txBody>
                  <a:tcPr marL="68580" marR="68580" marT="0" marB="0" anchor="ctr">
                    <a:solidFill>
                      <a:schemeClr val="accent1">
                        <a:lumMod val="20000"/>
                        <a:lumOff val="80000"/>
                      </a:schemeClr>
                    </a:solidFill>
                  </a:tcPr>
                </a:tc>
                <a:tc>
                  <a:txBody>
                    <a:bodyPr/>
                    <a:lstStyle/>
                    <a:p>
                      <a:pPr>
                        <a:lnSpc>
                          <a:spcPct val="115000"/>
                        </a:lnSpc>
                        <a:spcAft>
                          <a:spcPts val="0"/>
                        </a:spcAft>
                      </a:pPr>
                      <a:r>
                        <a:rPr lang="en-GB" sz="2400" noProof="0" dirty="0">
                          <a:latin typeface="+mn-lt"/>
                        </a:rPr>
                        <a:t>2011</a:t>
                      </a:r>
                      <a:endParaRPr lang="en-GB" sz="2400" noProof="0" dirty="0">
                        <a:solidFill>
                          <a:schemeClr val="bg2"/>
                        </a:solidFill>
                        <a:latin typeface="+mn-lt"/>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3"/>
                  </a:ext>
                </a:extLst>
              </a:tr>
              <a:tr h="450050">
                <a:tc>
                  <a:txBody>
                    <a:bodyPr/>
                    <a:lstStyle/>
                    <a:p>
                      <a:pPr algn="r">
                        <a:lnSpc>
                          <a:spcPct val="115000"/>
                        </a:lnSpc>
                        <a:spcAft>
                          <a:spcPts val="0"/>
                        </a:spcAft>
                      </a:pPr>
                      <a:r>
                        <a:rPr lang="en-GB" sz="2400" noProof="0" dirty="0">
                          <a:latin typeface="+mn-lt"/>
                        </a:rPr>
                        <a:t>4</a:t>
                      </a:r>
                      <a:endParaRPr lang="en-GB" sz="2400" noProof="0" dirty="0">
                        <a:solidFill>
                          <a:schemeClr val="bg2"/>
                        </a:solidFill>
                        <a:latin typeface="+mn-lt"/>
                      </a:endParaRPr>
                    </a:p>
                  </a:txBody>
                  <a:tcPr marL="68580" marR="68580" marT="0" marB="0" anchor="ctr">
                    <a:solidFill>
                      <a:schemeClr val="accent1">
                        <a:lumMod val="20000"/>
                        <a:lumOff val="80000"/>
                      </a:schemeClr>
                    </a:solidFill>
                  </a:tcPr>
                </a:tc>
                <a:tc>
                  <a:txBody>
                    <a:bodyPr/>
                    <a:lstStyle/>
                    <a:p>
                      <a:pPr>
                        <a:lnSpc>
                          <a:spcPct val="115000"/>
                        </a:lnSpc>
                        <a:spcAft>
                          <a:spcPts val="0"/>
                        </a:spcAft>
                      </a:pPr>
                      <a:r>
                        <a:rPr lang="en-GB" sz="2400" noProof="0" dirty="0">
                          <a:solidFill>
                            <a:schemeClr val="dk1"/>
                          </a:solidFill>
                          <a:latin typeface="+mn-lt"/>
                        </a:rPr>
                        <a:t>USA</a:t>
                      </a:r>
                      <a:endParaRPr lang="en-GB" sz="2400" noProof="0" dirty="0">
                        <a:solidFill>
                          <a:schemeClr val="bg2"/>
                        </a:solidFill>
                        <a:latin typeface="+mn-lt"/>
                      </a:endParaRPr>
                    </a:p>
                  </a:txBody>
                  <a:tcPr marL="68580" marR="68580" marT="0" marB="0" anchor="ctr">
                    <a:solidFill>
                      <a:schemeClr val="accent1">
                        <a:lumMod val="20000"/>
                        <a:lumOff val="80000"/>
                      </a:schemeClr>
                    </a:solidFill>
                  </a:tcPr>
                </a:tc>
                <a:tc>
                  <a:txBody>
                    <a:bodyPr/>
                    <a:lstStyle/>
                    <a:p>
                      <a:pPr>
                        <a:lnSpc>
                          <a:spcPct val="115000"/>
                        </a:lnSpc>
                        <a:spcAft>
                          <a:spcPts val="0"/>
                        </a:spcAft>
                      </a:pPr>
                      <a:r>
                        <a:rPr lang="en-GB" sz="2400" noProof="0" dirty="0">
                          <a:latin typeface="+mn-lt"/>
                        </a:rPr>
                        <a:t>Honolulu</a:t>
                      </a:r>
                      <a:endParaRPr lang="en-GB" sz="2400" noProof="0" dirty="0">
                        <a:solidFill>
                          <a:schemeClr val="bg2"/>
                        </a:solidFill>
                        <a:latin typeface="+mn-lt"/>
                      </a:endParaRPr>
                    </a:p>
                  </a:txBody>
                  <a:tcPr marL="68580" marR="68580" marT="0" marB="0" anchor="ctr">
                    <a:solidFill>
                      <a:schemeClr val="accent1">
                        <a:lumMod val="20000"/>
                        <a:lumOff val="80000"/>
                      </a:schemeClr>
                    </a:solidFill>
                  </a:tcPr>
                </a:tc>
                <a:tc>
                  <a:txBody>
                    <a:bodyPr/>
                    <a:lstStyle/>
                    <a:p>
                      <a:pPr>
                        <a:lnSpc>
                          <a:spcPct val="115000"/>
                        </a:lnSpc>
                        <a:spcAft>
                          <a:spcPts val="0"/>
                        </a:spcAft>
                      </a:pPr>
                      <a:r>
                        <a:rPr lang="en-GB" sz="2400" noProof="0" dirty="0">
                          <a:latin typeface="+mn-lt"/>
                        </a:rPr>
                        <a:t>English</a:t>
                      </a:r>
                      <a:endParaRPr lang="en-GB" sz="2400" noProof="0" dirty="0">
                        <a:solidFill>
                          <a:schemeClr val="bg2"/>
                        </a:solidFill>
                        <a:latin typeface="+mn-lt"/>
                      </a:endParaRPr>
                    </a:p>
                  </a:txBody>
                  <a:tcPr marL="68580" marR="68580" marT="0" marB="0" anchor="ctr">
                    <a:solidFill>
                      <a:schemeClr val="accent1">
                        <a:lumMod val="20000"/>
                        <a:lumOff val="80000"/>
                      </a:schemeClr>
                    </a:solidFill>
                  </a:tcPr>
                </a:tc>
                <a:tc>
                  <a:txBody>
                    <a:bodyPr/>
                    <a:lstStyle/>
                    <a:p>
                      <a:pPr>
                        <a:lnSpc>
                          <a:spcPct val="115000"/>
                        </a:lnSpc>
                        <a:spcAft>
                          <a:spcPts val="0"/>
                        </a:spcAft>
                      </a:pPr>
                      <a:r>
                        <a:rPr lang="en-GB" sz="2400" noProof="0" dirty="0">
                          <a:latin typeface="+mn-lt"/>
                        </a:rPr>
                        <a:t>1995</a:t>
                      </a:r>
                      <a:endParaRPr lang="en-GB" sz="2400" noProof="0" dirty="0">
                        <a:solidFill>
                          <a:schemeClr val="bg2"/>
                        </a:solidFill>
                        <a:latin typeface="+mn-lt"/>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4"/>
                  </a:ext>
                </a:extLst>
              </a:tr>
              <a:tr h="450050">
                <a:tc>
                  <a:txBody>
                    <a:bodyPr/>
                    <a:lstStyle/>
                    <a:p>
                      <a:pPr algn="r">
                        <a:lnSpc>
                          <a:spcPct val="115000"/>
                        </a:lnSpc>
                        <a:spcAft>
                          <a:spcPts val="0"/>
                        </a:spcAft>
                      </a:pPr>
                      <a:r>
                        <a:rPr lang="fr-CH" sz="2400" noProof="0" dirty="0">
                          <a:latin typeface="+mn-lt"/>
                        </a:rPr>
                        <a:t>5</a:t>
                      </a:r>
                      <a:endParaRPr lang="en-GB" sz="2400" noProof="0" dirty="0">
                        <a:solidFill>
                          <a:schemeClr val="bg2"/>
                        </a:solidFill>
                        <a:latin typeface="+mn-lt"/>
                      </a:endParaRPr>
                    </a:p>
                  </a:txBody>
                  <a:tcPr marL="68580" marR="68580" marT="0" marB="0" anchor="ctr">
                    <a:solidFill>
                      <a:schemeClr val="accent1">
                        <a:lumMod val="20000"/>
                        <a:lumOff val="80000"/>
                      </a:schemeClr>
                    </a:solidFill>
                  </a:tcPr>
                </a:tc>
                <a:tc>
                  <a:txBody>
                    <a:bodyPr/>
                    <a:lstStyle/>
                    <a:p>
                      <a:pPr>
                        <a:lnSpc>
                          <a:spcPct val="115000"/>
                        </a:lnSpc>
                        <a:spcAft>
                          <a:spcPts val="0"/>
                        </a:spcAft>
                      </a:pPr>
                      <a:r>
                        <a:rPr lang="en-GB" sz="2400" noProof="0" dirty="0">
                          <a:latin typeface="+mn-lt"/>
                        </a:rPr>
                        <a:t>Benin</a:t>
                      </a:r>
                      <a:endParaRPr lang="en-GB" sz="2400" noProof="0" dirty="0">
                        <a:solidFill>
                          <a:schemeClr val="bg2"/>
                        </a:solidFill>
                        <a:latin typeface="+mn-lt"/>
                      </a:endParaRPr>
                    </a:p>
                  </a:txBody>
                  <a:tcPr marL="68580" marR="68580" marT="0" marB="0" anchor="ctr">
                    <a:solidFill>
                      <a:schemeClr val="accent1">
                        <a:lumMod val="20000"/>
                        <a:lumOff val="80000"/>
                      </a:schemeClr>
                    </a:solidFill>
                  </a:tcPr>
                </a:tc>
                <a:tc>
                  <a:txBody>
                    <a:bodyPr/>
                    <a:lstStyle/>
                    <a:p>
                      <a:pPr>
                        <a:lnSpc>
                          <a:spcPct val="115000"/>
                        </a:lnSpc>
                        <a:spcAft>
                          <a:spcPts val="0"/>
                        </a:spcAft>
                      </a:pPr>
                      <a:r>
                        <a:rPr lang="en-GB" sz="2400" noProof="0" dirty="0">
                          <a:latin typeface="+mn-lt"/>
                        </a:rPr>
                        <a:t>Ouida</a:t>
                      </a:r>
                      <a:endParaRPr lang="en-GB" sz="2400" noProof="0" dirty="0">
                        <a:solidFill>
                          <a:schemeClr val="bg2"/>
                        </a:solidFill>
                        <a:latin typeface="+mn-lt"/>
                      </a:endParaRPr>
                    </a:p>
                  </a:txBody>
                  <a:tcPr marL="68580" marR="68580" marT="0" marB="0" anchor="ctr">
                    <a:solidFill>
                      <a:schemeClr val="accent1">
                        <a:lumMod val="20000"/>
                        <a:lumOff val="80000"/>
                      </a:schemeClr>
                    </a:solidFill>
                  </a:tcPr>
                </a:tc>
                <a:tc>
                  <a:txBody>
                    <a:bodyPr/>
                    <a:lstStyle/>
                    <a:p>
                      <a:pPr>
                        <a:lnSpc>
                          <a:spcPct val="115000"/>
                        </a:lnSpc>
                        <a:spcAft>
                          <a:spcPts val="0"/>
                        </a:spcAft>
                      </a:pPr>
                      <a:r>
                        <a:rPr lang="en-GB" sz="2400" noProof="0" dirty="0">
                          <a:latin typeface="+mn-lt"/>
                        </a:rPr>
                        <a:t>French</a:t>
                      </a:r>
                      <a:endParaRPr lang="en-GB" sz="2400" noProof="0" dirty="0">
                        <a:solidFill>
                          <a:schemeClr val="bg2"/>
                        </a:solidFill>
                        <a:latin typeface="+mn-lt"/>
                      </a:endParaRPr>
                    </a:p>
                  </a:txBody>
                  <a:tcPr marL="68580" marR="68580" marT="0" marB="0" anchor="ctr">
                    <a:solidFill>
                      <a:schemeClr val="accent1">
                        <a:lumMod val="20000"/>
                        <a:lumOff val="80000"/>
                      </a:schemeClr>
                    </a:solidFill>
                  </a:tcPr>
                </a:tc>
                <a:tc>
                  <a:txBody>
                    <a:bodyPr/>
                    <a:lstStyle/>
                    <a:p>
                      <a:pPr>
                        <a:lnSpc>
                          <a:spcPct val="115000"/>
                        </a:lnSpc>
                        <a:spcAft>
                          <a:spcPts val="0"/>
                        </a:spcAft>
                      </a:pPr>
                      <a:r>
                        <a:rPr lang="en-GB" sz="2400" noProof="0" dirty="0">
                          <a:latin typeface="+mn-lt"/>
                        </a:rPr>
                        <a:t>2003</a:t>
                      </a:r>
                      <a:endParaRPr lang="en-GB" sz="2400" noProof="0" dirty="0">
                        <a:solidFill>
                          <a:schemeClr val="bg2"/>
                        </a:solidFill>
                        <a:latin typeface="+mn-lt"/>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6"/>
                  </a:ext>
                </a:extLst>
              </a:tr>
              <a:tr h="450050">
                <a:tc>
                  <a:txBody>
                    <a:bodyPr/>
                    <a:lstStyle/>
                    <a:p>
                      <a:pPr algn="r">
                        <a:lnSpc>
                          <a:spcPct val="115000"/>
                        </a:lnSpc>
                        <a:spcAft>
                          <a:spcPts val="0"/>
                        </a:spcAft>
                      </a:pPr>
                      <a:r>
                        <a:rPr lang="fr-CH" sz="2400" noProof="0" dirty="0">
                          <a:latin typeface="+mn-lt"/>
                        </a:rPr>
                        <a:t>6</a:t>
                      </a:r>
                      <a:endParaRPr lang="en-GB" sz="2400" noProof="0" dirty="0">
                        <a:solidFill>
                          <a:schemeClr val="bg2"/>
                        </a:solidFill>
                        <a:latin typeface="+mn-lt"/>
                      </a:endParaRPr>
                    </a:p>
                  </a:txBody>
                  <a:tcPr marL="68580" marR="68580" marT="0" marB="0" anchor="ctr">
                    <a:solidFill>
                      <a:schemeClr val="accent1">
                        <a:lumMod val="20000"/>
                        <a:lumOff val="80000"/>
                      </a:schemeClr>
                    </a:solidFill>
                  </a:tcPr>
                </a:tc>
                <a:tc>
                  <a:txBody>
                    <a:bodyPr/>
                    <a:lstStyle/>
                    <a:p>
                      <a:pPr>
                        <a:lnSpc>
                          <a:spcPct val="115000"/>
                        </a:lnSpc>
                        <a:spcAft>
                          <a:spcPts val="0"/>
                        </a:spcAft>
                      </a:pPr>
                      <a:r>
                        <a:rPr lang="en-GB" sz="2400" noProof="0" dirty="0">
                          <a:latin typeface="+mn-lt"/>
                        </a:rPr>
                        <a:t>Japan</a:t>
                      </a:r>
                      <a:endParaRPr lang="en-GB" sz="2400" noProof="0" dirty="0">
                        <a:solidFill>
                          <a:schemeClr val="bg2"/>
                        </a:solidFill>
                        <a:latin typeface="+mn-lt"/>
                      </a:endParaRPr>
                    </a:p>
                  </a:txBody>
                  <a:tcPr marL="68580" marR="68580" marT="0" marB="0" anchor="ctr">
                    <a:solidFill>
                      <a:schemeClr val="accent1">
                        <a:lumMod val="20000"/>
                        <a:lumOff val="80000"/>
                      </a:schemeClr>
                    </a:solidFill>
                  </a:tcPr>
                </a:tc>
                <a:tc>
                  <a:txBody>
                    <a:bodyPr/>
                    <a:lstStyle/>
                    <a:p>
                      <a:pPr>
                        <a:lnSpc>
                          <a:spcPct val="115000"/>
                        </a:lnSpc>
                        <a:spcAft>
                          <a:spcPts val="0"/>
                        </a:spcAft>
                      </a:pPr>
                      <a:r>
                        <a:rPr lang="en-GB" sz="2400" noProof="0" dirty="0">
                          <a:latin typeface="+mn-lt"/>
                        </a:rPr>
                        <a:t>Fukuoka</a:t>
                      </a:r>
                      <a:endParaRPr lang="en-GB" sz="2400" noProof="0" dirty="0">
                        <a:solidFill>
                          <a:schemeClr val="bg2"/>
                        </a:solidFill>
                        <a:latin typeface="+mn-lt"/>
                      </a:endParaRPr>
                    </a:p>
                  </a:txBody>
                  <a:tcPr marL="68580" marR="68580" marT="0" marB="0" anchor="ctr">
                    <a:solidFill>
                      <a:schemeClr val="accent1">
                        <a:lumMod val="20000"/>
                        <a:lumOff val="80000"/>
                      </a:schemeClr>
                    </a:solidFill>
                  </a:tcPr>
                </a:tc>
                <a:tc>
                  <a:txBody>
                    <a:bodyPr/>
                    <a:lstStyle/>
                    <a:p>
                      <a:pPr>
                        <a:lnSpc>
                          <a:spcPct val="115000"/>
                        </a:lnSpc>
                        <a:spcAft>
                          <a:spcPts val="0"/>
                        </a:spcAft>
                      </a:pPr>
                      <a:r>
                        <a:rPr lang="en-GB" sz="2400" noProof="0" dirty="0">
                          <a:latin typeface="+mn-lt"/>
                        </a:rPr>
                        <a:t>English</a:t>
                      </a:r>
                      <a:endParaRPr lang="en-GB" sz="2400" noProof="0" dirty="0">
                        <a:solidFill>
                          <a:schemeClr val="bg2"/>
                        </a:solidFill>
                        <a:latin typeface="+mn-lt"/>
                      </a:endParaRPr>
                    </a:p>
                  </a:txBody>
                  <a:tcPr marL="68580" marR="68580" marT="0" marB="0" anchor="ctr">
                    <a:solidFill>
                      <a:schemeClr val="accent1">
                        <a:lumMod val="20000"/>
                        <a:lumOff val="80000"/>
                      </a:schemeClr>
                    </a:solidFill>
                  </a:tcPr>
                </a:tc>
                <a:tc>
                  <a:txBody>
                    <a:bodyPr/>
                    <a:lstStyle/>
                    <a:p>
                      <a:pPr>
                        <a:lnSpc>
                          <a:spcPct val="115000"/>
                        </a:lnSpc>
                        <a:spcAft>
                          <a:spcPts val="0"/>
                        </a:spcAft>
                      </a:pPr>
                      <a:r>
                        <a:rPr lang="en-GB" sz="2400" noProof="0" dirty="0">
                          <a:latin typeface="+mn-lt"/>
                        </a:rPr>
                        <a:t>2003</a:t>
                      </a:r>
                      <a:endParaRPr lang="en-GB" sz="2400" noProof="0" dirty="0">
                        <a:solidFill>
                          <a:schemeClr val="bg2"/>
                        </a:solidFill>
                        <a:latin typeface="+mn-lt"/>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7"/>
                  </a:ext>
                </a:extLst>
              </a:tr>
              <a:tr h="450050">
                <a:tc>
                  <a:txBody>
                    <a:bodyPr/>
                    <a:lstStyle/>
                    <a:p>
                      <a:pPr algn="r">
                        <a:lnSpc>
                          <a:spcPct val="115000"/>
                        </a:lnSpc>
                        <a:spcAft>
                          <a:spcPts val="0"/>
                        </a:spcAft>
                      </a:pPr>
                      <a:r>
                        <a:rPr lang="fr-CH" sz="2400" noProof="0" dirty="0">
                          <a:solidFill>
                            <a:schemeClr val="dk1"/>
                          </a:solidFill>
                          <a:latin typeface="+mn-lt"/>
                        </a:rPr>
                        <a:t>7</a:t>
                      </a:r>
                      <a:endParaRPr lang="en-GB" sz="2400" noProof="0" dirty="0">
                        <a:solidFill>
                          <a:schemeClr val="bg2"/>
                        </a:solidFill>
                        <a:latin typeface="+mn-lt"/>
                      </a:endParaRPr>
                    </a:p>
                  </a:txBody>
                  <a:tcPr marL="68580" marR="68580" marT="0" marB="0" anchor="ctr">
                    <a:solidFill>
                      <a:schemeClr val="accent1">
                        <a:lumMod val="20000"/>
                        <a:lumOff val="80000"/>
                      </a:schemeClr>
                    </a:solidFill>
                  </a:tcPr>
                </a:tc>
                <a:tc>
                  <a:txBody>
                    <a:bodyPr/>
                    <a:lstStyle/>
                    <a:p>
                      <a:pPr>
                        <a:lnSpc>
                          <a:spcPct val="115000"/>
                        </a:lnSpc>
                        <a:spcAft>
                          <a:spcPts val="0"/>
                        </a:spcAft>
                      </a:pPr>
                      <a:r>
                        <a:rPr lang="en-GB" sz="2400" noProof="0" dirty="0">
                          <a:latin typeface="+mn-lt"/>
                        </a:rPr>
                        <a:t>Cuba</a:t>
                      </a:r>
                      <a:endParaRPr lang="en-GB" sz="2400" noProof="0" dirty="0">
                        <a:solidFill>
                          <a:schemeClr val="bg2"/>
                        </a:solidFill>
                        <a:latin typeface="+mn-lt"/>
                      </a:endParaRPr>
                    </a:p>
                  </a:txBody>
                  <a:tcPr marL="68580" marR="68580" marT="0" marB="0" anchor="ctr">
                    <a:solidFill>
                      <a:schemeClr val="accent1">
                        <a:lumMod val="20000"/>
                        <a:lumOff val="80000"/>
                      </a:schemeClr>
                    </a:solidFill>
                  </a:tcPr>
                </a:tc>
                <a:tc>
                  <a:txBody>
                    <a:bodyPr/>
                    <a:lstStyle/>
                    <a:p>
                      <a:pPr>
                        <a:lnSpc>
                          <a:spcPct val="115000"/>
                        </a:lnSpc>
                        <a:spcAft>
                          <a:spcPts val="0"/>
                        </a:spcAft>
                      </a:pPr>
                      <a:r>
                        <a:rPr lang="en-GB" sz="2400" noProof="0" dirty="0">
                          <a:latin typeface="+mn-lt"/>
                        </a:rPr>
                        <a:t>Habana</a:t>
                      </a:r>
                      <a:endParaRPr lang="en-GB" sz="2400" noProof="0" dirty="0">
                        <a:solidFill>
                          <a:schemeClr val="bg2"/>
                        </a:solidFill>
                        <a:latin typeface="+mn-lt"/>
                      </a:endParaRPr>
                    </a:p>
                  </a:txBody>
                  <a:tcPr marL="68580" marR="68580" marT="0" marB="0" anchor="ctr">
                    <a:solidFill>
                      <a:schemeClr val="accent1">
                        <a:lumMod val="20000"/>
                        <a:lumOff val="80000"/>
                      </a:schemeClr>
                    </a:solidFill>
                  </a:tcPr>
                </a:tc>
                <a:tc>
                  <a:txBody>
                    <a:bodyPr/>
                    <a:lstStyle/>
                    <a:p>
                      <a:pPr>
                        <a:lnSpc>
                          <a:spcPct val="115000"/>
                        </a:lnSpc>
                        <a:spcAft>
                          <a:spcPts val="0"/>
                        </a:spcAft>
                      </a:pPr>
                      <a:r>
                        <a:rPr lang="en-GB" sz="2400" noProof="0" dirty="0">
                          <a:latin typeface="+mn-lt"/>
                        </a:rPr>
                        <a:t>Spanish</a:t>
                      </a:r>
                      <a:endParaRPr lang="en-GB" sz="2400" noProof="0" dirty="0">
                        <a:solidFill>
                          <a:schemeClr val="bg2"/>
                        </a:solidFill>
                        <a:latin typeface="+mn-lt"/>
                      </a:endParaRPr>
                    </a:p>
                  </a:txBody>
                  <a:tcPr marL="68580" marR="68580" marT="0" marB="0" anchor="ctr">
                    <a:solidFill>
                      <a:schemeClr val="accent1">
                        <a:lumMod val="20000"/>
                        <a:lumOff val="80000"/>
                      </a:schemeClr>
                    </a:solidFill>
                  </a:tcPr>
                </a:tc>
                <a:tc>
                  <a:txBody>
                    <a:bodyPr/>
                    <a:lstStyle/>
                    <a:p>
                      <a:pPr>
                        <a:lnSpc>
                          <a:spcPct val="115000"/>
                        </a:lnSpc>
                        <a:spcAft>
                          <a:spcPts val="0"/>
                        </a:spcAft>
                      </a:pPr>
                      <a:r>
                        <a:rPr lang="en-GB" sz="2400" noProof="0" dirty="0">
                          <a:latin typeface="+mn-lt"/>
                        </a:rPr>
                        <a:t>2012</a:t>
                      </a:r>
                      <a:endParaRPr lang="en-GB" sz="2400" noProof="0" dirty="0">
                        <a:solidFill>
                          <a:schemeClr val="bg2"/>
                        </a:solidFill>
                        <a:latin typeface="+mn-lt"/>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11"/>
                  </a:ext>
                </a:extLst>
              </a:tr>
              <a:tr h="450050">
                <a:tc>
                  <a:txBody>
                    <a:bodyPr/>
                    <a:lstStyle/>
                    <a:p>
                      <a:pPr algn="r">
                        <a:lnSpc>
                          <a:spcPct val="115000"/>
                        </a:lnSpc>
                        <a:spcAft>
                          <a:spcPts val="0"/>
                        </a:spcAft>
                      </a:pPr>
                      <a:r>
                        <a:rPr lang="fr-CH" sz="2400" kern="1200" noProof="0" dirty="0">
                          <a:solidFill>
                            <a:schemeClr val="dk1"/>
                          </a:solidFill>
                          <a:latin typeface="+mn-lt"/>
                          <a:ea typeface="+mn-ea"/>
                          <a:cs typeface="+mn-cs"/>
                        </a:rPr>
                        <a:t>8</a:t>
                      </a:r>
                      <a:endParaRPr lang="en-GB" sz="2400" kern="1200" noProof="0" dirty="0">
                        <a:solidFill>
                          <a:schemeClr val="bg2"/>
                        </a:solidFill>
                        <a:latin typeface="+mn-lt"/>
                        <a:ea typeface="+mn-ea"/>
                        <a:cs typeface="+mn-cs"/>
                      </a:endParaRPr>
                    </a:p>
                  </a:txBody>
                  <a:tcPr marL="68580" marR="68580" marT="0" marB="0" anchor="ctr">
                    <a:solidFill>
                      <a:schemeClr val="accent1">
                        <a:lumMod val="20000"/>
                        <a:lumOff val="80000"/>
                      </a:schemeClr>
                    </a:solidFill>
                  </a:tcPr>
                </a:tc>
                <a:tc>
                  <a:txBody>
                    <a:bodyPr/>
                    <a:lstStyle/>
                    <a:p>
                      <a:pPr>
                        <a:lnSpc>
                          <a:spcPct val="115000"/>
                        </a:lnSpc>
                        <a:spcAft>
                          <a:spcPts val="0"/>
                        </a:spcAft>
                      </a:pPr>
                      <a:r>
                        <a:rPr lang="en-GB" sz="2400" kern="1200" noProof="0" dirty="0">
                          <a:latin typeface="+mn-lt"/>
                        </a:rPr>
                        <a:t>Iran</a:t>
                      </a:r>
                      <a:endParaRPr lang="en-GB" sz="2400" kern="1200" noProof="0" dirty="0">
                        <a:solidFill>
                          <a:schemeClr val="bg2"/>
                        </a:solidFill>
                        <a:latin typeface="+mn-lt"/>
                        <a:ea typeface="+mn-ea"/>
                        <a:cs typeface="+mn-cs"/>
                      </a:endParaRPr>
                    </a:p>
                  </a:txBody>
                  <a:tcPr marL="68580" marR="68580" marT="0" marB="0" anchor="ctr">
                    <a:solidFill>
                      <a:schemeClr val="accent1">
                        <a:lumMod val="20000"/>
                        <a:lumOff val="80000"/>
                      </a:schemeClr>
                    </a:solidFill>
                  </a:tcPr>
                </a:tc>
                <a:tc>
                  <a:txBody>
                    <a:bodyPr/>
                    <a:lstStyle/>
                    <a:p>
                      <a:pPr>
                        <a:lnSpc>
                          <a:spcPct val="115000"/>
                        </a:lnSpc>
                        <a:spcAft>
                          <a:spcPts val="0"/>
                        </a:spcAft>
                      </a:pPr>
                      <a:r>
                        <a:rPr lang="en-GB" sz="2400" kern="1200" noProof="0" dirty="0">
                          <a:latin typeface="+mn-lt"/>
                        </a:rPr>
                        <a:t>Teheran</a:t>
                      </a:r>
                      <a:endParaRPr lang="en-GB" sz="2400" kern="1200" noProof="0" dirty="0">
                        <a:solidFill>
                          <a:schemeClr val="bg2"/>
                        </a:solidFill>
                        <a:latin typeface="+mn-lt"/>
                        <a:ea typeface="+mn-ea"/>
                        <a:cs typeface="+mn-cs"/>
                      </a:endParaRPr>
                    </a:p>
                  </a:txBody>
                  <a:tcPr marL="68580" marR="68580" marT="0" marB="0" anchor="ctr">
                    <a:solidFill>
                      <a:schemeClr val="accent1">
                        <a:lumMod val="20000"/>
                        <a:lumOff val="80000"/>
                      </a:schemeClr>
                    </a:solidFill>
                  </a:tcPr>
                </a:tc>
                <a:tc>
                  <a:txBody>
                    <a:bodyPr/>
                    <a:lstStyle/>
                    <a:p>
                      <a:pPr>
                        <a:lnSpc>
                          <a:spcPct val="115000"/>
                        </a:lnSpc>
                        <a:spcAft>
                          <a:spcPts val="0"/>
                        </a:spcAft>
                      </a:pPr>
                      <a:r>
                        <a:rPr lang="en-GB" sz="2400" kern="1200" noProof="0" dirty="0">
                          <a:latin typeface="+mn-lt"/>
                        </a:rPr>
                        <a:t>English</a:t>
                      </a:r>
                      <a:endParaRPr lang="en-GB" sz="2400" kern="1200" noProof="0" dirty="0">
                        <a:solidFill>
                          <a:schemeClr val="bg2"/>
                        </a:solidFill>
                        <a:latin typeface="+mn-lt"/>
                        <a:ea typeface="+mn-ea"/>
                        <a:cs typeface="+mn-cs"/>
                      </a:endParaRPr>
                    </a:p>
                  </a:txBody>
                  <a:tcPr marL="68580" marR="68580" marT="0" marB="0" anchor="ctr">
                    <a:solidFill>
                      <a:schemeClr val="accent1">
                        <a:lumMod val="20000"/>
                        <a:lumOff val="80000"/>
                      </a:schemeClr>
                    </a:solidFill>
                  </a:tcPr>
                </a:tc>
                <a:tc>
                  <a:txBody>
                    <a:bodyPr/>
                    <a:lstStyle/>
                    <a:p>
                      <a:pPr>
                        <a:lnSpc>
                          <a:spcPct val="115000"/>
                        </a:lnSpc>
                        <a:spcAft>
                          <a:spcPts val="0"/>
                        </a:spcAft>
                      </a:pPr>
                      <a:r>
                        <a:rPr lang="en-GB" sz="2400" kern="1200" noProof="0" dirty="0">
                          <a:latin typeface="+mn-lt"/>
                        </a:rPr>
                        <a:t>2014</a:t>
                      </a:r>
                      <a:endParaRPr lang="en-GB" sz="2400" kern="1200" noProof="0" dirty="0">
                        <a:solidFill>
                          <a:schemeClr val="bg2"/>
                        </a:solidFill>
                        <a:latin typeface="+mn-lt"/>
                        <a:ea typeface="+mn-ea"/>
                        <a:cs typeface="+mn-cs"/>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12"/>
                  </a:ext>
                </a:extLst>
              </a:tr>
              <a:tr h="450050">
                <a:tc>
                  <a:txBody>
                    <a:bodyPr/>
                    <a:lstStyle/>
                    <a:p>
                      <a:pPr algn="r">
                        <a:lnSpc>
                          <a:spcPct val="115000"/>
                        </a:lnSpc>
                        <a:spcAft>
                          <a:spcPts val="0"/>
                        </a:spcAft>
                      </a:pPr>
                      <a:r>
                        <a:rPr lang="fr-CH" sz="2400" noProof="0" dirty="0">
                          <a:solidFill>
                            <a:schemeClr val="dk1"/>
                          </a:solidFill>
                          <a:latin typeface="+mn-lt"/>
                        </a:rPr>
                        <a:t>9</a:t>
                      </a:r>
                      <a:endParaRPr lang="en-GB" sz="2400" noProof="0" dirty="0">
                        <a:solidFill>
                          <a:schemeClr val="bg2"/>
                        </a:solidFill>
                        <a:latin typeface="+mn-lt"/>
                      </a:endParaRPr>
                    </a:p>
                  </a:txBody>
                  <a:tcPr marL="68580" marR="68580" marT="0" marB="0" anchor="ctr">
                    <a:solidFill>
                      <a:schemeClr val="accent1">
                        <a:lumMod val="20000"/>
                        <a:lumOff val="80000"/>
                      </a:schemeClr>
                    </a:solidFill>
                  </a:tcPr>
                </a:tc>
                <a:tc>
                  <a:txBody>
                    <a:bodyPr/>
                    <a:lstStyle/>
                    <a:p>
                      <a:pPr>
                        <a:lnSpc>
                          <a:spcPct val="115000"/>
                        </a:lnSpc>
                        <a:spcAft>
                          <a:spcPts val="0"/>
                        </a:spcAft>
                      </a:pPr>
                      <a:r>
                        <a:rPr lang="en-GB" sz="2400" noProof="0" dirty="0">
                          <a:latin typeface="+mn-lt"/>
                        </a:rPr>
                        <a:t>India</a:t>
                      </a:r>
                      <a:endParaRPr lang="en-GB" sz="2400" i="0" noProof="0" dirty="0">
                        <a:solidFill>
                          <a:schemeClr val="bg2"/>
                        </a:solidFill>
                        <a:latin typeface="+mn-lt"/>
                      </a:endParaRPr>
                    </a:p>
                  </a:txBody>
                  <a:tcPr marL="68580" marR="68580" marT="0" marB="0" anchor="ctr">
                    <a:solidFill>
                      <a:schemeClr val="accent1">
                        <a:lumMod val="20000"/>
                        <a:lumOff val="80000"/>
                      </a:schemeClr>
                    </a:solidFill>
                  </a:tcPr>
                </a:tc>
                <a:tc>
                  <a:txBody>
                    <a:bodyPr/>
                    <a:lstStyle/>
                    <a:p>
                      <a:pPr>
                        <a:lnSpc>
                          <a:spcPct val="115000"/>
                        </a:lnSpc>
                        <a:spcAft>
                          <a:spcPts val="0"/>
                        </a:spcAft>
                      </a:pPr>
                      <a:r>
                        <a:rPr lang="en-GB" sz="2400" noProof="0" dirty="0">
                          <a:latin typeface="+mn-lt"/>
                        </a:rPr>
                        <a:t>Delhi</a:t>
                      </a:r>
                      <a:endParaRPr lang="en-GB" sz="2400" i="0" noProof="0" dirty="0">
                        <a:solidFill>
                          <a:schemeClr val="bg2"/>
                        </a:solidFill>
                        <a:latin typeface="+mn-lt"/>
                      </a:endParaRPr>
                    </a:p>
                  </a:txBody>
                  <a:tcPr marL="68580" marR="68580" marT="0" marB="0" anchor="ctr">
                    <a:solidFill>
                      <a:schemeClr val="accent1">
                        <a:lumMod val="20000"/>
                        <a:lumOff val="80000"/>
                      </a:schemeClr>
                    </a:solidFill>
                  </a:tcPr>
                </a:tc>
                <a:tc>
                  <a:txBody>
                    <a:bodyPr/>
                    <a:lstStyle/>
                    <a:p>
                      <a:pPr>
                        <a:lnSpc>
                          <a:spcPct val="115000"/>
                        </a:lnSpc>
                        <a:spcAft>
                          <a:spcPts val="0"/>
                        </a:spcAft>
                      </a:pPr>
                      <a:r>
                        <a:rPr lang="en-GB" sz="2400" noProof="0" dirty="0">
                          <a:latin typeface="+mn-lt"/>
                        </a:rPr>
                        <a:t>English</a:t>
                      </a:r>
                      <a:endParaRPr lang="en-GB" sz="2400" i="0" noProof="0" dirty="0">
                        <a:solidFill>
                          <a:schemeClr val="bg2"/>
                        </a:solidFill>
                        <a:latin typeface="+mn-lt"/>
                      </a:endParaRPr>
                    </a:p>
                  </a:txBody>
                  <a:tcPr marL="68580" marR="68580" marT="0" marB="0" anchor="ctr">
                    <a:solidFill>
                      <a:schemeClr val="accent1">
                        <a:lumMod val="20000"/>
                        <a:lumOff val="80000"/>
                      </a:schemeClr>
                    </a:solidFill>
                  </a:tcPr>
                </a:tc>
                <a:tc>
                  <a:txBody>
                    <a:bodyPr/>
                    <a:lstStyle/>
                    <a:p>
                      <a:pPr>
                        <a:lnSpc>
                          <a:spcPct val="115000"/>
                        </a:lnSpc>
                        <a:spcAft>
                          <a:spcPts val="0"/>
                        </a:spcAft>
                      </a:pPr>
                      <a:r>
                        <a:rPr lang="en-GB" sz="2400" noProof="0" dirty="0">
                          <a:latin typeface="+mn-lt"/>
                        </a:rPr>
                        <a:t>2015</a:t>
                      </a:r>
                      <a:endParaRPr lang="en-GB" sz="2400" i="0" noProof="0" dirty="0">
                        <a:solidFill>
                          <a:schemeClr val="bg2"/>
                        </a:solidFill>
                        <a:latin typeface="+mn-lt"/>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13"/>
                  </a:ext>
                </a:extLst>
              </a:tr>
              <a:tr h="450050">
                <a:tc>
                  <a:txBody>
                    <a:bodyPr/>
                    <a:lstStyle/>
                    <a:p>
                      <a:pPr algn="r">
                        <a:lnSpc>
                          <a:spcPct val="115000"/>
                        </a:lnSpc>
                        <a:spcAft>
                          <a:spcPts val="0"/>
                        </a:spcAft>
                      </a:pPr>
                      <a:r>
                        <a:rPr lang="fr-CH" sz="2400" noProof="0" dirty="0">
                          <a:latin typeface="+mn-lt"/>
                        </a:rPr>
                        <a:t>10</a:t>
                      </a:r>
                      <a:endParaRPr lang="en-GB" sz="2400" noProof="0" dirty="0">
                        <a:solidFill>
                          <a:schemeClr val="bg2"/>
                        </a:solidFill>
                        <a:latin typeface="+mn-lt"/>
                      </a:endParaRPr>
                    </a:p>
                  </a:txBody>
                  <a:tcPr marL="68580" marR="68580" marT="0" marB="0" anchor="ctr">
                    <a:solidFill>
                      <a:schemeClr val="accent1">
                        <a:lumMod val="20000"/>
                        <a:lumOff val="80000"/>
                      </a:schemeClr>
                    </a:solidFill>
                  </a:tcPr>
                </a:tc>
                <a:tc>
                  <a:txBody>
                    <a:bodyPr/>
                    <a:lstStyle/>
                    <a:p>
                      <a:pPr>
                        <a:lnSpc>
                          <a:spcPct val="115000"/>
                        </a:lnSpc>
                        <a:spcAft>
                          <a:spcPts val="0"/>
                        </a:spcAft>
                      </a:pPr>
                      <a:r>
                        <a:rPr lang="en-GB" sz="2400" noProof="0" dirty="0">
                          <a:latin typeface="+mn-lt"/>
                        </a:rPr>
                        <a:t>Lebanon</a:t>
                      </a:r>
                      <a:endParaRPr lang="en-GB" sz="2400" i="0" noProof="0" dirty="0">
                        <a:solidFill>
                          <a:schemeClr val="bg2"/>
                        </a:solidFill>
                        <a:latin typeface="+mn-lt"/>
                      </a:endParaRPr>
                    </a:p>
                  </a:txBody>
                  <a:tcPr marL="68580" marR="68580" marT="0" marB="0" anchor="ctr">
                    <a:solidFill>
                      <a:schemeClr val="accent1">
                        <a:lumMod val="20000"/>
                        <a:lumOff val="80000"/>
                      </a:schemeClr>
                    </a:solidFill>
                  </a:tcPr>
                </a:tc>
                <a:tc>
                  <a:txBody>
                    <a:bodyPr/>
                    <a:lstStyle/>
                    <a:p>
                      <a:pPr>
                        <a:lnSpc>
                          <a:spcPct val="115000"/>
                        </a:lnSpc>
                        <a:spcAft>
                          <a:spcPts val="0"/>
                        </a:spcAft>
                      </a:pPr>
                      <a:r>
                        <a:rPr lang="en-GB" sz="2400" noProof="0" dirty="0">
                          <a:latin typeface="+mn-lt"/>
                        </a:rPr>
                        <a:t>Beirut</a:t>
                      </a:r>
                      <a:endParaRPr lang="en-GB" sz="2400" i="0" noProof="0" dirty="0">
                        <a:solidFill>
                          <a:schemeClr val="bg2"/>
                        </a:solidFill>
                        <a:latin typeface="+mn-lt"/>
                      </a:endParaRPr>
                    </a:p>
                  </a:txBody>
                  <a:tcPr marL="68580" marR="68580" marT="0" marB="0" anchor="ctr">
                    <a:solidFill>
                      <a:schemeClr val="accent1">
                        <a:lumMod val="20000"/>
                        <a:lumOff val="80000"/>
                      </a:schemeClr>
                    </a:solidFill>
                  </a:tcPr>
                </a:tc>
                <a:tc>
                  <a:txBody>
                    <a:bodyPr/>
                    <a:lstStyle/>
                    <a:p>
                      <a:pPr>
                        <a:lnSpc>
                          <a:spcPct val="115000"/>
                        </a:lnSpc>
                        <a:spcAft>
                          <a:spcPts val="0"/>
                        </a:spcAft>
                      </a:pPr>
                      <a:r>
                        <a:rPr lang="en-GB" sz="2400" noProof="0" dirty="0">
                          <a:latin typeface="+mn-lt"/>
                        </a:rPr>
                        <a:t>English</a:t>
                      </a:r>
                      <a:endParaRPr lang="en-GB" sz="2400" i="0" noProof="0" dirty="0">
                        <a:solidFill>
                          <a:schemeClr val="bg2"/>
                        </a:solidFill>
                        <a:latin typeface="+mn-lt"/>
                      </a:endParaRPr>
                    </a:p>
                  </a:txBody>
                  <a:tcPr marL="68580" marR="68580" marT="0" marB="0" anchor="ctr">
                    <a:solidFill>
                      <a:schemeClr val="accent1">
                        <a:lumMod val="20000"/>
                        <a:lumOff val="80000"/>
                      </a:schemeClr>
                    </a:solidFill>
                  </a:tcPr>
                </a:tc>
                <a:tc>
                  <a:txBody>
                    <a:bodyPr/>
                    <a:lstStyle/>
                    <a:p>
                      <a:pPr>
                        <a:lnSpc>
                          <a:spcPct val="115000"/>
                        </a:lnSpc>
                        <a:spcAft>
                          <a:spcPts val="0"/>
                        </a:spcAft>
                      </a:pPr>
                      <a:r>
                        <a:rPr lang="en-GB" sz="2400" noProof="0" dirty="0">
                          <a:latin typeface="+mn-lt"/>
                        </a:rPr>
                        <a:t>2017</a:t>
                      </a:r>
                      <a:endParaRPr lang="en-GB" sz="2400" i="0" noProof="0" dirty="0">
                        <a:solidFill>
                          <a:schemeClr val="bg2"/>
                        </a:solidFill>
                        <a:latin typeface="+mn-lt"/>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14"/>
                  </a:ext>
                </a:extLst>
              </a:tr>
            </a:tbl>
          </a:graphicData>
        </a:graphic>
      </p:graphicFrame>
      <p:sp>
        <p:nvSpPr>
          <p:cNvPr id="2" name="Slide Number Placeholder 1">
            <a:extLst>
              <a:ext uri="{FF2B5EF4-FFF2-40B4-BE49-F238E27FC236}">
                <a16:creationId xmlns:a16="http://schemas.microsoft.com/office/drawing/2014/main" id="{5CBC29AF-0009-473B-B6D8-BC1A09196890}"/>
              </a:ext>
            </a:extLst>
          </p:cNvPr>
          <p:cNvSpPr>
            <a:spLocks noGrp="1"/>
          </p:cNvSpPr>
          <p:nvPr>
            <p:ph type="sldNum" sz="quarter" idx="12"/>
          </p:nvPr>
        </p:nvSpPr>
        <p:spPr/>
        <p:txBody>
          <a:bodyPr/>
          <a:lstStyle/>
          <a:p>
            <a:fld id="{CD6B2AEB-5293-4EC7-A30F-1DB20CF78EBF}" type="slidenum">
              <a:rPr lang="en-GB" smtClean="0"/>
              <a:t>5</a:t>
            </a:fld>
            <a:endParaRPr lang="en-GB"/>
          </a:p>
        </p:txBody>
      </p:sp>
    </p:spTree>
    <p:extLst>
      <p:ext uri="{BB962C8B-B14F-4D97-AF65-F5344CB8AC3E}">
        <p14:creationId xmlns:p14="http://schemas.microsoft.com/office/powerpoint/2010/main" val="1505744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78DAC70-50B3-4BB8-AC30-A138E50FFCFF}"/>
              </a:ext>
            </a:extLst>
          </p:cNvPr>
          <p:cNvSpPr txBox="1">
            <a:spLocks noChangeArrowheads="1"/>
          </p:cNvSpPr>
          <p:nvPr/>
        </p:nvSpPr>
        <p:spPr>
          <a:xfrm>
            <a:off x="3704143" y="325790"/>
            <a:ext cx="5178602" cy="11521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u="sng" dirty="0">
                <a:latin typeface="+mn-lt"/>
              </a:rPr>
              <a:t>Educational methods </a:t>
            </a:r>
          </a:p>
        </p:txBody>
      </p:sp>
      <p:sp>
        <p:nvSpPr>
          <p:cNvPr id="5" name="TextBox 4">
            <a:extLst>
              <a:ext uri="{FF2B5EF4-FFF2-40B4-BE49-F238E27FC236}">
                <a16:creationId xmlns:a16="http://schemas.microsoft.com/office/drawing/2014/main" id="{C44EB821-B225-4DE1-B559-74CA8E70247F}"/>
              </a:ext>
            </a:extLst>
          </p:cNvPr>
          <p:cNvSpPr txBox="1"/>
          <p:nvPr/>
        </p:nvSpPr>
        <p:spPr>
          <a:xfrm>
            <a:off x="4047757" y="1308380"/>
            <a:ext cx="4409862" cy="1815882"/>
          </a:xfrm>
          <a:prstGeom prst="rect">
            <a:avLst/>
          </a:prstGeom>
          <a:noFill/>
        </p:spPr>
        <p:txBody>
          <a:bodyPr wrap="none" rtlCol="0">
            <a:spAutoFit/>
          </a:bodyPr>
          <a:lstStyle/>
          <a:p>
            <a:pPr algn="ctr"/>
            <a:r>
              <a:rPr lang="en-GB" sz="2800" dirty="0"/>
              <a:t>Group work, problem solving</a:t>
            </a:r>
          </a:p>
          <a:p>
            <a:pPr algn="ctr"/>
            <a:r>
              <a:rPr lang="en-GB" sz="2800" dirty="0"/>
              <a:t>Discussions</a:t>
            </a:r>
          </a:p>
          <a:p>
            <a:pPr algn="ctr"/>
            <a:r>
              <a:rPr lang="en-GB" sz="2800" dirty="0"/>
              <a:t>Presentations </a:t>
            </a:r>
          </a:p>
          <a:p>
            <a:endParaRPr lang="en-GB" sz="2800" dirty="0"/>
          </a:p>
        </p:txBody>
      </p:sp>
      <p:pic>
        <p:nvPicPr>
          <p:cNvPr id="6" name="Picture 6" descr="DSC_0025">
            <a:extLst>
              <a:ext uri="{FF2B5EF4-FFF2-40B4-BE49-F238E27FC236}">
                <a16:creationId xmlns:a16="http://schemas.microsoft.com/office/drawing/2014/main" id="{6957AAD2-DB82-48FE-8ADB-05EC4EFA17EB}"/>
              </a:ext>
            </a:extLst>
          </p:cNvPr>
          <p:cNvPicPr>
            <a:picLocks noChangeAspect="1" noChangeArrowheads="1"/>
          </p:cNvPicPr>
          <p:nvPr/>
        </p:nvPicPr>
        <p:blipFill>
          <a:blip r:embed="rId2" cstate="print"/>
          <a:srcRect/>
          <a:stretch>
            <a:fillRect/>
          </a:stretch>
        </p:blipFill>
        <p:spPr>
          <a:xfrm>
            <a:off x="712288" y="1280630"/>
            <a:ext cx="2967202" cy="1987286"/>
          </a:xfrm>
          <a:prstGeom prst="rect">
            <a:avLst/>
          </a:prstGeom>
        </p:spPr>
      </p:pic>
      <p:pic>
        <p:nvPicPr>
          <p:cNvPr id="7" name="Picture 6">
            <a:extLst>
              <a:ext uri="{FF2B5EF4-FFF2-40B4-BE49-F238E27FC236}">
                <a16:creationId xmlns:a16="http://schemas.microsoft.com/office/drawing/2014/main" id="{4080E8F1-E5F9-4C46-BB15-D865EBE0EECC}"/>
              </a:ext>
            </a:extLst>
          </p:cNvPr>
          <p:cNvPicPr>
            <a:picLocks noChangeAspect="1"/>
          </p:cNvPicPr>
          <p:nvPr/>
        </p:nvPicPr>
        <p:blipFill>
          <a:blip r:embed="rId3"/>
          <a:stretch>
            <a:fillRect/>
          </a:stretch>
        </p:blipFill>
        <p:spPr>
          <a:xfrm>
            <a:off x="712808" y="3318625"/>
            <a:ext cx="2966682" cy="2028367"/>
          </a:xfrm>
          <a:prstGeom prst="rect">
            <a:avLst/>
          </a:prstGeom>
        </p:spPr>
      </p:pic>
      <p:pic>
        <p:nvPicPr>
          <p:cNvPr id="8" name="Espace réservé du contenu 12">
            <a:extLst>
              <a:ext uri="{FF2B5EF4-FFF2-40B4-BE49-F238E27FC236}">
                <a16:creationId xmlns:a16="http://schemas.microsoft.com/office/drawing/2014/main" id="{1D9F88C5-AF1A-4A57-88C9-CEF6120E6A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2186" y="3852781"/>
            <a:ext cx="3018355" cy="1973050"/>
          </a:xfrm>
          <a:prstGeom prst="rect">
            <a:avLst/>
          </a:prstGeom>
        </p:spPr>
      </p:pic>
      <p:pic>
        <p:nvPicPr>
          <p:cNvPr id="9" name="Picture 10" descr="DSC_5370">
            <a:extLst>
              <a:ext uri="{FF2B5EF4-FFF2-40B4-BE49-F238E27FC236}">
                <a16:creationId xmlns:a16="http://schemas.microsoft.com/office/drawing/2014/main" id="{14C4F9BC-B552-4245-88F5-C630D7901604}"/>
              </a:ext>
            </a:extLst>
          </p:cNvPr>
          <p:cNvPicPr>
            <a:picLocks noChangeAspect="1" noChangeArrowheads="1"/>
          </p:cNvPicPr>
          <p:nvPr/>
        </p:nvPicPr>
        <p:blipFill>
          <a:blip r:embed="rId5" cstate="print"/>
          <a:srcRect/>
          <a:stretch>
            <a:fillRect/>
          </a:stretch>
        </p:blipFill>
        <p:spPr>
          <a:xfrm>
            <a:off x="6943237" y="4626239"/>
            <a:ext cx="2979216" cy="1946239"/>
          </a:xfrm>
          <a:prstGeom prst="rect">
            <a:avLst/>
          </a:prstGeom>
        </p:spPr>
      </p:pic>
      <p:pic>
        <p:nvPicPr>
          <p:cNvPr id="10" name="Picture 7" descr="DSC_5389">
            <a:extLst>
              <a:ext uri="{FF2B5EF4-FFF2-40B4-BE49-F238E27FC236}">
                <a16:creationId xmlns:a16="http://schemas.microsoft.com/office/drawing/2014/main" id="{D34C966A-6EF9-4101-A34A-CDCA3656A70B}"/>
              </a:ext>
            </a:extLst>
          </p:cNvPr>
          <p:cNvPicPr>
            <a:picLocks noChangeAspect="1" noChangeArrowheads="1"/>
          </p:cNvPicPr>
          <p:nvPr/>
        </p:nvPicPr>
        <p:blipFill>
          <a:blip r:embed="rId6" cstate="print"/>
          <a:srcRect/>
          <a:stretch>
            <a:fillRect/>
          </a:stretch>
        </p:blipFill>
        <p:spPr>
          <a:xfrm>
            <a:off x="8987512" y="2573948"/>
            <a:ext cx="2896427" cy="1938676"/>
          </a:xfrm>
          <a:prstGeom prst="rect">
            <a:avLst/>
          </a:prstGeom>
        </p:spPr>
      </p:pic>
      <p:pic>
        <p:nvPicPr>
          <p:cNvPr id="11" name="Picture 9" descr="DSC_0011">
            <a:extLst>
              <a:ext uri="{FF2B5EF4-FFF2-40B4-BE49-F238E27FC236}">
                <a16:creationId xmlns:a16="http://schemas.microsoft.com/office/drawing/2014/main" id="{E2627E9E-E502-43A9-BE94-97049CA513EB}"/>
              </a:ext>
            </a:extLst>
          </p:cNvPr>
          <p:cNvPicPr>
            <a:picLocks noChangeAspect="1" noChangeArrowheads="1"/>
          </p:cNvPicPr>
          <p:nvPr/>
        </p:nvPicPr>
        <p:blipFill>
          <a:blip r:embed="rId7" cstate="print"/>
          <a:srcRect/>
          <a:stretch>
            <a:fillRect/>
          </a:stretch>
        </p:blipFill>
        <p:spPr>
          <a:xfrm>
            <a:off x="8972569" y="567855"/>
            <a:ext cx="2911371" cy="1892478"/>
          </a:xfrm>
          <a:prstGeom prst="rect">
            <a:avLst/>
          </a:prstGeom>
        </p:spPr>
      </p:pic>
      <p:sp>
        <p:nvSpPr>
          <p:cNvPr id="2" name="Slide Number Placeholder 1">
            <a:extLst>
              <a:ext uri="{FF2B5EF4-FFF2-40B4-BE49-F238E27FC236}">
                <a16:creationId xmlns:a16="http://schemas.microsoft.com/office/drawing/2014/main" id="{23A1AF89-5060-4879-A3A6-B548423DFF05}"/>
              </a:ext>
            </a:extLst>
          </p:cNvPr>
          <p:cNvSpPr>
            <a:spLocks noGrp="1"/>
          </p:cNvSpPr>
          <p:nvPr>
            <p:ph type="sldNum" sz="quarter" idx="12"/>
          </p:nvPr>
        </p:nvSpPr>
        <p:spPr/>
        <p:txBody>
          <a:bodyPr/>
          <a:lstStyle/>
          <a:p>
            <a:fld id="{CD6B2AEB-5293-4EC7-A30F-1DB20CF78EBF}" type="slidenum">
              <a:rPr lang="en-GB" smtClean="0"/>
              <a:t>6</a:t>
            </a:fld>
            <a:endParaRPr lang="en-GB"/>
          </a:p>
        </p:txBody>
      </p:sp>
    </p:spTree>
    <p:extLst>
      <p:ext uri="{BB962C8B-B14F-4D97-AF65-F5344CB8AC3E}">
        <p14:creationId xmlns:p14="http://schemas.microsoft.com/office/powerpoint/2010/main" val="3508400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9C6720-F69B-4476-94EF-E93407640E05}"/>
              </a:ext>
            </a:extLst>
          </p:cNvPr>
          <p:cNvSpPr txBox="1"/>
          <p:nvPr/>
        </p:nvSpPr>
        <p:spPr>
          <a:xfrm>
            <a:off x="838512" y="-30433"/>
            <a:ext cx="6590859" cy="584775"/>
          </a:xfrm>
          <a:prstGeom prst="rect">
            <a:avLst/>
          </a:prstGeom>
          <a:noFill/>
        </p:spPr>
        <p:txBody>
          <a:bodyPr wrap="square" rtlCol="0">
            <a:spAutoFit/>
          </a:bodyPr>
          <a:lstStyle/>
          <a:p>
            <a:r>
              <a:rPr lang="en-US" sz="3200" u="sng" dirty="0"/>
              <a:t>WEEK 1 – H.E.L.P. course Geneva 2019</a:t>
            </a:r>
            <a:endParaRPr lang="en-GB" sz="1400" u="sng" dirty="0">
              <a:solidFill>
                <a:srgbClr val="FF0000"/>
              </a:solidFill>
            </a:endParaRPr>
          </a:p>
        </p:txBody>
      </p:sp>
      <p:sp>
        <p:nvSpPr>
          <p:cNvPr id="5" name="TextBox 4">
            <a:extLst>
              <a:ext uri="{FF2B5EF4-FFF2-40B4-BE49-F238E27FC236}">
                <a16:creationId xmlns:a16="http://schemas.microsoft.com/office/drawing/2014/main" id="{9E1EB09C-A1D1-4E53-92AB-8F71437F2E1D}"/>
              </a:ext>
            </a:extLst>
          </p:cNvPr>
          <p:cNvSpPr txBox="1"/>
          <p:nvPr/>
        </p:nvSpPr>
        <p:spPr>
          <a:xfrm>
            <a:off x="838512" y="554342"/>
            <a:ext cx="9916475" cy="338554"/>
          </a:xfrm>
          <a:prstGeom prst="rect">
            <a:avLst/>
          </a:prstGeom>
          <a:noFill/>
        </p:spPr>
        <p:txBody>
          <a:bodyPr wrap="square" rtlCol="0">
            <a:spAutoFit/>
          </a:bodyPr>
          <a:lstStyle/>
          <a:p>
            <a:r>
              <a:rPr lang="en-US" sz="1600" b="1" i="1" dirty="0"/>
              <a:t>Sessions</a:t>
            </a:r>
            <a:r>
              <a:rPr lang="en-US" sz="1600" b="1" dirty="0"/>
              <a:t>: Morning 08:30-10:30 / 11:00-12:30   afternoon 13:30-15:00 / 15:15-16:45 (16:45 – 17:30) </a:t>
            </a:r>
            <a:endParaRPr lang="en-GB" sz="1600" dirty="0"/>
          </a:p>
        </p:txBody>
      </p:sp>
      <p:graphicFrame>
        <p:nvGraphicFramePr>
          <p:cNvPr id="6" name="Table 5">
            <a:extLst>
              <a:ext uri="{FF2B5EF4-FFF2-40B4-BE49-F238E27FC236}">
                <a16:creationId xmlns:a16="http://schemas.microsoft.com/office/drawing/2014/main" id="{230507EF-6D95-4BF7-8943-EE03DF3964D4}"/>
              </a:ext>
            </a:extLst>
          </p:cNvPr>
          <p:cNvGraphicFramePr>
            <a:graphicFrameLocks noGrp="1"/>
          </p:cNvGraphicFramePr>
          <p:nvPr>
            <p:extLst/>
          </p:nvPr>
        </p:nvGraphicFramePr>
        <p:xfrm>
          <a:off x="819856" y="864564"/>
          <a:ext cx="11044332" cy="5976460"/>
        </p:xfrm>
        <a:graphic>
          <a:graphicData uri="http://schemas.openxmlformats.org/drawingml/2006/table">
            <a:tbl>
              <a:tblPr firstRow="1" firstCol="1" lastRow="1" lastCol="1" bandRow="1" bandCol="1"/>
              <a:tblGrid>
                <a:gridCol w="1094288">
                  <a:extLst>
                    <a:ext uri="{9D8B030D-6E8A-4147-A177-3AD203B41FA5}">
                      <a16:colId xmlns:a16="http://schemas.microsoft.com/office/drawing/2014/main" val="20000"/>
                    </a:ext>
                  </a:extLst>
                </a:gridCol>
                <a:gridCol w="1950720">
                  <a:extLst>
                    <a:ext uri="{9D8B030D-6E8A-4147-A177-3AD203B41FA5}">
                      <a16:colId xmlns:a16="http://schemas.microsoft.com/office/drawing/2014/main" val="20001"/>
                    </a:ext>
                  </a:extLst>
                </a:gridCol>
                <a:gridCol w="1901952">
                  <a:extLst>
                    <a:ext uri="{9D8B030D-6E8A-4147-A177-3AD203B41FA5}">
                      <a16:colId xmlns:a16="http://schemas.microsoft.com/office/drawing/2014/main" val="20002"/>
                    </a:ext>
                  </a:extLst>
                </a:gridCol>
                <a:gridCol w="2072640">
                  <a:extLst>
                    <a:ext uri="{9D8B030D-6E8A-4147-A177-3AD203B41FA5}">
                      <a16:colId xmlns:a16="http://schemas.microsoft.com/office/drawing/2014/main" val="20003"/>
                    </a:ext>
                  </a:extLst>
                </a:gridCol>
                <a:gridCol w="2036064">
                  <a:extLst>
                    <a:ext uri="{9D8B030D-6E8A-4147-A177-3AD203B41FA5}">
                      <a16:colId xmlns:a16="http://schemas.microsoft.com/office/drawing/2014/main" val="20004"/>
                    </a:ext>
                  </a:extLst>
                </a:gridCol>
                <a:gridCol w="1988668">
                  <a:extLst>
                    <a:ext uri="{9D8B030D-6E8A-4147-A177-3AD203B41FA5}">
                      <a16:colId xmlns:a16="http://schemas.microsoft.com/office/drawing/2014/main" val="20005"/>
                    </a:ext>
                  </a:extLst>
                </a:gridCol>
              </a:tblGrid>
              <a:tr h="304887">
                <a:tc>
                  <a:txBody>
                    <a:bodyPr/>
                    <a:lstStyle/>
                    <a:p>
                      <a:pPr algn="ctr">
                        <a:lnSpc>
                          <a:spcPct val="107000"/>
                        </a:lnSpc>
                        <a:spcBef>
                          <a:spcPts val="200"/>
                        </a:spcBef>
                        <a:spcAft>
                          <a:spcPts val="200"/>
                        </a:spcAft>
                      </a:pP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Bef>
                          <a:spcPts val="200"/>
                        </a:spcBef>
                        <a:spcAft>
                          <a:spcPts val="0"/>
                        </a:spcAft>
                      </a:pPr>
                      <a:r>
                        <a:rPr lang="en-US"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17.06.2019</a:t>
                      </a:r>
                      <a:endParaRPr lang="en-GB"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US"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18.06.2019</a:t>
                      </a:r>
                      <a:endParaRPr lang="en-GB"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US"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19.06.2019</a:t>
                      </a:r>
                      <a:endParaRPr lang="en-GB"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US"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20.06.2019</a:t>
                      </a:r>
                      <a:endParaRPr lang="en-GB"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200"/>
                        </a:spcAft>
                      </a:pPr>
                      <a:r>
                        <a:rPr lang="en-US"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21.06.2019</a:t>
                      </a:r>
                      <a:endParaRPr lang="en-GB"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281212">
                <a:tc>
                  <a:txBody>
                    <a:bodyPr/>
                    <a:lstStyle/>
                    <a:p>
                      <a:pPr algn="ctr">
                        <a:lnSpc>
                          <a:spcPct val="107000"/>
                        </a:lnSpc>
                        <a:spcBef>
                          <a:spcPts val="200"/>
                        </a:spcBef>
                        <a:spcAft>
                          <a:spcPts val="200"/>
                        </a:spcAft>
                      </a:pPr>
                      <a:r>
                        <a:rPr lang="en-US"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08:30</a:t>
                      </a:r>
                      <a:endParaRPr lang="en-GB"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ts val="1100"/>
                        </a:lnSpc>
                        <a:spcBef>
                          <a:spcPts val="300"/>
                        </a:spcBef>
                        <a:spcAft>
                          <a:spcPts val="200"/>
                        </a:spcAft>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Arrival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00"/>
                        </a:lnSpc>
                        <a:spcAft>
                          <a:spcPts val="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Daily reflection</a:t>
                      </a:r>
                      <a:endParaRPr lang="en-GB"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00"/>
                        </a:lnSpc>
                        <a:spcAft>
                          <a:spcPts val="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Daily reflection</a:t>
                      </a:r>
                      <a:endParaRPr lang="en-GB"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00"/>
                        </a:lnSpc>
                        <a:spcAft>
                          <a:spcPts val="20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Daily reflection </a:t>
                      </a:r>
                      <a:endParaRPr lang="en-GB"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100"/>
                        </a:lnSpc>
                        <a:spcBef>
                          <a:spcPts val="300"/>
                        </a:spcBef>
                        <a:spcAft>
                          <a:spcPts val="200"/>
                        </a:spcAft>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Daily reflection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68452">
                <a:tc>
                  <a:txBody>
                    <a:bodyPr/>
                    <a:lstStyle/>
                    <a:p>
                      <a:pPr algn="ctr">
                        <a:lnSpc>
                          <a:spcPct val="107000"/>
                        </a:lnSpc>
                        <a:spcBef>
                          <a:spcPts val="200"/>
                        </a:spcBef>
                        <a:spcAft>
                          <a:spcPts val="0"/>
                        </a:spcAft>
                      </a:pPr>
                      <a:r>
                        <a:rPr lang="en-US"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09:00</a:t>
                      </a:r>
                      <a:endParaRPr lang="en-GB"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ts val="1100"/>
                        </a:lnSpc>
                        <a:spcBef>
                          <a:spcPts val="300"/>
                        </a:spcBef>
                        <a:spcAft>
                          <a:spcPts val="200"/>
                        </a:spcAft>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Welcome</a:t>
                      </a:r>
                    </a:p>
                    <a:p>
                      <a:pPr algn="ctr">
                        <a:lnSpc>
                          <a:spcPts val="1100"/>
                        </a:lnSpc>
                        <a:spcBef>
                          <a:spcPts val="300"/>
                        </a:spcBef>
                        <a:spcAft>
                          <a:spcPts val="200"/>
                        </a:spcAft>
                      </a:pPr>
                      <a:r>
                        <a:rPr lang="en-GB" sz="1100" b="0" dirty="0">
                          <a:effectLst/>
                          <a:latin typeface="Calibri" panose="020F0502020204030204" pitchFamily="34" charset="0"/>
                          <a:ea typeface="Times New Roman" panose="02020603050405020304" pitchFamily="18" charset="0"/>
                          <a:cs typeface="Times New Roman" panose="02020603050405020304" pitchFamily="18" charset="0"/>
                        </a:rPr>
                        <a:t>ICRC,</a:t>
                      </a:r>
                      <a:r>
                        <a:rPr lang="en-GB" sz="1100" b="0" baseline="0" dirty="0">
                          <a:effectLst/>
                          <a:latin typeface="Calibri" panose="020F0502020204030204" pitchFamily="34" charset="0"/>
                          <a:ea typeface="Times New Roman" panose="02020603050405020304" pitchFamily="18" charset="0"/>
                          <a:cs typeface="Times New Roman" panose="02020603050405020304" pitchFamily="18" charset="0"/>
                        </a:rPr>
                        <a:t> WHO, CERAH</a:t>
                      </a:r>
                      <a:endParaRPr lang="en-GB" sz="11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00"/>
                        </a:lnSpc>
                        <a:spcAft>
                          <a:spcPts val="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 Data collection analysis </a:t>
                      </a:r>
                      <a:endParaRPr lang="en-GB" sz="1400" b="1" dirty="0">
                        <a:effectLst/>
                        <a:latin typeface="Calibri" panose="020F0502020204030204" pitchFamily="34" charset="0"/>
                        <a:ea typeface="Times New Roman" panose="02020603050405020304" pitchFamily="18" charset="0"/>
                        <a:cs typeface="Calibri" panose="020F0502020204030204" pitchFamily="34" charset="0"/>
                      </a:endParaRPr>
                    </a:p>
                    <a:p>
                      <a:pPr algn="ctr">
                        <a:lnSpc>
                          <a:spcPts val="1000"/>
                        </a:lnSpc>
                        <a:spcAft>
                          <a:spcPts val="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and sharing </a:t>
                      </a:r>
                      <a:endParaRPr lang="en-GB" sz="1400" b="1" dirty="0">
                        <a:effectLst/>
                        <a:latin typeface="Calibri" panose="020F0502020204030204" pitchFamily="34" charset="0"/>
                        <a:ea typeface="Times New Roman" panose="02020603050405020304" pitchFamily="18" charset="0"/>
                        <a:cs typeface="Calibri" panose="020F0502020204030204" pitchFamily="34" charset="0"/>
                      </a:endParaRPr>
                    </a:p>
                    <a:p>
                      <a:pPr algn="ctr">
                        <a:lnSpc>
                          <a:spcPts val="1000"/>
                        </a:lnSpc>
                        <a:spcAft>
                          <a:spcPts val="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 </a:t>
                      </a:r>
                      <a:r>
                        <a:rPr lang="en-US" sz="1100" b="0" dirty="0">
                          <a:effectLst/>
                          <a:latin typeface="Calibri" panose="020F0502020204030204" pitchFamily="34" charset="0"/>
                          <a:ea typeface="Times New Roman" panose="02020603050405020304" pitchFamily="18" charset="0"/>
                          <a:cs typeface="Calibri" panose="020F0502020204030204" pitchFamily="34" charset="0"/>
                        </a:rPr>
                        <a:t>Anne </a:t>
                      </a:r>
                      <a:r>
                        <a:rPr lang="en-US" sz="1100" b="0" cap="small" baseline="0" dirty="0" err="1">
                          <a:effectLst/>
                          <a:latin typeface="Calibri" panose="020F0502020204030204" pitchFamily="34" charset="0"/>
                          <a:ea typeface="Times New Roman" panose="02020603050405020304" pitchFamily="18" charset="0"/>
                          <a:cs typeface="Calibri" panose="020F0502020204030204" pitchFamily="34" charset="0"/>
                        </a:rPr>
                        <a:t>Golaz</a:t>
                      </a:r>
                      <a:r>
                        <a:rPr lang="en-US" sz="1100" b="0" dirty="0">
                          <a:effectLst/>
                          <a:latin typeface="Calibri" panose="020F0502020204030204" pitchFamily="34" charset="0"/>
                          <a:ea typeface="Times New Roman" panose="02020603050405020304" pitchFamily="18" charset="0"/>
                          <a:cs typeface="Calibri" panose="020F0502020204030204" pitchFamily="34" charset="0"/>
                        </a:rPr>
                        <a:t> (CERAH</a:t>
                      </a:r>
                    </a:p>
                    <a:p>
                      <a:pPr algn="ctr">
                        <a:lnSpc>
                          <a:spcPts val="1000"/>
                        </a:lnSpc>
                        <a:spcAft>
                          <a:spcPts val="0"/>
                        </a:spcAft>
                      </a:pPr>
                      <a:r>
                        <a:rPr lang="en-US" sz="1100" b="0" dirty="0">
                          <a:effectLst/>
                          <a:latin typeface="Calibri" panose="020F0502020204030204" pitchFamily="34" charset="0"/>
                          <a:ea typeface="Times New Roman" panose="02020603050405020304" pitchFamily="18" charset="0"/>
                          <a:cs typeface="Calibri" panose="020F0502020204030204" pitchFamily="34" charset="0"/>
                        </a:rPr>
                        <a:t>Antje </a:t>
                      </a:r>
                      <a:r>
                        <a:rPr lang="en-US" sz="1100" b="0" cap="small" baseline="0" dirty="0">
                          <a:effectLst/>
                          <a:latin typeface="Calibri" panose="020F0502020204030204" pitchFamily="34" charset="0"/>
                          <a:ea typeface="Times New Roman" panose="02020603050405020304" pitchFamily="18" charset="0"/>
                          <a:cs typeface="Calibri" panose="020F0502020204030204" pitchFamily="34" charset="0"/>
                        </a:rPr>
                        <a:t>van Roeden </a:t>
                      </a:r>
                      <a:r>
                        <a:rPr lang="en-US" sz="1100" b="0" dirty="0">
                          <a:effectLst/>
                          <a:latin typeface="Calibri" panose="020F0502020204030204" pitchFamily="34" charset="0"/>
                          <a:ea typeface="Times New Roman" panose="02020603050405020304" pitchFamily="18" charset="0"/>
                          <a:cs typeface="Calibri" panose="020F0502020204030204" pitchFamily="34" charset="0"/>
                        </a:rPr>
                        <a:t>(ICRC</a:t>
                      </a:r>
                      <a:r>
                        <a:rPr lang="en-US" sz="1100" b="1" dirty="0">
                          <a:effectLst/>
                          <a:latin typeface="Calibri" panose="020F0502020204030204" pitchFamily="34" charset="0"/>
                          <a:ea typeface="Times New Roman" panose="02020603050405020304" pitchFamily="18" charset="0"/>
                          <a:cs typeface="Calibri" panose="020F0502020204030204" pitchFamily="34" charset="0"/>
                        </a:rPr>
                        <a:t>)</a:t>
                      </a:r>
                      <a:endParaRPr lang="en-GB"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ts val="1000"/>
                        </a:lnSpc>
                        <a:spcBef>
                          <a:spcPts val="0"/>
                        </a:spcBef>
                        <a:spcAft>
                          <a:spcPts val="0"/>
                        </a:spcAft>
                        <a:buClrTx/>
                        <a:buSzTx/>
                        <a:buFontTx/>
                        <a:buNone/>
                        <a:tabLst/>
                        <a:defRPr/>
                      </a:pP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ts val="1000"/>
                        </a:lnSpc>
                        <a:spcBef>
                          <a:spcPts val="0"/>
                        </a:spcBef>
                        <a:spcAft>
                          <a:spcPts val="0"/>
                        </a:spcAft>
                        <a:buClrTx/>
                        <a:buSzTx/>
                        <a:buFontTx/>
                        <a:buNone/>
                        <a:tabLst/>
                        <a:defRPr/>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Nutrition &amp; livelihood support (3)</a:t>
                      </a:r>
                    </a:p>
                    <a:p>
                      <a:pPr algn="ctr">
                        <a:lnSpc>
                          <a:spcPts val="1100"/>
                        </a:lnSpc>
                        <a:spcAft>
                          <a:spcPts val="0"/>
                        </a:spcAft>
                      </a:pPr>
                      <a:r>
                        <a:rPr lang="en-GB" sz="1100" b="0" dirty="0" err="1">
                          <a:effectLst/>
                          <a:latin typeface="Calibri" panose="020F0502020204030204" pitchFamily="34" charset="0"/>
                          <a:ea typeface="Times New Roman" panose="02020603050405020304" pitchFamily="18" charset="0"/>
                          <a:cs typeface="Times New Roman" panose="02020603050405020304" pitchFamily="18" charset="0"/>
                        </a:rPr>
                        <a:t>Valérie</a:t>
                      </a:r>
                      <a:r>
                        <a:rPr lang="en-GB" sz="1100" b="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100" b="0" cap="small" baseline="0" dirty="0">
                          <a:effectLst/>
                          <a:latin typeface="Calibri" panose="020F0502020204030204" pitchFamily="34" charset="0"/>
                          <a:ea typeface="Times New Roman" panose="02020603050405020304" pitchFamily="18" charset="0"/>
                          <a:cs typeface="Times New Roman" panose="02020603050405020304" pitchFamily="18" charset="0"/>
                        </a:rPr>
                        <a:t>Captier</a:t>
                      </a:r>
                      <a:r>
                        <a:rPr lang="en-GB" sz="1100" b="0" dirty="0">
                          <a:effectLst/>
                          <a:latin typeface="Calibri" panose="020F0502020204030204" pitchFamily="34" charset="0"/>
                          <a:ea typeface="Times New Roman" panose="02020603050405020304" pitchFamily="18" charset="0"/>
                          <a:cs typeface="Times New Roman" panose="02020603050405020304" pitchFamily="18" charset="0"/>
                        </a:rPr>
                        <a:t> &amp; </a:t>
                      </a:r>
                    </a:p>
                    <a:p>
                      <a:pPr algn="ctr">
                        <a:lnSpc>
                          <a:spcPts val="1100"/>
                        </a:lnSpc>
                        <a:spcAft>
                          <a:spcPts val="0"/>
                        </a:spcAft>
                      </a:pPr>
                      <a:r>
                        <a:rPr lang="en-GB" sz="1100" b="0" dirty="0">
                          <a:effectLst/>
                          <a:latin typeface="Calibri" panose="020F0502020204030204" pitchFamily="34" charset="0"/>
                          <a:ea typeface="Times New Roman" panose="02020603050405020304" pitchFamily="18" charset="0"/>
                          <a:cs typeface="Times New Roman" panose="02020603050405020304" pitchFamily="18" charset="0"/>
                        </a:rPr>
                        <a:t>Rachel </a:t>
                      </a:r>
                      <a:r>
                        <a:rPr lang="en-GB" sz="1100" b="0" cap="small" baseline="0" dirty="0">
                          <a:effectLst/>
                          <a:latin typeface="Calibri" panose="020F0502020204030204" pitchFamily="34" charset="0"/>
                          <a:ea typeface="Times New Roman" panose="02020603050405020304" pitchFamily="18" charset="0"/>
                          <a:cs typeface="Times New Roman" panose="02020603050405020304" pitchFamily="18" charset="0"/>
                        </a:rPr>
                        <a:t>Lozano</a:t>
                      </a:r>
                      <a:r>
                        <a:rPr lang="en-GB" sz="1100" b="0" dirty="0">
                          <a:effectLst/>
                          <a:latin typeface="Calibri" panose="020F0502020204030204" pitchFamily="34" charset="0"/>
                          <a:ea typeface="Times New Roman" panose="02020603050405020304" pitchFamily="18" charset="0"/>
                          <a:cs typeface="Times New Roman" panose="02020603050405020304" pitchFamily="18" charset="0"/>
                        </a:rPr>
                        <a:t> (ICRC)</a:t>
                      </a:r>
                    </a:p>
                    <a:p>
                      <a:pPr algn="ctr">
                        <a:lnSpc>
                          <a:spcPts val="1000"/>
                        </a:lnSpc>
                        <a:spcAft>
                          <a:spcPts val="0"/>
                        </a:spcAft>
                      </a:pPr>
                      <a:endParaRPr lang="en-GB"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100"/>
                        </a:lnSpc>
                        <a:spcAft>
                          <a:spcPts val="0"/>
                        </a:spcAft>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Public health engineering</a:t>
                      </a:r>
                    </a:p>
                    <a:p>
                      <a:pPr algn="ctr">
                        <a:lnSpc>
                          <a:spcPts val="1100"/>
                        </a:lnSpc>
                        <a:spcAft>
                          <a:spcPts val="200"/>
                        </a:spcAft>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 (2)</a:t>
                      </a:r>
                    </a:p>
                    <a:p>
                      <a:pPr algn="ctr">
                        <a:lnSpc>
                          <a:spcPts val="1100"/>
                        </a:lnSpc>
                        <a:spcAft>
                          <a:spcPts val="200"/>
                        </a:spcAft>
                      </a:pPr>
                      <a:r>
                        <a:rPr lang="en-GB" sz="1100" b="0" dirty="0">
                          <a:effectLst/>
                          <a:latin typeface="Calibri" panose="020F0502020204030204" pitchFamily="34" charset="0"/>
                          <a:ea typeface="Times New Roman" panose="02020603050405020304" pitchFamily="18" charset="0"/>
                          <a:cs typeface="Times New Roman" panose="02020603050405020304" pitchFamily="18" charset="0"/>
                        </a:rPr>
                        <a:t>Marco </a:t>
                      </a:r>
                      <a:r>
                        <a:rPr lang="en-GB" sz="1100" b="0" cap="small" baseline="0" dirty="0">
                          <a:effectLst/>
                          <a:latin typeface="Calibri" panose="020F0502020204030204" pitchFamily="34" charset="0"/>
                          <a:ea typeface="Times New Roman" panose="02020603050405020304" pitchFamily="18" charset="0"/>
                          <a:cs typeface="Times New Roman" panose="02020603050405020304" pitchFamily="18" charset="0"/>
                        </a:rPr>
                        <a:t>Albertini </a:t>
                      </a:r>
                      <a:r>
                        <a:rPr lang="en-GB" sz="1100" b="0" cap="none" baseline="0" dirty="0">
                          <a:effectLst/>
                          <a:latin typeface="Calibri" panose="020F0502020204030204" pitchFamily="34" charset="0"/>
                          <a:ea typeface="Times New Roman" panose="02020603050405020304" pitchFamily="18" charset="0"/>
                          <a:cs typeface="Times New Roman" panose="02020603050405020304" pitchFamily="18" charset="0"/>
                        </a:rPr>
                        <a:t>&amp; </a:t>
                      </a:r>
                    </a:p>
                    <a:p>
                      <a:pPr algn="ctr">
                        <a:lnSpc>
                          <a:spcPts val="1100"/>
                        </a:lnSpc>
                        <a:spcAft>
                          <a:spcPts val="200"/>
                        </a:spcAft>
                      </a:pPr>
                      <a:r>
                        <a:rPr lang="en-GB" sz="1100" b="0" cap="none" baseline="0" dirty="0">
                          <a:effectLst/>
                          <a:latin typeface="Calibri" panose="020F0502020204030204" pitchFamily="34" charset="0"/>
                          <a:ea typeface="Times New Roman" panose="02020603050405020304" pitchFamily="18" charset="0"/>
                          <a:cs typeface="Times New Roman" panose="02020603050405020304" pitchFamily="18" charset="0"/>
                        </a:rPr>
                        <a:t>Dikolela </a:t>
                      </a:r>
                      <a:r>
                        <a:rPr lang="en-GB" sz="1100" b="0" cap="small" baseline="0" dirty="0">
                          <a:effectLst/>
                          <a:latin typeface="Calibri" panose="020F0502020204030204" pitchFamily="34" charset="0"/>
                          <a:ea typeface="Times New Roman" panose="02020603050405020304" pitchFamily="18" charset="0"/>
                          <a:cs typeface="Times New Roman" panose="02020603050405020304" pitchFamily="18" charset="0"/>
                        </a:rPr>
                        <a:t>Kalubi(ICRC)</a:t>
                      </a:r>
                      <a:endParaRPr lang="en-GB"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100"/>
                        </a:lnSpc>
                        <a:spcBef>
                          <a:spcPts val="300"/>
                        </a:spcBef>
                        <a:spcAft>
                          <a:spcPts val="200"/>
                        </a:spcAft>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Health services</a:t>
                      </a:r>
                    </a:p>
                    <a:p>
                      <a:pPr algn="ctr">
                        <a:lnSpc>
                          <a:spcPts val="1100"/>
                        </a:lnSpc>
                        <a:spcBef>
                          <a:spcPts val="300"/>
                        </a:spcBef>
                        <a:spcAft>
                          <a:spcPts val="200"/>
                        </a:spcAft>
                      </a:pPr>
                      <a:r>
                        <a:rPr lang="en-GB" sz="1100" b="0" dirty="0">
                          <a:effectLst/>
                          <a:latin typeface="Calibri" panose="020F0502020204030204" pitchFamily="34" charset="0"/>
                          <a:ea typeface="Times New Roman" panose="02020603050405020304" pitchFamily="18" charset="0"/>
                          <a:cs typeface="Times New Roman" panose="02020603050405020304" pitchFamily="18" charset="0"/>
                        </a:rPr>
                        <a:t>Dirk </a:t>
                      </a:r>
                      <a:r>
                        <a:rPr lang="en-GB" sz="1100" b="0" cap="small" baseline="0" dirty="0" err="1">
                          <a:effectLst/>
                          <a:latin typeface="Calibri" panose="020F0502020204030204" pitchFamily="34" charset="0"/>
                          <a:ea typeface="Times New Roman" panose="02020603050405020304" pitchFamily="18" charset="0"/>
                          <a:cs typeface="Times New Roman" panose="02020603050405020304" pitchFamily="18" charset="0"/>
                        </a:rPr>
                        <a:t>Horemans</a:t>
                      </a:r>
                      <a:r>
                        <a:rPr lang="en-GB" sz="1100" b="0" cap="small" baseline="0" dirty="0">
                          <a:effectLst/>
                          <a:latin typeface="Calibri" panose="020F0502020204030204" pitchFamily="34" charset="0"/>
                          <a:ea typeface="Times New Roman" panose="02020603050405020304" pitchFamily="18" charset="0"/>
                          <a:cs typeface="Times New Roman" panose="02020603050405020304" pitchFamily="18" charset="0"/>
                        </a:rPr>
                        <a:t>)</a:t>
                      </a:r>
                    </a:p>
                    <a:p>
                      <a:pPr algn="ctr">
                        <a:lnSpc>
                          <a:spcPts val="1100"/>
                        </a:lnSpc>
                        <a:spcBef>
                          <a:spcPts val="300"/>
                        </a:spcBef>
                        <a:spcAft>
                          <a:spcPts val="200"/>
                        </a:spcAft>
                      </a:pPr>
                      <a:r>
                        <a:rPr lang="en-GB" sz="1100" b="0" cap="none" baseline="0" dirty="0">
                          <a:effectLst/>
                          <a:latin typeface="Calibri" panose="020F0502020204030204" pitchFamily="34" charset="0"/>
                          <a:ea typeface="Times New Roman" panose="02020603050405020304" pitchFamily="18" charset="0"/>
                          <a:cs typeface="Times New Roman" panose="02020603050405020304" pitchFamily="18" charset="0"/>
                        </a:rPr>
                        <a:t>Antje</a:t>
                      </a:r>
                      <a:r>
                        <a:rPr lang="en-GB" sz="1100" b="0" cap="small" baseline="0" dirty="0">
                          <a:effectLst/>
                          <a:latin typeface="Calibri" panose="020F0502020204030204" pitchFamily="34" charset="0"/>
                          <a:ea typeface="Times New Roman" panose="02020603050405020304" pitchFamily="18" charset="0"/>
                          <a:cs typeface="Times New Roman" panose="02020603050405020304" pitchFamily="18" charset="0"/>
                        </a:rPr>
                        <a:t> Van Roeden (ICRC)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82332">
                <a:tc>
                  <a:txBody>
                    <a:bodyPr/>
                    <a:lstStyle/>
                    <a:p>
                      <a:pPr algn="ctr">
                        <a:lnSpc>
                          <a:spcPct val="107000"/>
                        </a:lnSpc>
                        <a:spcBef>
                          <a:spcPts val="200"/>
                        </a:spcBef>
                        <a:spcAft>
                          <a:spcPts val="200"/>
                        </a:spcAft>
                      </a:pPr>
                      <a:r>
                        <a:rPr lang="en-US"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10:30</a:t>
                      </a:r>
                      <a:endParaRPr lang="en-GB"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ts val="1000"/>
                        </a:lnSpc>
                        <a:spcAft>
                          <a:spcPts val="0"/>
                        </a:spcAft>
                      </a:pPr>
                      <a:r>
                        <a:rPr lang="en-US" sz="1000" b="1" dirty="0">
                          <a:effectLst/>
                          <a:latin typeface="Calibri" panose="020F0502020204030204" pitchFamily="34" charset="0"/>
                          <a:ea typeface="Times New Roman" panose="02020603050405020304" pitchFamily="18" charset="0"/>
                          <a:cs typeface="Calibri" panose="020F0502020204030204" pitchFamily="34" charset="0"/>
                        </a:rPr>
                        <a:t>Coffee break</a:t>
                      </a:r>
                      <a:endParaRPr lang="en-GB" sz="10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a:lnSpc>
                          <a:spcPts val="1000"/>
                        </a:lnSpc>
                        <a:spcAft>
                          <a:spcPts val="0"/>
                        </a:spcAft>
                      </a:pPr>
                      <a:r>
                        <a:rPr lang="en-US" sz="1000" b="1">
                          <a:effectLst/>
                          <a:latin typeface="Calibri" panose="020F0502020204030204" pitchFamily="34" charset="0"/>
                          <a:ea typeface="Times New Roman" panose="02020603050405020304" pitchFamily="18" charset="0"/>
                          <a:cs typeface="Calibri" panose="020F0502020204030204" pitchFamily="34" charset="0"/>
                        </a:rPr>
                        <a:t>Coffee break</a:t>
                      </a:r>
                      <a:endParaRPr lang="en-GB" sz="10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a:lnSpc>
                          <a:spcPts val="1000"/>
                        </a:lnSpc>
                        <a:spcAft>
                          <a:spcPts val="0"/>
                        </a:spcAft>
                      </a:pPr>
                      <a:r>
                        <a:rPr lang="en-US" sz="1000" b="1">
                          <a:effectLst/>
                          <a:latin typeface="Calibri" panose="020F0502020204030204" pitchFamily="34" charset="0"/>
                          <a:ea typeface="Times New Roman" panose="02020603050405020304" pitchFamily="18" charset="0"/>
                          <a:cs typeface="Calibri" panose="020F0502020204030204" pitchFamily="34" charset="0"/>
                        </a:rPr>
                        <a:t>Coffee break</a:t>
                      </a:r>
                      <a:endParaRPr lang="en-GB" sz="10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a:lnSpc>
                          <a:spcPts val="1000"/>
                        </a:lnSpc>
                        <a:spcAft>
                          <a:spcPts val="0"/>
                        </a:spcAft>
                      </a:pPr>
                      <a:r>
                        <a:rPr lang="en-US" sz="1000" b="1">
                          <a:effectLst/>
                          <a:latin typeface="Calibri" panose="020F0502020204030204" pitchFamily="34" charset="0"/>
                          <a:ea typeface="Times New Roman" panose="02020603050405020304" pitchFamily="18" charset="0"/>
                          <a:cs typeface="Calibri" panose="020F0502020204030204" pitchFamily="34" charset="0"/>
                        </a:rPr>
                        <a:t>Coffee break</a:t>
                      </a:r>
                      <a:endParaRPr lang="en-GB" sz="10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a:lnSpc>
                          <a:spcPts val="1000"/>
                        </a:lnSpc>
                        <a:spcAft>
                          <a:spcPts val="200"/>
                        </a:spcAft>
                      </a:pPr>
                      <a:r>
                        <a:rPr lang="en-US" sz="1000" b="1">
                          <a:effectLst/>
                          <a:latin typeface="Calibri" panose="020F0502020204030204" pitchFamily="34" charset="0"/>
                          <a:ea typeface="Times New Roman" panose="02020603050405020304" pitchFamily="18" charset="0"/>
                          <a:cs typeface="Calibri" panose="020F0502020204030204" pitchFamily="34" charset="0"/>
                        </a:rPr>
                        <a:t>Coffee break</a:t>
                      </a:r>
                      <a:endParaRPr lang="en-GB" sz="10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0003"/>
                  </a:ext>
                </a:extLst>
              </a:tr>
              <a:tr h="900848">
                <a:tc>
                  <a:txBody>
                    <a:bodyPr/>
                    <a:lstStyle/>
                    <a:p>
                      <a:pPr algn="ctr">
                        <a:lnSpc>
                          <a:spcPct val="107000"/>
                        </a:lnSpc>
                        <a:spcBef>
                          <a:spcPts val="200"/>
                        </a:spcBef>
                        <a:spcAft>
                          <a:spcPts val="0"/>
                        </a:spcAft>
                      </a:pPr>
                      <a:r>
                        <a:rPr lang="en-US"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200"/>
                        </a:spcAft>
                      </a:pPr>
                      <a:r>
                        <a:rPr lang="en-US"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11:00</a:t>
                      </a:r>
                      <a:endParaRPr lang="en-GB"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ts val="1000"/>
                        </a:lnSpc>
                        <a:spcAft>
                          <a:spcPts val="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 </a:t>
                      </a:r>
                      <a:endParaRPr lang="en-GB" sz="1400" b="1" dirty="0">
                        <a:effectLst/>
                        <a:latin typeface="Calibri" panose="020F0502020204030204" pitchFamily="34" charset="0"/>
                        <a:ea typeface="Times New Roman" panose="02020603050405020304" pitchFamily="18" charset="0"/>
                        <a:cs typeface="Calibri" panose="020F0502020204030204" pitchFamily="34" charset="0"/>
                      </a:endParaRPr>
                    </a:p>
                    <a:p>
                      <a:pPr algn="ctr">
                        <a:lnSpc>
                          <a:spcPts val="1000"/>
                        </a:lnSpc>
                        <a:spcAft>
                          <a:spcPts val="0"/>
                        </a:spcAft>
                      </a:pPr>
                      <a:endParaRPr lang="en-US" sz="1400" b="1" dirty="0">
                        <a:effectLst/>
                        <a:latin typeface="Calibri" panose="020F0502020204030204" pitchFamily="34" charset="0"/>
                        <a:ea typeface="Times New Roman" panose="02020603050405020304" pitchFamily="18" charset="0"/>
                        <a:cs typeface="Calibri" panose="020F0502020204030204" pitchFamily="34" charset="0"/>
                      </a:endParaRPr>
                    </a:p>
                    <a:p>
                      <a:pPr algn="ctr">
                        <a:lnSpc>
                          <a:spcPts val="1000"/>
                        </a:lnSpc>
                        <a:spcAft>
                          <a:spcPts val="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Setting the scene (1)</a:t>
                      </a:r>
                    </a:p>
                    <a:p>
                      <a:pPr algn="ctr">
                        <a:lnSpc>
                          <a:spcPts val="1000"/>
                        </a:lnSpc>
                        <a:spcAft>
                          <a:spcPts val="0"/>
                        </a:spcAft>
                      </a:pPr>
                      <a:r>
                        <a:rPr lang="en-US" sz="1100" b="0" dirty="0">
                          <a:effectLst/>
                          <a:latin typeface="Calibri" panose="020F0502020204030204" pitchFamily="34" charset="0"/>
                          <a:ea typeface="Times New Roman" panose="02020603050405020304" pitchFamily="18" charset="0"/>
                          <a:cs typeface="Calibri" panose="020F0502020204030204" pitchFamily="34" charset="0"/>
                        </a:rPr>
                        <a:t>Antje </a:t>
                      </a:r>
                      <a:r>
                        <a:rPr lang="en-US" sz="1100" b="0" cap="small" baseline="0" dirty="0">
                          <a:effectLst/>
                          <a:latin typeface="Calibri" panose="020F0502020204030204" pitchFamily="34" charset="0"/>
                          <a:ea typeface="Times New Roman" panose="02020603050405020304" pitchFamily="18" charset="0"/>
                          <a:cs typeface="Calibri" panose="020F0502020204030204" pitchFamily="34" charset="0"/>
                        </a:rPr>
                        <a:t>van Roeden  </a:t>
                      </a:r>
                      <a:r>
                        <a:rPr lang="en-US" sz="1100" b="0" dirty="0">
                          <a:effectLst/>
                          <a:latin typeface="Calibri" panose="020F0502020204030204" pitchFamily="34" charset="0"/>
                          <a:ea typeface="Times New Roman" panose="02020603050405020304" pitchFamily="18" charset="0"/>
                          <a:cs typeface="Calibri" panose="020F0502020204030204" pitchFamily="34" charset="0"/>
                        </a:rPr>
                        <a:t>&amp;</a:t>
                      </a:r>
                    </a:p>
                    <a:p>
                      <a:pPr algn="ctr">
                        <a:lnSpc>
                          <a:spcPts val="1000"/>
                        </a:lnSpc>
                        <a:spcAft>
                          <a:spcPts val="0"/>
                        </a:spcAft>
                      </a:pPr>
                      <a:r>
                        <a:rPr lang="en-US" sz="1100" b="0" dirty="0" err="1">
                          <a:effectLst/>
                          <a:latin typeface="Calibri" panose="020F0502020204030204" pitchFamily="34" charset="0"/>
                          <a:ea typeface="Times New Roman" panose="02020603050405020304" pitchFamily="18" charset="0"/>
                          <a:cs typeface="Calibri" panose="020F0502020204030204" pitchFamily="34" charset="0"/>
                        </a:rPr>
                        <a:t>Stéphane</a:t>
                      </a:r>
                      <a:r>
                        <a:rPr lang="en-US" sz="1100" b="0" dirty="0">
                          <a:effectLst/>
                          <a:latin typeface="Calibri" panose="020F0502020204030204" pitchFamily="34" charset="0"/>
                          <a:ea typeface="Times New Roman" panose="02020603050405020304" pitchFamily="18" charset="0"/>
                          <a:cs typeface="Calibri" panose="020F0502020204030204" pitchFamily="34" charset="0"/>
                        </a:rPr>
                        <a:t> </a:t>
                      </a:r>
                      <a:r>
                        <a:rPr lang="en-US" sz="1100" b="0" cap="small" baseline="0" dirty="0">
                          <a:effectLst/>
                          <a:latin typeface="Calibri" panose="020F0502020204030204" pitchFamily="34" charset="0"/>
                          <a:ea typeface="Times New Roman" panose="02020603050405020304" pitchFamily="18" charset="0"/>
                          <a:cs typeface="Calibri" panose="020F0502020204030204" pitchFamily="34" charset="0"/>
                        </a:rPr>
                        <a:t>du Mortier </a:t>
                      </a:r>
                      <a:r>
                        <a:rPr lang="en-US" sz="1100" b="0" dirty="0">
                          <a:effectLst/>
                          <a:latin typeface="Calibri" panose="020F0502020204030204" pitchFamily="34" charset="0"/>
                          <a:ea typeface="Times New Roman" panose="02020603050405020304" pitchFamily="18" charset="0"/>
                          <a:cs typeface="Calibri" panose="020F0502020204030204" pitchFamily="34" charset="0"/>
                        </a:rPr>
                        <a:t>(ICRC)</a:t>
                      </a:r>
                    </a:p>
                    <a:p>
                      <a:pPr algn="ctr">
                        <a:lnSpc>
                          <a:spcPts val="1000"/>
                        </a:lnSpc>
                        <a:spcAft>
                          <a:spcPts val="0"/>
                        </a:spcAft>
                      </a:pPr>
                      <a:endParaRPr lang="en-GB"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00"/>
                        </a:lnSpc>
                        <a:spcAft>
                          <a:spcPts val="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 </a:t>
                      </a:r>
                      <a:endParaRPr lang="en-GB" sz="1400" b="1" dirty="0">
                        <a:effectLst/>
                        <a:latin typeface="Calibri" panose="020F0502020204030204" pitchFamily="34" charset="0"/>
                        <a:ea typeface="Times New Roman" panose="02020603050405020304" pitchFamily="18" charset="0"/>
                        <a:cs typeface="Calibri" panose="020F0502020204030204" pitchFamily="34" charset="0"/>
                      </a:endParaRPr>
                    </a:p>
                    <a:p>
                      <a:pPr algn="ctr">
                        <a:lnSpc>
                          <a:spcPts val="1000"/>
                        </a:lnSpc>
                        <a:spcAft>
                          <a:spcPts val="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Humanitarian ethics</a:t>
                      </a:r>
                      <a:endParaRPr lang="en-GB" sz="1400" b="1" dirty="0">
                        <a:effectLst/>
                        <a:latin typeface="Calibri" panose="020F0502020204030204" pitchFamily="34" charset="0"/>
                        <a:ea typeface="Times New Roman" panose="02020603050405020304" pitchFamily="18" charset="0"/>
                        <a:cs typeface="Calibri" panose="020F0502020204030204" pitchFamily="34" charset="0"/>
                      </a:endParaRPr>
                    </a:p>
                    <a:p>
                      <a:pPr algn="ctr">
                        <a:lnSpc>
                          <a:spcPts val="1000"/>
                        </a:lnSpc>
                        <a:spcAft>
                          <a:spcPts val="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 </a:t>
                      </a:r>
                      <a:r>
                        <a:rPr lang="en-US" sz="1100" b="0" dirty="0">
                          <a:effectLst/>
                          <a:latin typeface="Calibri" panose="020F0502020204030204" pitchFamily="34" charset="0"/>
                          <a:ea typeface="Times New Roman" panose="02020603050405020304" pitchFamily="18" charset="0"/>
                          <a:cs typeface="Calibri" panose="020F0502020204030204" pitchFamily="34" charset="0"/>
                        </a:rPr>
                        <a:t>Thomas</a:t>
                      </a:r>
                      <a:r>
                        <a:rPr lang="en-US" sz="1100" b="0" baseline="0" dirty="0">
                          <a:effectLst/>
                          <a:latin typeface="Calibri" panose="020F0502020204030204" pitchFamily="34" charset="0"/>
                          <a:ea typeface="Times New Roman" panose="02020603050405020304" pitchFamily="18" charset="0"/>
                          <a:cs typeface="Calibri" panose="020F0502020204030204" pitchFamily="34" charset="0"/>
                        </a:rPr>
                        <a:t> </a:t>
                      </a:r>
                      <a:r>
                        <a:rPr lang="en-US" sz="1100" b="0" cap="small" baseline="0" dirty="0">
                          <a:effectLst/>
                          <a:latin typeface="Calibri" panose="020F0502020204030204" pitchFamily="34" charset="0"/>
                          <a:ea typeface="Times New Roman" panose="02020603050405020304" pitchFamily="18" charset="0"/>
                          <a:cs typeface="Calibri" panose="020F0502020204030204" pitchFamily="34" charset="0"/>
                        </a:rPr>
                        <a:t>Wilp</a:t>
                      </a:r>
                      <a:r>
                        <a:rPr lang="en-US" sz="1100" b="0" baseline="0" dirty="0">
                          <a:effectLst/>
                          <a:latin typeface="Calibri" panose="020F0502020204030204" pitchFamily="34" charset="0"/>
                          <a:ea typeface="Times New Roman" panose="02020603050405020304" pitchFamily="18" charset="0"/>
                          <a:cs typeface="Calibri" panose="020F0502020204030204" pitchFamily="34" charset="0"/>
                        </a:rPr>
                        <a:t> (ICRC)</a:t>
                      </a:r>
                      <a:endParaRPr lang="en-GB" sz="14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ts val="1000"/>
                        </a:lnSpc>
                        <a:spcBef>
                          <a:spcPts val="0"/>
                        </a:spcBef>
                        <a:spcAft>
                          <a:spcPts val="0"/>
                        </a:spcAft>
                        <a:buClrTx/>
                        <a:buSzTx/>
                        <a:buFontTx/>
                        <a:buNone/>
                        <a:tabLst/>
                        <a:defRPr/>
                      </a:pP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ts val="1000"/>
                        </a:lnSpc>
                        <a:spcBef>
                          <a:spcPts val="0"/>
                        </a:spcBef>
                        <a:spcAft>
                          <a:spcPts val="0"/>
                        </a:spcAft>
                        <a:buClrTx/>
                        <a:buSzTx/>
                        <a:buFontTx/>
                        <a:buNone/>
                        <a:tabLst/>
                        <a:defRPr/>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Nutrition &amp; livelihood support (4)</a:t>
                      </a:r>
                    </a:p>
                    <a:p>
                      <a:pPr algn="ctr">
                        <a:lnSpc>
                          <a:spcPts val="1100"/>
                        </a:lnSpc>
                        <a:spcAft>
                          <a:spcPts val="0"/>
                        </a:spcAft>
                      </a:pPr>
                      <a:r>
                        <a:rPr lang="en-GB" sz="1100" b="0" dirty="0" err="1">
                          <a:effectLst/>
                          <a:latin typeface="Calibri" panose="020F0502020204030204" pitchFamily="34" charset="0"/>
                          <a:ea typeface="Times New Roman" panose="02020603050405020304" pitchFamily="18" charset="0"/>
                          <a:cs typeface="Times New Roman" panose="02020603050405020304" pitchFamily="18" charset="0"/>
                        </a:rPr>
                        <a:t>Valérie</a:t>
                      </a:r>
                      <a:r>
                        <a:rPr lang="en-GB" sz="1100" b="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100" b="0" cap="small" baseline="0" dirty="0">
                          <a:effectLst/>
                          <a:latin typeface="Calibri" panose="020F0502020204030204" pitchFamily="34" charset="0"/>
                          <a:ea typeface="Times New Roman" panose="02020603050405020304" pitchFamily="18" charset="0"/>
                          <a:cs typeface="Times New Roman" panose="02020603050405020304" pitchFamily="18" charset="0"/>
                        </a:rPr>
                        <a:t>Captier</a:t>
                      </a:r>
                      <a:r>
                        <a:rPr lang="en-GB" sz="1100" b="0" dirty="0">
                          <a:effectLst/>
                          <a:latin typeface="Calibri" panose="020F0502020204030204" pitchFamily="34" charset="0"/>
                          <a:ea typeface="Times New Roman" panose="02020603050405020304" pitchFamily="18" charset="0"/>
                          <a:cs typeface="Times New Roman" panose="02020603050405020304" pitchFamily="18" charset="0"/>
                        </a:rPr>
                        <a:t> &amp; </a:t>
                      </a:r>
                    </a:p>
                    <a:p>
                      <a:pPr algn="ctr">
                        <a:lnSpc>
                          <a:spcPts val="1100"/>
                        </a:lnSpc>
                        <a:spcAft>
                          <a:spcPts val="0"/>
                        </a:spcAft>
                      </a:pPr>
                      <a:r>
                        <a:rPr lang="en-GB" sz="1100" b="0" dirty="0">
                          <a:effectLst/>
                          <a:latin typeface="Calibri" panose="020F0502020204030204" pitchFamily="34" charset="0"/>
                          <a:ea typeface="Times New Roman" panose="02020603050405020304" pitchFamily="18" charset="0"/>
                          <a:cs typeface="Times New Roman" panose="02020603050405020304" pitchFamily="18" charset="0"/>
                        </a:rPr>
                        <a:t>Rachel </a:t>
                      </a:r>
                      <a:r>
                        <a:rPr lang="en-GB" sz="1100" b="0" cap="small" baseline="0" dirty="0">
                          <a:effectLst/>
                          <a:latin typeface="Calibri" panose="020F0502020204030204" pitchFamily="34" charset="0"/>
                          <a:ea typeface="Times New Roman" panose="02020603050405020304" pitchFamily="18" charset="0"/>
                          <a:cs typeface="Times New Roman" panose="02020603050405020304" pitchFamily="18" charset="0"/>
                        </a:rPr>
                        <a:t>Lozano</a:t>
                      </a:r>
                      <a:r>
                        <a:rPr lang="en-GB" sz="1100" b="0" dirty="0">
                          <a:effectLst/>
                          <a:latin typeface="Calibri" panose="020F0502020204030204" pitchFamily="34" charset="0"/>
                          <a:ea typeface="Times New Roman" panose="02020603050405020304" pitchFamily="18" charset="0"/>
                          <a:cs typeface="Times New Roman" panose="02020603050405020304" pitchFamily="18" charset="0"/>
                        </a:rPr>
                        <a:t> (ICRC)</a:t>
                      </a:r>
                    </a:p>
                    <a:p>
                      <a:pPr algn="ctr">
                        <a:lnSpc>
                          <a:spcPts val="1000"/>
                        </a:lnSpc>
                        <a:spcAft>
                          <a:spcPts val="0"/>
                        </a:spcAft>
                      </a:pPr>
                      <a:endParaRPr lang="en-GB"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00"/>
                        </a:lnSpc>
                        <a:spcAft>
                          <a:spcPts val="20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 </a:t>
                      </a:r>
                      <a:endParaRPr lang="en-GB" sz="1400" b="1" dirty="0">
                        <a:effectLst/>
                        <a:latin typeface="Calibri" panose="020F0502020204030204" pitchFamily="34" charset="0"/>
                        <a:ea typeface="Times New Roman" panose="02020603050405020304" pitchFamily="18" charset="0"/>
                        <a:cs typeface="Calibri" panose="020F0502020204030204" pitchFamily="34" charset="0"/>
                      </a:endParaRPr>
                    </a:p>
                    <a:p>
                      <a:pPr algn="ctr">
                        <a:lnSpc>
                          <a:spcPts val="1100"/>
                        </a:lnSpc>
                        <a:spcAft>
                          <a:spcPts val="0"/>
                        </a:spcAft>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Public health engineering</a:t>
                      </a:r>
                    </a:p>
                    <a:p>
                      <a:pPr algn="ctr">
                        <a:lnSpc>
                          <a:spcPts val="1100"/>
                        </a:lnSpc>
                        <a:spcAft>
                          <a:spcPts val="200"/>
                        </a:spcAft>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 (3)</a:t>
                      </a:r>
                    </a:p>
                    <a:p>
                      <a:pPr algn="ctr">
                        <a:lnSpc>
                          <a:spcPts val="1100"/>
                        </a:lnSpc>
                        <a:spcAft>
                          <a:spcPts val="200"/>
                        </a:spcAft>
                      </a:pPr>
                      <a:r>
                        <a:rPr lang="en-GB" sz="1100" b="0" dirty="0">
                          <a:effectLst/>
                          <a:latin typeface="Calibri" panose="020F0502020204030204" pitchFamily="34" charset="0"/>
                          <a:ea typeface="Times New Roman" panose="02020603050405020304" pitchFamily="18" charset="0"/>
                          <a:cs typeface="Times New Roman" panose="02020603050405020304" pitchFamily="18" charset="0"/>
                        </a:rPr>
                        <a:t>Marco </a:t>
                      </a:r>
                      <a:r>
                        <a:rPr lang="en-GB" sz="1100" b="0" cap="small" baseline="0" dirty="0">
                          <a:effectLst/>
                          <a:latin typeface="Calibri" panose="020F0502020204030204" pitchFamily="34" charset="0"/>
                          <a:ea typeface="Times New Roman" panose="02020603050405020304" pitchFamily="18" charset="0"/>
                          <a:cs typeface="Times New Roman" panose="02020603050405020304" pitchFamily="18" charset="0"/>
                        </a:rPr>
                        <a:t>Albertini </a:t>
                      </a:r>
                      <a:r>
                        <a:rPr lang="en-GB" sz="1100" b="0" cap="none" baseline="0" dirty="0">
                          <a:effectLst/>
                          <a:latin typeface="Calibri" panose="020F0502020204030204" pitchFamily="34" charset="0"/>
                          <a:ea typeface="Times New Roman" panose="02020603050405020304" pitchFamily="18" charset="0"/>
                          <a:cs typeface="Times New Roman" panose="02020603050405020304" pitchFamily="18" charset="0"/>
                        </a:rPr>
                        <a:t>&amp; </a:t>
                      </a:r>
                    </a:p>
                    <a:p>
                      <a:pPr algn="ctr">
                        <a:lnSpc>
                          <a:spcPts val="1100"/>
                        </a:lnSpc>
                        <a:spcAft>
                          <a:spcPts val="200"/>
                        </a:spcAft>
                      </a:pPr>
                      <a:r>
                        <a:rPr lang="en-GB" sz="1100" b="0" cap="none" baseline="0" dirty="0">
                          <a:effectLst/>
                          <a:latin typeface="Calibri" panose="020F0502020204030204" pitchFamily="34" charset="0"/>
                          <a:ea typeface="Times New Roman" panose="02020603050405020304" pitchFamily="18" charset="0"/>
                          <a:cs typeface="Times New Roman" panose="02020603050405020304" pitchFamily="18" charset="0"/>
                        </a:rPr>
                        <a:t>Dikolela </a:t>
                      </a:r>
                      <a:r>
                        <a:rPr lang="en-GB" sz="1100" b="0" cap="small" baseline="0" dirty="0">
                          <a:effectLst/>
                          <a:latin typeface="Calibri" panose="020F0502020204030204" pitchFamily="34" charset="0"/>
                          <a:ea typeface="Times New Roman" panose="02020603050405020304" pitchFamily="18" charset="0"/>
                          <a:cs typeface="Times New Roman" panose="02020603050405020304" pitchFamily="18" charset="0"/>
                        </a:rPr>
                        <a:t>Kalubi(ICRC)</a:t>
                      </a:r>
                      <a:r>
                        <a:rPr lang="en-US" sz="1400" b="1" dirty="0">
                          <a:effectLst/>
                          <a:latin typeface="Calibri" panose="020F0502020204030204" pitchFamily="34" charset="0"/>
                          <a:ea typeface="Times New Roman" panose="02020603050405020304" pitchFamily="18" charset="0"/>
                          <a:cs typeface="Calibri" panose="020F0502020204030204" pitchFamily="34" charset="0"/>
                        </a:rPr>
                        <a:t> </a:t>
                      </a:r>
                      <a:endParaRPr lang="en-GB"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100"/>
                        </a:lnSpc>
                        <a:spcBef>
                          <a:spcPts val="300"/>
                        </a:spcBef>
                        <a:spcAft>
                          <a:spcPts val="200"/>
                        </a:spcAft>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Health services</a:t>
                      </a:r>
                    </a:p>
                    <a:p>
                      <a:pPr algn="ctr">
                        <a:lnSpc>
                          <a:spcPts val="1100"/>
                        </a:lnSpc>
                        <a:spcBef>
                          <a:spcPts val="300"/>
                        </a:spcBef>
                        <a:spcAft>
                          <a:spcPts val="200"/>
                        </a:spcAft>
                      </a:pPr>
                      <a:r>
                        <a:rPr lang="en-GB" sz="1100" b="0" dirty="0">
                          <a:effectLst/>
                          <a:latin typeface="Calibri" panose="020F0502020204030204" pitchFamily="34" charset="0"/>
                          <a:ea typeface="Times New Roman" panose="02020603050405020304" pitchFamily="18" charset="0"/>
                          <a:cs typeface="Times New Roman" panose="02020603050405020304" pitchFamily="18" charset="0"/>
                        </a:rPr>
                        <a:t>Dirk </a:t>
                      </a:r>
                      <a:r>
                        <a:rPr lang="en-GB" sz="1100" b="0" cap="small" baseline="0" dirty="0" err="1">
                          <a:effectLst/>
                          <a:latin typeface="Calibri" panose="020F0502020204030204" pitchFamily="34" charset="0"/>
                          <a:ea typeface="Times New Roman" panose="02020603050405020304" pitchFamily="18" charset="0"/>
                          <a:cs typeface="Times New Roman" panose="02020603050405020304" pitchFamily="18" charset="0"/>
                        </a:rPr>
                        <a:t>Horemans</a:t>
                      </a:r>
                      <a:r>
                        <a:rPr lang="en-GB" sz="1100" b="0" cap="small" baseline="0" dirty="0">
                          <a:effectLst/>
                          <a:latin typeface="Calibri" panose="020F0502020204030204" pitchFamily="34" charset="0"/>
                          <a:ea typeface="Times New Roman" panose="02020603050405020304" pitchFamily="18" charset="0"/>
                          <a:cs typeface="Times New Roman" panose="02020603050405020304" pitchFamily="18" charset="0"/>
                        </a:rPr>
                        <a:t> &amp; </a:t>
                      </a:r>
                      <a:r>
                        <a:rPr lang="en-GB" sz="1100" b="0" cap="none" baseline="0" dirty="0">
                          <a:effectLst/>
                          <a:latin typeface="Calibri" panose="020F0502020204030204" pitchFamily="34" charset="0"/>
                          <a:ea typeface="Times New Roman" panose="02020603050405020304" pitchFamily="18" charset="0"/>
                          <a:cs typeface="Times New Roman" panose="02020603050405020304" pitchFamily="18" charset="0"/>
                        </a:rPr>
                        <a:t>Benjamin</a:t>
                      </a:r>
                      <a:r>
                        <a:rPr lang="en-GB" sz="1100" b="0" cap="small" baseline="0" dirty="0">
                          <a:effectLst/>
                          <a:latin typeface="Calibri" panose="020F0502020204030204" pitchFamily="34" charset="0"/>
                          <a:ea typeface="Times New Roman" panose="02020603050405020304" pitchFamily="18" charset="0"/>
                          <a:cs typeface="Times New Roman" panose="02020603050405020304" pitchFamily="18" charset="0"/>
                        </a:rPr>
                        <a:t> Lane (WHO)</a:t>
                      </a:r>
                    </a:p>
                    <a:p>
                      <a:pPr algn="ctr">
                        <a:lnSpc>
                          <a:spcPts val="1100"/>
                        </a:lnSpc>
                        <a:spcBef>
                          <a:spcPts val="300"/>
                        </a:spcBef>
                        <a:spcAft>
                          <a:spcPts val="200"/>
                        </a:spcAft>
                      </a:pPr>
                      <a:r>
                        <a:rPr lang="en-GB" sz="1100" b="0" cap="none" baseline="0" dirty="0">
                          <a:effectLst/>
                          <a:latin typeface="Calibri" panose="020F0502020204030204" pitchFamily="34" charset="0"/>
                          <a:ea typeface="Times New Roman" panose="02020603050405020304" pitchFamily="18" charset="0"/>
                          <a:cs typeface="Times New Roman" panose="02020603050405020304" pitchFamily="18" charset="0"/>
                        </a:rPr>
                        <a:t>Antje</a:t>
                      </a:r>
                      <a:r>
                        <a:rPr lang="en-GB" sz="1100" b="0" cap="small" baseline="0" dirty="0">
                          <a:effectLst/>
                          <a:latin typeface="Calibri" panose="020F0502020204030204" pitchFamily="34" charset="0"/>
                          <a:ea typeface="Times New Roman" panose="02020603050405020304" pitchFamily="18" charset="0"/>
                          <a:cs typeface="Times New Roman" panose="02020603050405020304" pitchFamily="18" charset="0"/>
                        </a:rPr>
                        <a:t> Van Roeden (ICRC)</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36037">
                <a:tc>
                  <a:txBody>
                    <a:bodyPr/>
                    <a:lstStyle/>
                    <a:p>
                      <a:pPr algn="ctr">
                        <a:lnSpc>
                          <a:spcPct val="107000"/>
                        </a:lnSpc>
                        <a:spcBef>
                          <a:spcPts val="200"/>
                        </a:spcBef>
                        <a:spcAft>
                          <a:spcPts val="200"/>
                        </a:spcAft>
                      </a:pPr>
                      <a:r>
                        <a:rPr lang="en-US"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12:30</a:t>
                      </a:r>
                      <a:endParaRPr lang="en-GB"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ts val="1000"/>
                        </a:lnSpc>
                        <a:spcAft>
                          <a:spcPts val="0"/>
                        </a:spcAft>
                      </a:pPr>
                      <a:r>
                        <a:rPr lang="en-US" sz="1000" b="1">
                          <a:effectLst/>
                          <a:latin typeface="Calibri" panose="020F0502020204030204" pitchFamily="34" charset="0"/>
                          <a:ea typeface="Times New Roman" panose="02020603050405020304" pitchFamily="18" charset="0"/>
                          <a:cs typeface="Calibri" panose="020F0502020204030204" pitchFamily="34" charset="0"/>
                        </a:rPr>
                        <a:t>Lunch break</a:t>
                      </a:r>
                      <a:endParaRPr lang="en-GB" sz="10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ts val="1000"/>
                        </a:lnSpc>
                        <a:spcAft>
                          <a:spcPts val="0"/>
                        </a:spcAft>
                      </a:pPr>
                      <a:r>
                        <a:rPr lang="en-US" sz="1000" b="1">
                          <a:effectLst/>
                          <a:latin typeface="Calibri" panose="020F0502020204030204" pitchFamily="34" charset="0"/>
                          <a:ea typeface="Times New Roman" panose="02020603050405020304" pitchFamily="18" charset="0"/>
                          <a:cs typeface="Calibri" panose="020F0502020204030204" pitchFamily="34" charset="0"/>
                        </a:rPr>
                        <a:t>Lunch break</a:t>
                      </a:r>
                      <a:endParaRPr lang="en-GB" sz="10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ts val="1000"/>
                        </a:lnSpc>
                        <a:spcAft>
                          <a:spcPts val="0"/>
                        </a:spcAft>
                      </a:pPr>
                      <a:r>
                        <a:rPr lang="en-US" sz="1000" b="1">
                          <a:effectLst/>
                          <a:latin typeface="Calibri" panose="020F0502020204030204" pitchFamily="34" charset="0"/>
                          <a:ea typeface="Times New Roman" panose="02020603050405020304" pitchFamily="18" charset="0"/>
                          <a:cs typeface="Calibri" panose="020F0502020204030204" pitchFamily="34" charset="0"/>
                        </a:rPr>
                        <a:t>Lunch break</a:t>
                      </a:r>
                      <a:endParaRPr lang="en-GB" sz="10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ts val="1000"/>
                        </a:lnSpc>
                        <a:spcAft>
                          <a:spcPts val="0"/>
                        </a:spcAft>
                      </a:pPr>
                      <a:r>
                        <a:rPr lang="en-US" sz="1000" b="1">
                          <a:effectLst/>
                          <a:latin typeface="Calibri" panose="020F0502020204030204" pitchFamily="34" charset="0"/>
                          <a:ea typeface="Times New Roman" panose="02020603050405020304" pitchFamily="18" charset="0"/>
                          <a:cs typeface="Calibri" panose="020F0502020204030204" pitchFamily="34" charset="0"/>
                        </a:rPr>
                        <a:t>Lunch break</a:t>
                      </a:r>
                      <a:endParaRPr lang="en-GB" sz="10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ts val="1000"/>
                        </a:lnSpc>
                        <a:spcAft>
                          <a:spcPts val="200"/>
                        </a:spcAft>
                      </a:pPr>
                      <a:r>
                        <a:rPr lang="en-US" sz="1000" b="1" dirty="0">
                          <a:effectLst/>
                          <a:latin typeface="Calibri" panose="020F0502020204030204" pitchFamily="34" charset="0"/>
                          <a:ea typeface="Times New Roman" panose="02020603050405020304" pitchFamily="18" charset="0"/>
                          <a:cs typeface="Calibri" panose="020F0502020204030204" pitchFamily="34" charset="0"/>
                        </a:rPr>
                        <a:t>Lunch break</a:t>
                      </a:r>
                      <a:endParaRPr lang="en-GB" sz="10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5"/>
                  </a:ext>
                </a:extLst>
              </a:tr>
              <a:tr h="978545">
                <a:tc>
                  <a:txBody>
                    <a:bodyPr/>
                    <a:lstStyle/>
                    <a:p>
                      <a:pPr algn="ctr">
                        <a:lnSpc>
                          <a:spcPct val="107000"/>
                        </a:lnSpc>
                        <a:spcAft>
                          <a:spcPts val="0"/>
                        </a:spcAft>
                      </a:pPr>
                      <a:r>
                        <a:rPr lang="en-US"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13:30</a:t>
                      </a:r>
                      <a:endParaRPr lang="en-GB"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ts val="1100"/>
                        </a:lnSpc>
                        <a:spcAft>
                          <a:spcPts val="200"/>
                        </a:spcAft>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Setting the scene (2)</a:t>
                      </a:r>
                    </a:p>
                    <a:p>
                      <a:pPr algn="ctr">
                        <a:lnSpc>
                          <a:spcPts val="1100"/>
                        </a:lnSpc>
                        <a:spcAft>
                          <a:spcPts val="200"/>
                        </a:spcAft>
                      </a:pPr>
                      <a:r>
                        <a:rPr lang="en-GB" sz="1100" b="0" dirty="0">
                          <a:effectLst/>
                          <a:latin typeface="Calibri" panose="020F0502020204030204" pitchFamily="34" charset="0"/>
                          <a:ea typeface="Times New Roman" panose="02020603050405020304" pitchFamily="18" charset="0"/>
                          <a:cs typeface="Times New Roman" panose="02020603050405020304" pitchFamily="18" charset="0"/>
                        </a:rPr>
                        <a:t>Antje </a:t>
                      </a:r>
                      <a:r>
                        <a:rPr lang="en-GB" sz="1100" b="0" cap="small" baseline="0" dirty="0">
                          <a:effectLst/>
                          <a:latin typeface="Calibri" panose="020F0502020204030204" pitchFamily="34" charset="0"/>
                          <a:ea typeface="Times New Roman" panose="02020603050405020304" pitchFamily="18" charset="0"/>
                          <a:cs typeface="Times New Roman" panose="02020603050405020304" pitchFamily="18" charset="0"/>
                        </a:rPr>
                        <a:t>van Roeden </a:t>
                      </a:r>
                      <a:r>
                        <a:rPr lang="en-GB" sz="1100" b="0" dirty="0">
                          <a:effectLst/>
                          <a:latin typeface="Calibri" panose="020F0502020204030204" pitchFamily="34" charset="0"/>
                          <a:ea typeface="Times New Roman" panose="02020603050405020304" pitchFamily="18" charset="0"/>
                          <a:cs typeface="Times New Roman" panose="02020603050405020304" pitchFamily="18" charset="0"/>
                        </a:rPr>
                        <a:t>&amp; </a:t>
                      </a:r>
                    </a:p>
                    <a:p>
                      <a:pPr algn="ctr">
                        <a:lnSpc>
                          <a:spcPts val="1100"/>
                        </a:lnSpc>
                        <a:spcAft>
                          <a:spcPts val="200"/>
                        </a:spcAft>
                      </a:pPr>
                      <a:r>
                        <a:rPr lang="en-GB" sz="1100" b="0" dirty="0" err="1">
                          <a:effectLst/>
                          <a:latin typeface="Calibri" panose="020F0502020204030204" pitchFamily="34" charset="0"/>
                          <a:ea typeface="Times New Roman" panose="02020603050405020304" pitchFamily="18" charset="0"/>
                          <a:cs typeface="Times New Roman" panose="02020603050405020304" pitchFamily="18" charset="0"/>
                        </a:rPr>
                        <a:t>Stéphane</a:t>
                      </a:r>
                      <a:r>
                        <a:rPr lang="en-GB" sz="1100" b="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100" b="0" cap="small" baseline="0" dirty="0">
                          <a:effectLst/>
                          <a:latin typeface="Calibri" panose="020F0502020204030204" pitchFamily="34" charset="0"/>
                          <a:ea typeface="Times New Roman" panose="02020603050405020304" pitchFamily="18" charset="0"/>
                          <a:cs typeface="Times New Roman" panose="02020603050405020304" pitchFamily="18" charset="0"/>
                        </a:rPr>
                        <a:t>du Mortier</a:t>
                      </a:r>
                      <a:r>
                        <a:rPr lang="en-GB" sz="1100" b="0" dirty="0">
                          <a:effectLst/>
                          <a:latin typeface="Calibri" panose="020F0502020204030204" pitchFamily="34" charset="0"/>
                          <a:ea typeface="Times New Roman" panose="02020603050405020304" pitchFamily="18" charset="0"/>
                          <a:cs typeface="Times New Roman" panose="02020603050405020304" pitchFamily="18" charset="0"/>
                        </a:rPr>
                        <a:t>(ICRC)</a:t>
                      </a:r>
                    </a:p>
                    <a:p>
                      <a:pPr algn="ctr">
                        <a:lnSpc>
                          <a:spcPts val="1000"/>
                        </a:lnSpc>
                        <a:spcAft>
                          <a:spcPts val="20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 </a:t>
                      </a:r>
                      <a:endParaRPr lang="en-GB"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100"/>
                        </a:lnSpc>
                        <a:spcAft>
                          <a:spcPts val="0"/>
                        </a:spcAft>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Nutrition &amp; livelihood support (1)</a:t>
                      </a:r>
                    </a:p>
                    <a:p>
                      <a:pPr algn="ctr">
                        <a:lnSpc>
                          <a:spcPts val="1100"/>
                        </a:lnSpc>
                        <a:spcAft>
                          <a:spcPts val="0"/>
                        </a:spcAft>
                      </a:pPr>
                      <a:r>
                        <a:rPr lang="en-GB" sz="1100" b="0" dirty="0" err="1">
                          <a:effectLst/>
                          <a:latin typeface="Calibri" panose="020F0502020204030204" pitchFamily="34" charset="0"/>
                          <a:ea typeface="Times New Roman" panose="02020603050405020304" pitchFamily="18" charset="0"/>
                          <a:cs typeface="Times New Roman" panose="02020603050405020304" pitchFamily="18" charset="0"/>
                        </a:rPr>
                        <a:t>Valérie</a:t>
                      </a:r>
                      <a:r>
                        <a:rPr lang="en-GB" sz="1100" b="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100" b="0" cap="small" baseline="0" dirty="0">
                          <a:effectLst/>
                          <a:latin typeface="Calibri" panose="020F0502020204030204" pitchFamily="34" charset="0"/>
                          <a:ea typeface="Times New Roman" panose="02020603050405020304" pitchFamily="18" charset="0"/>
                          <a:cs typeface="Times New Roman" panose="02020603050405020304" pitchFamily="18" charset="0"/>
                        </a:rPr>
                        <a:t>Captier</a:t>
                      </a:r>
                      <a:r>
                        <a:rPr lang="en-GB" sz="1100" b="0" dirty="0">
                          <a:effectLst/>
                          <a:latin typeface="Calibri" panose="020F0502020204030204" pitchFamily="34" charset="0"/>
                          <a:ea typeface="Times New Roman" panose="02020603050405020304" pitchFamily="18" charset="0"/>
                          <a:cs typeface="Times New Roman" panose="02020603050405020304" pitchFamily="18" charset="0"/>
                        </a:rPr>
                        <a:t> &amp; </a:t>
                      </a:r>
                    </a:p>
                    <a:p>
                      <a:pPr algn="ctr">
                        <a:lnSpc>
                          <a:spcPts val="1100"/>
                        </a:lnSpc>
                        <a:spcAft>
                          <a:spcPts val="0"/>
                        </a:spcAft>
                      </a:pPr>
                      <a:r>
                        <a:rPr lang="en-GB" sz="1100" b="0" dirty="0">
                          <a:effectLst/>
                          <a:latin typeface="Calibri" panose="020F0502020204030204" pitchFamily="34" charset="0"/>
                          <a:ea typeface="Times New Roman" panose="02020603050405020304" pitchFamily="18" charset="0"/>
                          <a:cs typeface="Times New Roman" panose="02020603050405020304" pitchFamily="18" charset="0"/>
                        </a:rPr>
                        <a:t>Rachel </a:t>
                      </a:r>
                      <a:r>
                        <a:rPr lang="en-GB" sz="1100" b="0" cap="small" baseline="0" dirty="0">
                          <a:effectLst/>
                          <a:latin typeface="Calibri" panose="020F0502020204030204" pitchFamily="34" charset="0"/>
                          <a:ea typeface="Times New Roman" panose="02020603050405020304" pitchFamily="18" charset="0"/>
                          <a:cs typeface="Times New Roman" panose="02020603050405020304" pitchFamily="18" charset="0"/>
                        </a:rPr>
                        <a:t>Lozano</a:t>
                      </a:r>
                      <a:r>
                        <a:rPr lang="en-GB" sz="1100" b="0" dirty="0">
                          <a:effectLst/>
                          <a:latin typeface="Calibri" panose="020F0502020204030204" pitchFamily="34" charset="0"/>
                          <a:ea typeface="Times New Roman" panose="02020603050405020304" pitchFamily="18" charset="0"/>
                          <a:cs typeface="Times New Roman" panose="02020603050405020304" pitchFamily="18" charset="0"/>
                        </a:rPr>
                        <a:t> (ICRC)</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Nutrition &amp; livelihood support (5)</a:t>
                      </a:r>
                    </a:p>
                    <a:p>
                      <a:pPr algn="ctr">
                        <a:lnSpc>
                          <a:spcPts val="1100"/>
                        </a:lnSpc>
                        <a:spcAft>
                          <a:spcPts val="0"/>
                        </a:spcAft>
                      </a:pPr>
                      <a:r>
                        <a:rPr lang="en-GB" sz="1100" b="0" dirty="0" err="1">
                          <a:effectLst/>
                          <a:latin typeface="Calibri" panose="020F0502020204030204" pitchFamily="34" charset="0"/>
                          <a:ea typeface="Times New Roman" panose="02020603050405020304" pitchFamily="18" charset="0"/>
                          <a:cs typeface="Times New Roman" panose="02020603050405020304" pitchFamily="18" charset="0"/>
                        </a:rPr>
                        <a:t>Valérie</a:t>
                      </a:r>
                      <a:r>
                        <a:rPr lang="en-GB" sz="1100" b="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100" b="0" cap="small" baseline="0" dirty="0">
                          <a:effectLst/>
                          <a:latin typeface="Calibri" panose="020F0502020204030204" pitchFamily="34" charset="0"/>
                          <a:ea typeface="Times New Roman" panose="02020603050405020304" pitchFamily="18" charset="0"/>
                          <a:cs typeface="Times New Roman" panose="02020603050405020304" pitchFamily="18" charset="0"/>
                        </a:rPr>
                        <a:t>Captier</a:t>
                      </a:r>
                      <a:r>
                        <a:rPr lang="en-GB" sz="1100" b="0" dirty="0">
                          <a:effectLst/>
                          <a:latin typeface="Calibri" panose="020F0502020204030204" pitchFamily="34" charset="0"/>
                          <a:ea typeface="Times New Roman" panose="02020603050405020304" pitchFamily="18" charset="0"/>
                          <a:cs typeface="Times New Roman" panose="02020603050405020304" pitchFamily="18" charset="0"/>
                        </a:rPr>
                        <a:t> &amp; </a:t>
                      </a:r>
                    </a:p>
                    <a:p>
                      <a:pPr algn="ctr">
                        <a:lnSpc>
                          <a:spcPts val="1100"/>
                        </a:lnSpc>
                        <a:spcAft>
                          <a:spcPts val="0"/>
                        </a:spcAft>
                      </a:pPr>
                      <a:r>
                        <a:rPr lang="en-GB" sz="1100" b="0" dirty="0">
                          <a:effectLst/>
                          <a:latin typeface="Calibri" panose="020F0502020204030204" pitchFamily="34" charset="0"/>
                          <a:ea typeface="Times New Roman" panose="02020603050405020304" pitchFamily="18" charset="0"/>
                          <a:cs typeface="Times New Roman" panose="02020603050405020304" pitchFamily="18" charset="0"/>
                        </a:rPr>
                        <a:t>Rachel </a:t>
                      </a:r>
                      <a:r>
                        <a:rPr lang="en-GB" sz="1100" b="0" cap="small" baseline="0" dirty="0">
                          <a:effectLst/>
                          <a:latin typeface="Calibri" panose="020F0502020204030204" pitchFamily="34" charset="0"/>
                          <a:ea typeface="Times New Roman" panose="02020603050405020304" pitchFamily="18" charset="0"/>
                          <a:cs typeface="Times New Roman" panose="02020603050405020304" pitchFamily="18" charset="0"/>
                        </a:rPr>
                        <a:t>Lozano</a:t>
                      </a:r>
                      <a:r>
                        <a:rPr lang="en-GB" sz="1100" b="0" dirty="0">
                          <a:effectLst/>
                          <a:latin typeface="Calibri" panose="020F0502020204030204" pitchFamily="34" charset="0"/>
                          <a:ea typeface="Times New Roman" panose="02020603050405020304" pitchFamily="18" charset="0"/>
                          <a:cs typeface="Times New Roman" panose="02020603050405020304" pitchFamily="18" charset="0"/>
                        </a:rPr>
                        <a:t> (ICRC)</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100"/>
                        </a:lnSpc>
                        <a:spcAft>
                          <a:spcPts val="0"/>
                        </a:spcAft>
                      </a:pP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ts val="1100"/>
                        </a:lnSpc>
                        <a:spcAft>
                          <a:spcPts val="0"/>
                        </a:spcAft>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Public health engineering</a:t>
                      </a:r>
                    </a:p>
                    <a:p>
                      <a:pPr algn="ctr">
                        <a:lnSpc>
                          <a:spcPts val="1100"/>
                        </a:lnSpc>
                        <a:spcAft>
                          <a:spcPts val="200"/>
                        </a:spcAft>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 (4)</a:t>
                      </a:r>
                    </a:p>
                    <a:p>
                      <a:pPr algn="ctr">
                        <a:lnSpc>
                          <a:spcPts val="1100"/>
                        </a:lnSpc>
                        <a:spcAft>
                          <a:spcPts val="200"/>
                        </a:spcAft>
                      </a:pPr>
                      <a:r>
                        <a:rPr lang="en-GB" sz="1100" b="0" dirty="0">
                          <a:effectLst/>
                          <a:latin typeface="Calibri" panose="020F0502020204030204" pitchFamily="34" charset="0"/>
                          <a:ea typeface="Times New Roman" panose="02020603050405020304" pitchFamily="18" charset="0"/>
                          <a:cs typeface="Times New Roman" panose="02020603050405020304" pitchFamily="18" charset="0"/>
                        </a:rPr>
                        <a:t>Marco </a:t>
                      </a:r>
                      <a:r>
                        <a:rPr lang="en-GB" sz="1100" b="0" cap="small" baseline="0" dirty="0">
                          <a:effectLst/>
                          <a:latin typeface="Calibri" panose="020F0502020204030204" pitchFamily="34" charset="0"/>
                          <a:ea typeface="Times New Roman" panose="02020603050405020304" pitchFamily="18" charset="0"/>
                          <a:cs typeface="Times New Roman" panose="02020603050405020304" pitchFamily="18" charset="0"/>
                        </a:rPr>
                        <a:t>Albertini </a:t>
                      </a:r>
                      <a:r>
                        <a:rPr lang="en-GB" sz="1100" b="0" cap="none" baseline="0" dirty="0">
                          <a:effectLst/>
                          <a:latin typeface="Calibri" panose="020F0502020204030204" pitchFamily="34" charset="0"/>
                          <a:ea typeface="Times New Roman" panose="02020603050405020304" pitchFamily="18" charset="0"/>
                          <a:cs typeface="Times New Roman" panose="02020603050405020304" pitchFamily="18" charset="0"/>
                        </a:rPr>
                        <a:t>&amp; </a:t>
                      </a:r>
                    </a:p>
                    <a:p>
                      <a:pPr algn="ctr">
                        <a:lnSpc>
                          <a:spcPts val="1100"/>
                        </a:lnSpc>
                        <a:spcAft>
                          <a:spcPts val="200"/>
                        </a:spcAft>
                      </a:pPr>
                      <a:r>
                        <a:rPr lang="en-GB" sz="1100" b="0" cap="none" baseline="0" dirty="0">
                          <a:effectLst/>
                          <a:latin typeface="Calibri" panose="020F0502020204030204" pitchFamily="34" charset="0"/>
                          <a:ea typeface="Times New Roman" panose="02020603050405020304" pitchFamily="18" charset="0"/>
                          <a:cs typeface="Times New Roman" panose="02020603050405020304" pitchFamily="18" charset="0"/>
                        </a:rPr>
                        <a:t>Dikolela </a:t>
                      </a:r>
                      <a:r>
                        <a:rPr lang="en-GB" sz="1100" b="0" cap="small" baseline="0" dirty="0">
                          <a:effectLst/>
                          <a:latin typeface="Calibri" panose="020F0502020204030204" pitchFamily="34" charset="0"/>
                          <a:ea typeface="Times New Roman" panose="02020603050405020304" pitchFamily="18" charset="0"/>
                          <a:cs typeface="Times New Roman" panose="02020603050405020304" pitchFamily="18" charset="0"/>
                        </a:rPr>
                        <a:t>Kalubi(ICRC)</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100"/>
                        </a:lnSpc>
                        <a:spcAft>
                          <a:spcPts val="0"/>
                        </a:spcAft>
                      </a:pPr>
                      <a:endParaRPr lang="en-GB" sz="1400" b="1" noProof="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ts val="1100"/>
                        </a:lnSpc>
                        <a:spcAft>
                          <a:spcPts val="0"/>
                        </a:spcAft>
                      </a:pPr>
                      <a:r>
                        <a:rPr lang="en-GB" sz="1400" b="1" noProof="0" dirty="0">
                          <a:effectLst/>
                          <a:latin typeface="Calibri" panose="020F0502020204030204" pitchFamily="34" charset="0"/>
                          <a:ea typeface="Times New Roman" panose="02020603050405020304" pitchFamily="18" charset="0"/>
                          <a:cs typeface="Times New Roman" panose="02020603050405020304" pitchFamily="18" charset="0"/>
                        </a:rPr>
                        <a:t>Communication with the media &amp; through social media</a:t>
                      </a:r>
                    </a:p>
                    <a:p>
                      <a:pPr algn="ctr">
                        <a:lnSpc>
                          <a:spcPts val="1100"/>
                        </a:lnSpc>
                        <a:spcAft>
                          <a:spcPts val="0"/>
                        </a:spcAft>
                      </a:pPr>
                      <a:r>
                        <a:rPr lang="en-GB" sz="1200" b="0" noProof="0" dirty="0">
                          <a:effectLst/>
                          <a:latin typeface="Calibri" panose="020F0502020204030204" pitchFamily="34" charset="0"/>
                          <a:ea typeface="Times New Roman" panose="02020603050405020304" pitchFamily="18" charset="0"/>
                          <a:cs typeface="Times New Roman" panose="02020603050405020304" pitchFamily="18" charset="0"/>
                        </a:rPr>
                        <a:t>Pascal </a:t>
                      </a:r>
                      <a:r>
                        <a:rPr lang="en-GB" sz="1200" b="0" cap="small" baseline="0" noProof="0" dirty="0" err="1">
                          <a:effectLst/>
                          <a:latin typeface="Calibri" panose="020F0502020204030204" pitchFamily="34" charset="0"/>
                          <a:ea typeface="Times New Roman" panose="02020603050405020304" pitchFamily="18" charset="0"/>
                          <a:cs typeface="Times New Roman" panose="02020603050405020304" pitchFamily="18" charset="0"/>
                        </a:rPr>
                        <a:t>Jecquier</a:t>
                      </a:r>
                      <a:r>
                        <a:rPr lang="en-GB" sz="1200" b="0" noProof="0" dirty="0">
                          <a:effectLst/>
                          <a:latin typeface="Calibri" panose="020F0502020204030204" pitchFamily="34" charset="0"/>
                          <a:ea typeface="Times New Roman" panose="02020603050405020304" pitchFamily="18" charset="0"/>
                          <a:cs typeface="Times New Roman" panose="02020603050405020304" pitchFamily="18" charset="0"/>
                        </a:rPr>
                        <a:t> (ICRC)</a:t>
                      </a:r>
                    </a:p>
                    <a:p>
                      <a:pPr algn="ctr">
                        <a:lnSpc>
                          <a:spcPts val="1100"/>
                        </a:lnSpc>
                        <a:spcAft>
                          <a:spcPts val="0"/>
                        </a:spcAft>
                      </a:pPr>
                      <a:r>
                        <a:rPr lang="en-GB" sz="1200" b="0" noProof="0" dirty="0">
                          <a:effectLst/>
                          <a:latin typeface="Calibri" panose="020F0502020204030204" pitchFamily="34" charset="0"/>
                          <a:ea typeface="Times New Roman" panose="02020603050405020304" pitchFamily="18" charset="0"/>
                          <a:cs typeface="Times New Roman" panose="02020603050405020304" pitchFamily="18" charset="0"/>
                        </a:rPr>
                        <a:t>Richelle </a:t>
                      </a:r>
                      <a:r>
                        <a:rPr lang="en-GB" sz="1200" b="0" cap="small" baseline="0" noProof="0" dirty="0">
                          <a:effectLst/>
                          <a:latin typeface="Calibri" panose="020F0502020204030204" pitchFamily="34" charset="0"/>
                          <a:ea typeface="Times New Roman" panose="02020603050405020304" pitchFamily="18" charset="0"/>
                          <a:cs typeface="Times New Roman" panose="02020603050405020304" pitchFamily="18" charset="0"/>
                        </a:rPr>
                        <a:t>Esguerra</a:t>
                      </a:r>
                      <a:r>
                        <a:rPr lang="en-GB" sz="1200" b="0" noProof="0" dirty="0">
                          <a:effectLst/>
                          <a:latin typeface="Calibri" panose="020F0502020204030204" pitchFamily="34" charset="0"/>
                          <a:ea typeface="Times New Roman" panose="02020603050405020304" pitchFamily="18" charset="0"/>
                          <a:cs typeface="Times New Roman" panose="02020603050405020304" pitchFamily="18" charset="0"/>
                        </a:rPr>
                        <a:t> (ICRC)</a:t>
                      </a:r>
                    </a:p>
                    <a:p>
                      <a:pPr algn="ctr">
                        <a:lnSpc>
                          <a:spcPts val="1100"/>
                        </a:lnSpc>
                        <a:spcAft>
                          <a:spcPts val="200"/>
                        </a:spcAft>
                      </a:pP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67772">
                <a:tc>
                  <a:txBody>
                    <a:bodyPr/>
                    <a:lstStyle/>
                    <a:p>
                      <a:pPr algn="ctr">
                        <a:lnSpc>
                          <a:spcPct val="107000"/>
                        </a:lnSpc>
                        <a:spcBef>
                          <a:spcPts val="200"/>
                        </a:spcBef>
                        <a:spcAft>
                          <a:spcPts val="200"/>
                        </a:spcAft>
                      </a:pPr>
                      <a:r>
                        <a:rPr lang="en-US"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15:00</a:t>
                      </a:r>
                      <a:endParaRPr lang="en-GB"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ts val="1000"/>
                        </a:lnSpc>
                        <a:spcAft>
                          <a:spcPts val="0"/>
                        </a:spcAft>
                      </a:pPr>
                      <a:r>
                        <a:rPr lang="en-US" sz="1000" b="1">
                          <a:effectLst/>
                          <a:latin typeface="Calibri" panose="020F0502020204030204" pitchFamily="34" charset="0"/>
                          <a:ea typeface="Times New Roman" panose="02020603050405020304" pitchFamily="18" charset="0"/>
                          <a:cs typeface="Calibri" panose="020F0502020204030204" pitchFamily="34" charset="0"/>
                        </a:rPr>
                        <a:t>Coffee break</a:t>
                      </a:r>
                      <a:endParaRPr lang="en-GB" sz="10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ts val="1000"/>
                        </a:lnSpc>
                        <a:spcAft>
                          <a:spcPts val="0"/>
                        </a:spcAft>
                      </a:pPr>
                      <a:r>
                        <a:rPr lang="en-US" sz="1000" b="1">
                          <a:effectLst/>
                          <a:latin typeface="Calibri" panose="020F0502020204030204" pitchFamily="34" charset="0"/>
                          <a:ea typeface="Times New Roman" panose="02020603050405020304" pitchFamily="18" charset="0"/>
                          <a:cs typeface="Calibri" panose="020F0502020204030204" pitchFamily="34" charset="0"/>
                        </a:rPr>
                        <a:t>Coffee break</a:t>
                      </a:r>
                      <a:endParaRPr lang="en-GB" sz="10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ts val="1000"/>
                        </a:lnSpc>
                        <a:spcAft>
                          <a:spcPts val="0"/>
                        </a:spcAft>
                      </a:pPr>
                      <a:r>
                        <a:rPr lang="en-US" sz="1000" b="1">
                          <a:effectLst/>
                          <a:latin typeface="Calibri" panose="020F0502020204030204" pitchFamily="34" charset="0"/>
                          <a:ea typeface="Times New Roman" panose="02020603050405020304" pitchFamily="18" charset="0"/>
                          <a:cs typeface="Calibri" panose="020F0502020204030204" pitchFamily="34" charset="0"/>
                        </a:rPr>
                        <a:t>Coffee break</a:t>
                      </a:r>
                      <a:endParaRPr lang="en-GB" sz="10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ts val="1000"/>
                        </a:lnSpc>
                        <a:spcAft>
                          <a:spcPts val="0"/>
                        </a:spcAft>
                      </a:pPr>
                      <a:r>
                        <a:rPr lang="en-US" sz="1000" b="1">
                          <a:effectLst/>
                          <a:latin typeface="Calibri" panose="020F0502020204030204" pitchFamily="34" charset="0"/>
                          <a:ea typeface="Times New Roman" panose="02020603050405020304" pitchFamily="18" charset="0"/>
                          <a:cs typeface="Calibri" panose="020F0502020204030204" pitchFamily="34" charset="0"/>
                        </a:rPr>
                        <a:t>Coffee break</a:t>
                      </a:r>
                      <a:endParaRPr lang="en-GB" sz="10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ts val="1000"/>
                        </a:lnSpc>
                        <a:spcAft>
                          <a:spcPts val="200"/>
                        </a:spcAft>
                      </a:pPr>
                      <a:r>
                        <a:rPr lang="en-US" sz="1000" b="1">
                          <a:effectLst/>
                          <a:latin typeface="Calibri" panose="020F0502020204030204" pitchFamily="34" charset="0"/>
                          <a:ea typeface="Times New Roman" panose="02020603050405020304" pitchFamily="18" charset="0"/>
                          <a:cs typeface="Calibri" panose="020F0502020204030204" pitchFamily="34" charset="0"/>
                        </a:rPr>
                        <a:t>Coffee break</a:t>
                      </a:r>
                      <a:endParaRPr lang="en-GB" sz="10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7"/>
                  </a:ext>
                </a:extLst>
              </a:tr>
              <a:tr h="878434">
                <a:tc>
                  <a:txBody>
                    <a:bodyPr/>
                    <a:lstStyle/>
                    <a:p>
                      <a:pPr algn="ctr">
                        <a:lnSpc>
                          <a:spcPct val="107000"/>
                        </a:lnSpc>
                        <a:spcAft>
                          <a:spcPts val="200"/>
                        </a:spcAft>
                      </a:pPr>
                      <a:r>
                        <a:rPr lang="en-US"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15:15</a:t>
                      </a:r>
                      <a:endParaRPr lang="en-GB"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ts val="1000"/>
                        </a:lnSpc>
                        <a:spcAft>
                          <a:spcPts val="0"/>
                        </a:spcAft>
                      </a:pPr>
                      <a:r>
                        <a:rPr lang="en-GB" sz="1400" b="1" noProof="0" dirty="0">
                          <a:effectLst/>
                          <a:latin typeface="Calibri" panose="020F0502020204030204" pitchFamily="34" charset="0"/>
                          <a:ea typeface="Times New Roman" panose="02020603050405020304" pitchFamily="18" charset="0"/>
                          <a:cs typeface="Calibri" panose="020F0502020204030204" pitchFamily="34" charset="0"/>
                        </a:rPr>
                        <a:t>Programme cycle management </a:t>
                      </a:r>
                    </a:p>
                    <a:p>
                      <a:pPr algn="ctr">
                        <a:lnSpc>
                          <a:spcPts val="1000"/>
                        </a:lnSpc>
                        <a:spcAft>
                          <a:spcPts val="0"/>
                        </a:spcAft>
                      </a:pPr>
                      <a:r>
                        <a:rPr lang="en-GB" sz="1100" b="0" noProof="0" dirty="0">
                          <a:effectLst/>
                          <a:latin typeface="Calibri" panose="020F0502020204030204" pitchFamily="34" charset="0"/>
                          <a:ea typeface="Times New Roman" panose="02020603050405020304" pitchFamily="18" charset="0"/>
                          <a:cs typeface="Calibri" panose="020F0502020204030204" pitchFamily="34" charset="0"/>
                        </a:rPr>
                        <a:t>Antje </a:t>
                      </a:r>
                      <a:r>
                        <a:rPr lang="en-GB" sz="1100" b="0" cap="small" baseline="0" noProof="0" dirty="0">
                          <a:effectLst/>
                          <a:latin typeface="Calibri" panose="020F0502020204030204" pitchFamily="34" charset="0"/>
                          <a:ea typeface="Times New Roman" panose="02020603050405020304" pitchFamily="18" charset="0"/>
                          <a:cs typeface="Calibri" panose="020F0502020204030204" pitchFamily="34" charset="0"/>
                        </a:rPr>
                        <a:t>van Roeden </a:t>
                      </a:r>
                      <a:r>
                        <a:rPr lang="en-GB" sz="1100" b="0" noProof="0" dirty="0">
                          <a:effectLst/>
                          <a:latin typeface="Calibri" panose="020F0502020204030204" pitchFamily="34" charset="0"/>
                          <a:ea typeface="Times New Roman" panose="02020603050405020304" pitchFamily="18" charset="0"/>
                          <a:cs typeface="Calibri" panose="020F0502020204030204" pitchFamily="34" charset="0"/>
                        </a:rPr>
                        <a:t>(ICRC)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100"/>
                        </a:lnSpc>
                        <a:spcBef>
                          <a:spcPts val="300"/>
                        </a:spcBef>
                        <a:spcAft>
                          <a:spcPts val="0"/>
                        </a:spcAft>
                      </a:pPr>
                      <a:r>
                        <a:rPr lang="en-GB" sz="1400" b="1" noProof="0" dirty="0">
                          <a:effectLst/>
                          <a:latin typeface="Calibri" panose="020F0502020204030204" pitchFamily="34" charset="0"/>
                          <a:ea typeface="Times New Roman" panose="02020603050405020304" pitchFamily="18" charset="0"/>
                          <a:cs typeface="Times New Roman" panose="02020603050405020304" pitchFamily="18" charset="0"/>
                        </a:rPr>
                        <a:t> </a:t>
                      </a:r>
                    </a:p>
                    <a:p>
                      <a:pPr algn="ctr">
                        <a:lnSpc>
                          <a:spcPts val="1100"/>
                        </a:lnSpc>
                        <a:spcAft>
                          <a:spcPts val="0"/>
                        </a:spcAft>
                      </a:pPr>
                      <a:r>
                        <a:rPr lang="en-GB" sz="1400" b="1" noProof="0" dirty="0">
                          <a:effectLst/>
                          <a:latin typeface="Calibri" panose="020F0502020204030204" pitchFamily="34" charset="0"/>
                          <a:ea typeface="Times New Roman" panose="02020603050405020304" pitchFamily="18" charset="0"/>
                          <a:cs typeface="Times New Roman" panose="02020603050405020304" pitchFamily="18" charset="0"/>
                        </a:rPr>
                        <a:t>Nutrition &amp; livelihood support (2)</a:t>
                      </a:r>
                    </a:p>
                    <a:p>
                      <a:pPr algn="ctr">
                        <a:lnSpc>
                          <a:spcPts val="1100"/>
                        </a:lnSpc>
                        <a:spcAft>
                          <a:spcPts val="0"/>
                        </a:spcAft>
                      </a:pPr>
                      <a:r>
                        <a:rPr lang="en-GB" sz="1100" b="0" dirty="0" err="1">
                          <a:effectLst/>
                          <a:latin typeface="Calibri" panose="020F0502020204030204" pitchFamily="34" charset="0"/>
                          <a:ea typeface="Times New Roman" panose="02020603050405020304" pitchFamily="18" charset="0"/>
                          <a:cs typeface="Times New Roman" panose="02020603050405020304" pitchFamily="18" charset="0"/>
                        </a:rPr>
                        <a:t>Valérie</a:t>
                      </a:r>
                      <a:r>
                        <a:rPr lang="en-GB" sz="1100" b="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100" b="0" cap="small" baseline="0" dirty="0">
                          <a:effectLst/>
                          <a:latin typeface="Calibri" panose="020F0502020204030204" pitchFamily="34" charset="0"/>
                          <a:ea typeface="Times New Roman" panose="02020603050405020304" pitchFamily="18" charset="0"/>
                          <a:cs typeface="Times New Roman" panose="02020603050405020304" pitchFamily="18" charset="0"/>
                        </a:rPr>
                        <a:t>Captier</a:t>
                      </a:r>
                      <a:r>
                        <a:rPr lang="en-GB" sz="1100" b="0" dirty="0">
                          <a:effectLst/>
                          <a:latin typeface="Calibri" panose="020F0502020204030204" pitchFamily="34" charset="0"/>
                          <a:ea typeface="Times New Roman" panose="02020603050405020304" pitchFamily="18" charset="0"/>
                          <a:cs typeface="Times New Roman" panose="02020603050405020304" pitchFamily="18" charset="0"/>
                        </a:rPr>
                        <a:t> &amp; </a:t>
                      </a:r>
                    </a:p>
                    <a:p>
                      <a:pPr algn="ctr">
                        <a:lnSpc>
                          <a:spcPts val="1100"/>
                        </a:lnSpc>
                        <a:spcAft>
                          <a:spcPts val="0"/>
                        </a:spcAft>
                      </a:pPr>
                      <a:r>
                        <a:rPr lang="en-GB" sz="1100" b="0" dirty="0">
                          <a:effectLst/>
                          <a:latin typeface="Calibri" panose="020F0502020204030204" pitchFamily="34" charset="0"/>
                          <a:ea typeface="Times New Roman" panose="02020603050405020304" pitchFamily="18" charset="0"/>
                          <a:cs typeface="Times New Roman" panose="02020603050405020304" pitchFamily="18" charset="0"/>
                        </a:rPr>
                        <a:t>Rachel </a:t>
                      </a:r>
                      <a:r>
                        <a:rPr lang="en-GB" sz="1100" b="0" cap="small" baseline="0" dirty="0">
                          <a:effectLst/>
                          <a:latin typeface="Calibri" panose="020F0502020204030204" pitchFamily="34" charset="0"/>
                          <a:ea typeface="Times New Roman" panose="02020603050405020304" pitchFamily="18" charset="0"/>
                          <a:cs typeface="Times New Roman" panose="02020603050405020304" pitchFamily="18" charset="0"/>
                        </a:rPr>
                        <a:t>Lozano</a:t>
                      </a:r>
                      <a:r>
                        <a:rPr lang="en-GB" sz="1100" b="0" dirty="0">
                          <a:effectLst/>
                          <a:latin typeface="Calibri" panose="020F0502020204030204" pitchFamily="34" charset="0"/>
                          <a:ea typeface="Times New Roman" panose="02020603050405020304" pitchFamily="18" charset="0"/>
                          <a:cs typeface="Times New Roman" panose="02020603050405020304" pitchFamily="18" charset="0"/>
                        </a:rPr>
                        <a:t> (ICRC)</a:t>
                      </a:r>
                      <a:endParaRPr lang="en-GB" sz="1400" b="1"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100"/>
                        </a:lnSpc>
                        <a:spcAft>
                          <a:spcPts val="0"/>
                        </a:spcAft>
                      </a:pP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ts val="1100"/>
                        </a:lnSpc>
                        <a:spcAft>
                          <a:spcPts val="0"/>
                        </a:spcAft>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Public health engineering</a:t>
                      </a:r>
                    </a:p>
                    <a:p>
                      <a:pPr algn="ctr">
                        <a:lnSpc>
                          <a:spcPts val="1100"/>
                        </a:lnSpc>
                        <a:spcAft>
                          <a:spcPts val="200"/>
                        </a:spcAft>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 (1)</a:t>
                      </a:r>
                    </a:p>
                    <a:p>
                      <a:pPr algn="ctr">
                        <a:lnSpc>
                          <a:spcPts val="1100"/>
                        </a:lnSpc>
                        <a:spcAft>
                          <a:spcPts val="200"/>
                        </a:spcAft>
                      </a:pPr>
                      <a:r>
                        <a:rPr lang="en-GB" sz="1100" b="0" dirty="0">
                          <a:effectLst/>
                          <a:latin typeface="Calibri" panose="020F0502020204030204" pitchFamily="34" charset="0"/>
                          <a:ea typeface="Times New Roman" panose="02020603050405020304" pitchFamily="18" charset="0"/>
                          <a:cs typeface="Times New Roman" panose="02020603050405020304" pitchFamily="18" charset="0"/>
                        </a:rPr>
                        <a:t>Marco </a:t>
                      </a:r>
                      <a:r>
                        <a:rPr lang="en-GB" sz="1100" b="0" cap="small" baseline="0" dirty="0">
                          <a:effectLst/>
                          <a:latin typeface="Calibri" panose="020F0502020204030204" pitchFamily="34" charset="0"/>
                          <a:ea typeface="Times New Roman" panose="02020603050405020304" pitchFamily="18" charset="0"/>
                          <a:cs typeface="Times New Roman" panose="02020603050405020304" pitchFamily="18" charset="0"/>
                        </a:rPr>
                        <a:t>Albertini </a:t>
                      </a:r>
                      <a:r>
                        <a:rPr lang="en-GB" sz="1100" b="0" cap="none" baseline="0" dirty="0">
                          <a:effectLst/>
                          <a:latin typeface="Calibri" panose="020F0502020204030204" pitchFamily="34" charset="0"/>
                          <a:ea typeface="Times New Roman" panose="02020603050405020304" pitchFamily="18" charset="0"/>
                          <a:cs typeface="Times New Roman" panose="02020603050405020304" pitchFamily="18" charset="0"/>
                        </a:rPr>
                        <a:t>&amp; </a:t>
                      </a:r>
                    </a:p>
                    <a:p>
                      <a:pPr algn="ctr">
                        <a:lnSpc>
                          <a:spcPts val="1100"/>
                        </a:lnSpc>
                        <a:spcAft>
                          <a:spcPts val="200"/>
                        </a:spcAft>
                      </a:pPr>
                      <a:r>
                        <a:rPr lang="en-GB" sz="1100" b="0" cap="none" baseline="0" dirty="0">
                          <a:effectLst/>
                          <a:latin typeface="Calibri" panose="020F0502020204030204" pitchFamily="34" charset="0"/>
                          <a:ea typeface="Times New Roman" panose="02020603050405020304" pitchFamily="18" charset="0"/>
                          <a:cs typeface="Times New Roman" panose="02020603050405020304" pitchFamily="18" charset="0"/>
                        </a:rPr>
                        <a:t>Dikolela </a:t>
                      </a:r>
                      <a:r>
                        <a:rPr lang="en-GB" sz="1100" b="0" cap="small" baseline="0" dirty="0">
                          <a:effectLst/>
                          <a:latin typeface="Calibri" panose="020F0502020204030204" pitchFamily="34" charset="0"/>
                          <a:ea typeface="Times New Roman" panose="02020603050405020304" pitchFamily="18" charset="0"/>
                          <a:cs typeface="Times New Roman" panose="02020603050405020304" pitchFamily="18" charset="0"/>
                        </a:rPr>
                        <a:t>Kalubi(ICRC)</a:t>
                      </a:r>
                      <a:endParaRPr lang="en-GB"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100"/>
                        </a:lnSpc>
                        <a:spcAft>
                          <a:spcPts val="0"/>
                        </a:spcAft>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 </a:t>
                      </a:r>
                    </a:p>
                    <a:p>
                      <a:pPr algn="ctr">
                        <a:lnSpc>
                          <a:spcPts val="1100"/>
                        </a:lnSpc>
                        <a:spcAft>
                          <a:spcPts val="0"/>
                        </a:spcAft>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Public health engineering</a:t>
                      </a:r>
                    </a:p>
                    <a:p>
                      <a:pPr algn="ctr">
                        <a:lnSpc>
                          <a:spcPts val="1100"/>
                        </a:lnSpc>
                        <a:spcAft>
                          <a:spcPts val="200"/>
                        </a:spcAft>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 (5)</a:t>
                      </a:r>
                    </a:p>
                    <a:p>
                      <a:pPr algn="ctr">
                        <a:lnSpc>
                          <a:spcPts val="1100"/>
                        </a:lnSpc>
                        <a:spcAft>
                          <a:spcPts val="200"/>
                        </a:spcAft>
                      </a:pPr>
                      <a:r>
                        <a:rPr lang="en-GB" sz="1100" b="0" dirty="0">
                          <a:effectLst/>
                          <a:latin typeface="Calibri" panose="020F0502020204030204" pitchFamily="34" charset="0"/>
                          <a:ea typeface="Times New Roman" panose="02020603050405020304" pitchFamily="18" charset="0"/>
                          <a:cs typeface="Times New Roman" panose="02020603050405020304" pitchFamily="18" charset="0"/>
                        </a:rPr>
                        <a:t>Marco </a:t>
                      </a:r>
                      <a:r>
                        <a:rPr lang="en-GB" sz="1100" b="0" cap="small" baseline="0" dirty="0">
                          <a:effectLst/>
                          <a:latin typeface="Calibri" panose="020F0502020204030204" pitchFamily="34" charset="0"/>
                          <a:ea typeface="Times New Roman" panose="02020603050405020304" pitchFamily="18" charset="0"/>
                          <a:cs typeface="Times New Roman" panose="02020603050405020304" pitchFamily="18" charset="0"/>
                        </a:rPr>
                        <a:t>Albertini </a:t>
                      </a:r>
                      <a:r>
                        <a:rPr lang="en-GB" sz="1100" b="0" cap="none" baseline="0" dirty="0">
                          <a:effectLst/>
                          <a:latin typeface="Calibri" panose="020F0502020204030204" pitchFamily="34" charset="0"/>
                          <a:ea typeface="Times New Roman" panose="02020603050405020304" pitchFamily="18" charset="0"/>
                          <a:cs typeface="Times New Roman" panose="02020603050405020304" pitchFamily="18" charset="0"/>
                        </a:rPr>
                        <a:t>&amp; </a:t>
                      </a:r>
                    </a:p>
                    <a:p>
                      <a:pPr algn="ctr">
                        <a:lnSpc>
                          <a:spcPts val="1100"/>
                        </a:lnSpc>
                        <a:spcAft>
                          <a:spcPts val="200"/>
                        </a:spcAft>
                      </a:pPr>
                      <a:r>
                        <a:rPr lang="en-GB" sz="1100" b="0" cap="none" baseline="0" dirty="0">
                          <a:effectLst/>
                          <a:latin typeface="Calibri" panose="020F0502020204030204" pitchFamily="34" charset="0"/>
                          <a:ea typeface="Times New Roman" panose="02020603050405020304" pitchFamily="18" charset="0"/>
                          <a:cs typeface="Times New Roman" panose="02020603050405020304" pitchFamily="18" charset="0"/>
                        </a:rPr>
                        <a:t>Dikolela </a:t>
                      </a:r>
                      <a:r>
                        <a:rPr lang="en-GB" sz="1100" b="0" cap="small" baseline="0" dirty="0">
                          <a:effectLst/>
                          <a:latin typeface="Calibri" panose="020F0502020204030204" pitchFamily="34" charset="0"/>
                          <a:ea typeface="Times New Roman" panose="02020603050405020304" pitchFamily="18" charset="0"/>
                          <a:cs typeface="Times New Roman" panose="02020603050405020304" pitchFamily="18" charset="0"/>
                        </a:rPr>
                        <a:t>Kalubi(ICRC)</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100"/>
                        </a:lnSpc>
                        <a:spcAft>
                          <a:spcPts val="0"/>
                        </a:spcAft>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 </a:t>
                      </a:r>
                    </a:p>
                    <a:p>
                      <a:pPr algn="ctr">
                        <a:lnSpc>
                          <a:spcPts val="1100"/>
                        </a:lnSpc>
                        <a:spcAft>
                          <a:spcPts val="200"/>
                        </a:spcAft>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Actors in humanitarian</a:t>
                      </a:r>
                      <a:r>
                        <a:rPr lang="en-GB" sz="1400" b="1" baseline="0" dirty="0">
                          <a:effectLst/>
                          <a:latin typeface="Calibri" panose="020F0502020204030204" pitchFamily="34" charset="0"/>
                          <a:ea typeface="Times New Roman" panose="02020603050405020304" pitchFamily="18" charset="0"/>
                          <a:cs typeface="Times New Roman" panose="02020603050405020304" pitchFamily="18" charset="0"/>
                        </a:rPr>
                        <a:t> interventions / coordination</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ts val="1000"/>
                        </a:lnSpc>
                        <a:spcAft>
                          <a:spcPts val="20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 </a:t>
                      </a:r>
                      <a:r>
                        <a:rPr lang="en-US" sz="1100" b="0" dirty="0">
                          <a:effectLst/>
                          <a:latin typeface="Calibri" panose="020F0502020204030204" pitchFamily="34" charset="0"/>
                          <a:ea typeface="Times New Roman" panose="02020603050405020304" pitchFamily="18" charset="0"/>
                          <a:cs typeface="Calibri" panose="020F0502020204030204" pitchFamily="34" charset="0"/>
                        </a:rPr>
                        <a:t>Panel</a:t>
                      </a:r>
                      <a:r>
                        <a:rPr lang="en-US" sz="1100" b="0" baseline="0" dirty="0">
                          <a:effectLst/>
                          <a:latin typeface="Calibri" panose="020F0502020204030204" pitchFamily="34" charset="0"/>
                          <a:ea typeface="Times New Roman" panose="02020603050405020304" pitchFamily="18" charset="0"/>
                          <a:cs typeface="Calibri" panose="020F0502020204030204" pitchFamily="34" charset="0"/>
                        </a:rPr>
                        <a:t> discussion </a:t>
                      </a:r>
                      <a:endParaRPr lang="en-GB"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966584">
                <a:tc>
                  <a:txBody>
                    <a:bodyPr/>
                    <a:lstStyle/>
                    <a:p>
                      <a:pPr algn="ctr">
                        <a:lnSpc>
                          <a:spcPct val="107000"/>
                        </a:lnSpc>
                        <a:spcBef>
                          <a:spcPts val="200"/>
                        </a:spcBef>
                        <a:spcAft>
                          <a:spcPts val="0"/>
                        </a:spcAft>
                      </a:pPr>
                      <a:r>
                        <a:rPr lang="en-US"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16:45 -17:30</a:t>
                      </a:r>
                      <a:endParaRPr lang="en-GB"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ts val="1000"/>
                        </a:lnSpc>
                        <a:spcAft>
                          <a:spcPts val="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Topics of specific interest, pre-session activities, presentations</a:t>
                      </a:r>
                      <a:endParaRPr lang="en-GB"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ts val="1100"/>
                        </a:lnSpc>
                        <a:spcBef>
                          <a:spcPts val="300"/>
                        </a:spcBef>
                        <a:spcAft>
                          <a:spcPts val="0"/>
                        </a:spcAft>
                        <a:buClrTx/>
                        <a:buSzTx/>
                        <a:buFontTx/>
                        <a:buNone/>
                        <a:tabLst/>
                        <a:defRPr/>
                      </a:pPr>
                      <a:r>
                        <a:rPr lang="en-US" sz="1400" b="1" dirty="0">
                          <a:effectLst/>
                          <a:latin typeface="Calibri" panose="020F0502020204030204" pitchFamily="34" charset="0"/>
                          <a:ea typeface="Times New Roman" panose="02020603050405020304" pitchFamily="18" charset="0"/>
                          <a:cs typeface="Calibri" panose="020F0502020204030204" pitchFamily="34" charset="0"/>
                        </a:rPr>
                        <a:t>Topics of specific interest, pre-session activities, presentations </a:t>
                      </a:r>
                      <a:endParaRPr lang="en-GB"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ts val="1100"/>
                        </a:lnSpc>
                        <a:spcBef>
                          <a:spcPts val="0"/>
                        </a:spcBef>
                        <a:spcAft>
                          <a:spcPts val="200"/>
                        </a:spcAft>
                        <a:buClrTx/>
                        <a:buSzTx/>
                        <a:buFontTx/>
                        <a:buNone/>
                        <a:tabLst/>
                        <a:defRPr/>
                      </a:pP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ts val="1100"/>
                        </a:lnSpc>
                        <a:spcBef>
                          <a:spcPts val="0"/>
                        </a:spcBef>
                        <a:spcAft>
                          <a:spcPts val="200"/>
                        </a:spcAft>
                        <a:buClrTx/>
                        <a:buSzTx/>
                        <a:buFontTx/>
                        <a:buNone/>
                        <a:tabLst/>
                        <a:defRPr/>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Actors in humanitarian</a:t>
                      </a:r>
                      <a:r>
                        <a:rPr lang="en-GB" sz="1400" b="1" baseline="0" dirty="0">
                          <a:effectLst/>
                          <a:latin typeface="Calibri" panose="020F0502020204030204" pitchFamily="34" charset="0"/>
                          <a:ea typeface="Times New Roman" panose="02020603050405020304" pitchFamily="18" charset="0"/>
                          <a:cs typeface="Times New Roman" panose="02020603050405020304" pitchFamily="18" charset="0"/>
                        </a:rPr>
                        <a:t> interventions / coordination</a:t>
                      </a:r>
                    </a:p>
                    <a:p>
                      <a:pPr marL="0" marR="0" lvl="0" indent="0" algn="ctr" defTabSz="914400" rtl="0" eaLnBrk="1" fontAlgn="auto" latinLnBrk="0" hangingPunct="1">
                        <a:lnSpc>
                          <a:spcPts val="1100"/>
                        </a:lnSpc>
                        <a:spcBef>
                          <a:spcPts val="0"/>
                        </a:spcBef>
                        <a:spcAft>
                          <a:spcPts val="200"/>
                        </a:spcAft>
                        <a:buClrTx/>
                        <a:buSzTx/>
                        <a:buFontTx/>
                        <a:buNone/>
                        <a:tabLst/>
                        <a:defRPr/>
                      </a:pPr>
                      <a:r>
                        <a:rPr lang="en-GB" sz="1100" b="0" baseline="0" dirty="0">
                          <a:effectLst/>
                          <a:latin typeface="Calibri" panose="020F0502020204030204" pitchFamily="34" charset="0"/>
                          <a:ea typeface="Times New Roman" panose="02020603050405020304" pitchFamily="18" charset="0"/>
                          <a:cs typeface="Times New Roman" panose="02020603050405020304" pitchFamily="18" charset="0"/>
                        </a:rPr>
                        <a:t>Antje </a:t>
                      </a:r>
                      <a:r>
                        <a:rPr lang="en-GB" sz="1100" b="0" cap="small" baseline="0" dirty="0">
                          <a:effectLst/>
                          <a:latin typeface="Calibri" panose="020F0502020204030204" pitchFamily="34" charset="0"/>
                          <a:ea typeface="Times New Roman" panose="02020603050405020304" pitchFamily="18" charset="0"/>
                          <a:cs typeface="Times New Roman" panose="02020603050405020304" pitchFamily="18" charset="0"/>
                        </a:rPr>
                        <a:t>van Roeden </a:t>
                      </a:r>
                      <a:r>
                        <a:rPr lang="en-GB" sz="1100" b="0" baseline="0" dirty="0">
                          <a:effectLst/>
                          <a:latin typeface="Calibri" panose="020F0502020204030204" pitchFamily="34" charset="0"/>
                          <a:ea typeface="Times New Roman" panose="02020603050405020304" pitchFamily="18" charset="0"/>
                          <a:cs typeface="Times New Roman" panose="02020603050405020304" pitchFamily="18" charset="0"/>
                        </a:rPr>
                        <a:t>(ICRC)</a:t>
                      </a:r>
                      <a:endParaRPr lang="en-US"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ts val="1000"/>
                        </a:lnSpc>
                        <a:spcAft>
                          <a:spcPts val="0"/>
                        </a:spcAft>
                      </a:pP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ts val="1000"/>
                        </a:lnSpc>
                        <a:spcAft>
                          <a:spcPts val="0"/>
                        </a:spcAft>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Protecting the</a:t>
                      </a:r>
                      <a:r>
                        <a:rPr lang="en-GB" sz="1400" b="1" baseline="0" dirty="0">
                          <a:effectLst/>
                          <a:latin typeface="Calibri" panose="020F0502020204030204" pitchFamily="34" charset="0"/>
                          <a:ea typeface="Times New Roman" panose="02020603050405020304" pitchFamily="18" charset="0"/>
                          <a:cs typeface="Times New Roman" panose="02020603050405020304" pitchFamily="18" charset="0"/>
                        </a:rPr>
                        <a:t> medical mission</a:t>
                      </a:r>
                    </a:p>
                    <a:p>
                      <a:pPr algn="ctr">
                        <a:lnSpc>
                          <a:spcPts val="1000"/>
                        </a:lnSpc>
                        <a:spcAft>
                          <a:spcPts val="0"/>
                        </a:spcAft>
                      </a:pPr>
                      <a:r>
                        <a:rPr lang="en-GB" sz="1100" b="0" baseline="0" dirty="0" err="1">
                          <a:effectLst/>
                          <a:latin typeface="Calibri" panose="020F0502020204030204" pitchFamily="34" charset="0"/>
                          <a:ea typeface="Times New Roman" panose="02020603050405020304" pitchFamily="18" charset="0"/>
                          <a:cs typeface="Times New Roman" panose="02020603050405020304" pitchFamily="18" charset="0"/>
                        </a:rPr>
                        <a:t>Stéphane</a:t>
                      </a:r>
                      <a:r>
                        <a:rPr lang="en-GB" sz="1100" b="0" baseline="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100" b="0" cap="small" baseline="0" dirty="0">
                          <a:effectLst/>
                          <a:latin typeface="Calibri" panose="020F0502020204030204" pitchFamily="34" charset="0"/>
                          <a:ea typeface="Times New Roman" panose="02020603050405020304" pitchFamily="18" charset="0"/>
                          <a:cs typeface="Times New Roman" panose="02020603050405020304" pitchFamily="18" charset="0"/>
                        </a:rPr>
                        <a:t>du Mortier </a:t>
                      </a:r>
                      <a:r>
                        <a:rPr lang="en-GB" sz="1100" b="0" baseline="0" dirty="0">
                          <a:effectLst/>
                          <a:latin typeface="Calibri" panose="020F0502020204030204" pitchFamily="34" charset="0"/>
                          <a:ea typeface="Times New Roman" panose="02020603050405020304" pitchFamily="18" charset="0"/>
                          <a:cs typeface="Times New Roman" panose="02020603050405020304" pitchFamily="18" charset="0"/>
                        </a:rPr>
                        <a:t>(ICRC)</a:t>
                      </a: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ts val="1000"/>
                        </a:lnSpc>
                        <a:spcBef>
                          <a:spcPts val="100"/>
                        </a:spcBef>
                        <a:spcAft>
                          <a:spcPts val="200"/>
                        </a:spcAft>
                        <a:buClrTx/>
                        <a:buSzTx/>
                        <a:buFontTx/>
                        <a:buNone/>
                        <a:tabLst/>
                        <a:defRPr/>
                      </a:pPr>
                      <a:r>
                        <a:rPr lang="en-US" sz="1400" b="1" dirty="0">
                          <a:effectLst/>
                          <a:latin typeface="Calibri" panose="020F0502020204030204" pitchFamily="34" charset="0"/>
                          <a:ea typeface="Times New Roman" panose="02020603050405020304" pitchFamily="18" charset="0"/>
                          <a:cs typeface="Calibri" panose="020F0502020204030204" pitchFamily="34" charset="0"/>
                        </a:rPr>
                        <a:t>Topics of specific interest, pre-session activities, presentations  </a:t>
                      </a:r>
                      <a:endParaRPr lang="en-GB"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9"/>
                  </a:ext>
                </a:extLst>
              </a:tr>
            </a:tbl>
          </a:graphicData>
        </a:graphic>
      </p:graphicFrame>
      <p:sp>
        <p:nvSpPr>
          <p:cNvPr id="2" name="Slide Number Placeholder 1">
            <a:extLst>
              <a:ext uri="{FF2B5EF4-FFF2-40B4-BE49-F238E27FC236}">
                <a16:creationId xmlns:a16="http://schemas.microsoft.com/office/drawing/2014/main" id="{0DDE0973-A3C9-4F1F-B885-CD33522295B0}"/>
              </a:ext>
            </a:extLst>
          </p:cNvPr>
          <p:cNvSpPr>
            <a:spLocks noGrp="1"/>
          </p:cNvSpPr>
          <p:nvPr>
            <p:ph type="sldNum" sz="quarter" idx="12"/>
          </p:nvPr>
        </p:nvSpPr>
        <p:spPr/>
        <p:txBody>
          <a:bodyPr/>
          <a:lstStyle/>
          <a:p>
            <a:fld id="{CD6B2AEB-5293-4EC7-A30F-1DB20CF78EBF}" type="slidenum">
              <a:rPr lang="en-GB" smtClean="0"/>
              <a:t>7</a:t>
            </a:fld>
            <a:endParaRPr lang="en-GB"/>
          </a:p>
        </p:txBody>
      </p:sp>
    </p:spTree>
    <p:extLst>
      <p:ext uri="{BB962C8B-B14F-4D97-AF65-F5344CB8AC3E}">
        <p14:creationId xmlns:p14="http://schemas.microsoft.com/office/powerpoint/2010/main" val="4200441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348369-3B60-4DA9-8D00-27396D8BC0B3}"/>
              </a:ext>
            </a:extLst>
          </p:cNvPr>
          <p:cNvSpPr txBox="1"/>
          <p:nvPr/>
        </p:nvSpPr>
        <p:spPr>
          <a:xfrm>
            <a:off x="838512" y="-30433"/>
            <a:ext cx="6590859" cy="584775"/>
          </a:xfrm>
          <a:prstGeom prst="rect">
            <a:avLst/>
          </a:prstGeom>
          <a:noFill/>
        </p:spPr>
        <p:txBody>
          <a:bodyPr wrap="square" rtlCol="0">
            <a:spAutoFit/>
          </a:bodyPr>
          <a:lstStyle/>
          <a:p>
            <a:r>
              <a:rPr lang="en-US" sz="3200" u="sng" dirty="0"/>
              <a:t>WEEK 2 – H.E.L.P. course Geneva 2019</a:t>
            </a:r>
            <a:endParaRPr lang="en-GB" sz="1400" u="sng" dirty="0">
              <a:solidFill>
                <a:srgbClr val="FF0000"/>
              </a:solidFill>
            </a:endParaRPr>
          </a:p>
        </p:txBody>
      </p:sp>
      <p:sp>
        <p:nvSpPr>
          <p:cNvPr id="5" name="TextBox 4">
            <a:extLst>
              <a:ext uri="{FF2B5EF4-FFF2-40B4-BE49-F238E27FC236}">
                <a16:creationId xmlns:a16="http://schemas.microsoft.com/office/drawing/2014/main" id="{E2B90635-D3C8-4759-88D1-7DF5779BE0A3}"/>
              </a:ext>
            </a:extLst>
          </p:cNvPr>
          <p:cNvSpPr txBox="1"/>
          <p:nvPr/>
        </p:nvSpPr>
        <p:spPr>
          <a:xfrm>
            <a:off x="838512" y="554342"/>
            <a:ext cx="9916475" cy="338554"/>
          </a:xfrm>
          <a:prstGeom prst="rect">
            <a:avLst/>
          </a:prstGeom>
          <a:noFill/>
        </p:spPr>
        <p:txBody>
          <a:bodyPr wrap="square" rtlCol="0">
            <a:spAutoFit/>
          </a:bodyPr>
          <a:lstStyle/>
          <a:p>
            <a:r>
              <a:rPr lang="en-US" sz="1600" b="1" i="1" dirty="0"/>
              <a:t>Sessions</a:t>
            </a:r>
            <a:r>
              <a:rPr lang="en-US" sz="1600" b="1" dirty="0"/>
              <a:t>: Morning 08:30-10:30 / 11:00-12:30   afternoon 13:30-15:00 / 15:15-16:45 (16:45 – 17:30) </a:t>
            </a:r>
            <a:endParaRPr lang="en-GB" sz="1600" dirty="0"/>
          </a:p>
        </p:txBody>
      </p:sp>
      <p:graphicFrame>
        <p:nvGraphicFramePr>
          <p:cNvPr id="7" name="Table 6">
            <a:extLst>
              <a:ext uri="{FF2B5EF4-FFF2-40B4-BE49-F238E27FC236}">
                <a16:creationId xmlns:a16="http://schemas.microsoft.com/office/drawing/2014/main" id="{B66492AE-3A6D-4C66-8941-F1BAD1E8F922}"/>
              </a:ext>
            </a:extLst>
          </p:cNvPr>
          <p:cNvGraphicFramePr>
            <a:graphicFrameLocks noGrp="1"/>
          </p:cNvGraphicFramePr>
          <p:nvPr>
            <p:extLst>
              <p:ext uri="{D42A27DB-BD31-4B8C-83A1-F6EECF244321}">
                <p14:modId xmlns:p14="http://schemas.microsoft.com/office/powerpoint/2010/main" val="2691555125"/>
              </p:ext>
            </p:extLst>
          </p:nvPr>
        </p:nvGraphicFramePr>
        <p:xfrm>
          <a:off x="819856" y="864564"/>
          <a:ext cx="11044332" cy="6099461"/>
        </p:xfrm>
        <a:graphic>
          <a:graphicData uri="http://schemas.openxmlformats.org/drawingml/2006/table">
            <a:tbl>
              <a:tblPr firstRow="1" firstCol="1" lastRow="1" lastCol="1" bandRow="1" bandCol="1"/>
              <a:tblGrid>
                <a:gridCol w="1094288">
                  <a:extLst>
                    <a:ext uri="{9D8B030D-6E8A-4147-A177-3AD203B41FA5}">
                      <a16:colId xmlns:a16="http://schemas.microsoft.com/office/drawing/2014/main" val="20000"/>
                    </a:ext>
                  </a:extLst>
                </a:gridCol>
                <a:gridCol w="1950720">
                  <a:extLst>
                    <a:ext uri="{9D8B030D-6E8A-4147-A177-3AD203B41FA5}">
                      <a16:colId xmlns:a16="http://schemas.microsoft.com/office/drawing/2014/main" val="20001"/>
                    </a:ext>
                  </a:extLst>
                </a:gridCol>
                <a:gridCol w="1901952">
                  <a:extLst>
                    <a:ext uri="{9D8B030D-6E8A-4147-A177-3AD203B41FA5}">
                      <a16:colId xmlns:a16="http://schemas.microsoft.com/office/drawing/2014/main" val="20002"/>
                    </a:ext>
                  </a:extLst>
                </a:gridCol>
                <a:gridCol w="2072640">
                  <a:extLst>
                    <a:ext uri="{9D8B030D-6E8A-4147-A177-3AD203B41FA5}">
                      <a16:colId xmlns:a16="http://schemas.microsoft.com/office/drawing/2014/main" val="20003"/>
                    </a:ext>
                  </a:extLst>
                </a:gridCol>
                <a:gridCol w="2036064">
                  <a:extLst>
                    <a:ext uri="{9D8B030D-6E8A-4147-A177-3AD203B41FA5}">
                      <a16:colId xmlns:a16="http://schemas.microsoft.com/office/drawing/2014/main" val="20004"/>
                    </a:ext>
                  </a:extLst>
                </a:gridCol>
                <a:gridCol w="1988668">
                  <a:extLst>
                    <a:ext uri="{9D8B030D-6E8A-4147-A177-3AD203B41FA5}">
                      <a16:colId xmlns:a16="http://schemas.microsoft.com/office/drawing/2014/main" val="20005"/>
                    </a:ext>
                  </a:extLst>
                </a:gridCol>
              </a:tblGrid>
              <a:tr h="385116">
                <a:tc>
                  <a:txBody>
                    <a:bodyPr/>
                    <a:lstStyle/>
                    <a:p>
                      <a:pPr algn="ctr">
                        <a:lnSpc>
                          <a:spcPct val="107000"/>
                        </a:lnSpc>
                        <a:spcBef>
                          <a:spcPts val="200"/>
                        </a:spcBef>
                        <a:spcAft>
                          <a:spcPts val="200"/>
                        </a:spcAft>
                      </a:pP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Bef>
                          <a:spcPts val="200"/>
                        </a:spcBef>
                        <a:spcAft>
                          <a:spcPts val="0"/>
                        </a:spcAft>
                      </a:pPr>
                      <a:r>
                        <a:rPr lang="en-US"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17.06.2019</a:t>
                      </a:r>
                      <a:endParaRPr lang="en-GB"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US"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18.06.2019</a:t>
                      </a:r>
                      <a:endParaRPr lang="en-GB"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US"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19.06.2019</a:t>
                      </a:r>
                      <a:endParaRPr lang="en-GB"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US"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20.06.2019</a:t>
                      </a:r>
                      <a:endParaRPr lang="en-GB"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200"/>
                        </a:spcAft>
                      </a:pPr>
                      <a:r>
                        <a:rPr lang="en-US"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21.06.2019</a:t>
                      </a:r>
                      <a:endParaRPr lang="en-GB"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281212">
                <a:tc>
                  <a:txBody>
                    <a:bodyPr/>
                    <a:lstStyle/>
                    <a:p>
                      <a:pPr algn="ctr">
                        <a:lnSpc>
                          <a:spcPct val="107000"/>
                        </a:lnSpc>
                        <a:spcBef>
                          <a:spcPts val="200"/>
                        </a:spcBef>
                        <a:spcAft>
                          <a:spcPts val="200"/>
                        </a:spcAft>
                      </a:pPr>
                      <a:r>
                        <a:rPr lang="en-US"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08:30</a:t>
                      </a:r>
                      <a:endParaRPr lang="en-GB"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ts val="1100"/>
                        </a:lnSpc>
                        <a:spcBef>
                          <a:spcPts val="300"/>
                        </a:spcBef>
                        <a:spcAft>
                          <a:spcPts val="200"/>
                        </a:spcAft>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Daily reflection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00"/>
                        </a:lnSpc>
                        <a:spcAft>
                          <a:spcPts val="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Daily reflection</a:t>
                      </a:r>
                      <a:endParaRPr lang="en-GB"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00"/>
                        </a:lnSpc>
                        <a:spcAft>
                          <a:spcPts val="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Daily reflection</a:t>
                      </a:r>
                      <a:endParaRPr lang="en-GB"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00"/>
                        </a:lnSpc>
                        <a:spcAft>
                          <a:spcPts val="20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Daily reflection </a:t>
                      </a:r>
                      <a:endParaRPr lang="en-GB"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100"/>
                        </a:lnSpc>
                        <a:spcBef>
                          <a:spcPts val="300"/>
                        </a:spcBef>
                        <a:spcAft>
                          <a:spcPts val="200"/>
                        </a:spcAft>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Daily reflection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68452">
                <a:tc>
                  <a:txBody>
                    <a:bodyPr/>
                    <a:lstStyle/>
                    <a:p>
                      <a:pPr algn="ctr">
                        <a:lnSpc>
                          <a:spcPct val="107000"/>
                        </a:lnSpc>
                        <a:spcBef>
                          <a:spcPts val="200"/>
                        </a:spcBef>
                        <a:spcAft>
                          <a:spcPts val="0"/>
                        </a:spcAft>
                      </a:pPr>
                      <a:r>
                        <a:rPr lang="en-US"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09:00</a:t>
                      </a:r>
                      <a:endParaRPr lang="en-GB"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ts val="1000"/>
                        </a:lnSpc>
                        <a:spcBef>
                          <a:spcPts val="100"/>
                        </a:spcBef>
                        <a:spcAft>
                          <a:spcPts val="0"/>
                        </a:spcAft>
                      </a:pP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ts val="1000"/>
                        </a:lnSpc>
                        <a:spcBef>
                          <a:spcPts val="100"/>
                        </a:spcBef>
                        <a:spcAft>
                          <a:spcPts val="0"/>
                        </a:spcAft>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Field epidemiology in crisis settings</a:t>
                      </a:r>
                    </a:p>
                    <a:p>
                      <a:pPr algn="ctr">
                        <a:lnSpc>
                          <a:spcPts val="1000"/>
                        </a:lnSpc>
                        <a:spcAft>
                          <a:spcPts val="200"/>
                        </a:spcAft>
                      </a:pPr>
                      <a:r>
                        <a:rPr lang="en-GB" sz="1000" b="0" dirty="0">
                          <a:effectLst/>
                          <a:latin typeface="Calibri" panose="020F0502020204030204" pitchFamily="34" charset="0"/>
                          <a:ea typeface="Times New Roman" panose="02020603050405020304" pitchFamily="18" charset="0"/>
                          <a:cs typeface="Times New Roman" panose="02020603050405020304" pitchFamily="18" charset="0"/>
                        </a:rPr>
                        <a:t>Anne </a:t>
                      </a:r>
                      <a:r>
                        <a:rPr lang="en-GB" sz="1000" b="0" cap="small" baseline="0" dirty="0">
                          <a:effectLst/>
                          <a:latin typeface="Calibri" panose="020F0502020204030204" pitchFamily="34" charset="0"/>
                          <a:ea typeface="Times New Roman" panose="02020603050405020304" pitchFamily="18" charset="0"/>
                          <a:cs typeface="Times New Roman" panose="02020603050405020304" pitchFamily="18" charset="0"/>
                        </a:rPr>
                        <a:t>Golaz (UNIGE)</a:t>
                      </a:r>
                      <a:endParaRPr lang="en-GB" sz="1100" b="0" cap="small" baseline="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ts val="1100"/>
                        </a:lnSpc>
                        <a:spcBef>
                          <a:spcPts val="300"/>
                        </a:spcBef>
                        <a:spcAft>
                          <a:spcPts val="200"/>
                        </a:spcAft>
                      </a:pPr>
                      <a:endParaRPr lang="en-GB" sz="11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00"/>
                        </a:lnSpc>
                        <a:spcAft>
                          <a:spcPts val="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Communicable diseases </a:t>
                      </a:r>
                      <a:endParaRPr lang="en-GB" sz="1400" b="1" dirty="0">
                        <a:effectLst/>
                        <a:latin typeface="Calibri" panose="020F0502020204030204" pitchFamily="34" charset="0"/>
                        <a:ea typeface="Times New Roman" panose="02020603050405020304" pitchFamily="18" charset="0"/>
                        <a:cs typeface="Calibri" panose="020F0502020204030204" pitchFamily="34" charset="0"/>
                      </a:endParaRPr>
                    </a:p>
                    <a:p>
                      <a:pPr algn="ctr">
                        <a:lnSpc>
                          <a:spcPts val="1000"/>
                        </a:lnSpc>
                        <a:spcAft>
                          <a:spcPts val="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Vaccine preventable diseases </a:t>
                      </a:r>
                    </a:p>
                    <a:p>
                      <a:pPr algn="ctr">
                        <a:lnSpc>
                          <a:spcPts val="1000"/>
                        </a:lnSpc>
                        <a:spcAft>
                          <a:spcPts val="0"/>
                        </a:spcAft>
                      </a:pPr>
                      <a:r>
                        <a:rPr lang="en-US" sz="1100" b="0" dirty="0">
                          <a:effectLst/>
                          <a:latin typeface="Calibri" panose="020F0502020204030204" pitchFamily="34" charset="0"/>
                          <a:ea typeface="Times New Roman" panose="02020603050405020304" pitchFamily="18" charset="0"/>
                          <a:cs typeface="Calibri" panose="020F0502020204030204" pitchFamily="34" charset="0"/>
                        </a:rPr>
                        <a:t>Rodolfo </a:t>
                      </a:r>
                      <a:r>
                        <a:rPr lang="en-US" sz="1100" b="0" cap="small" baseline="0" dirty="0">
                          <a:effectLst/>
                          <a:latin typeface="Calibri" panose="020F0502020204030204" pitchFamily="34" charset="0"/>
                          <a:ea typeface="Times New Roman" panose="02020603050405020304" pitchFamily="18" charset="0"/>
                          <a:cs typeface="Calibri" panose="020F0502020204030204" pitchFamily="34" charset="0"/>
                        </a:rPr>
                        <a:t>Ross</a:t>
                      </a:r>
                      <a:r>
                        <a:rPr lang="en-US" sz="1100" b="0" dirty="0">
                          <a:effectLst/>
                          <a:latin typeface="Calibri" panose="020F0502020204030204" pitchFamily="34" charset="0"/>
                          <a:ea typeface="Times New Roman" panose="02020603050405020304" pitchFamily="18" charset="0"/>
                          <a:cs typeface="Calibri" panose="020F0502020204030204" pitchFamily="34" charset="0"/>
                        </a:rPr>
                        <a:t>i (ICRC)</a:t>
                      </a:r>
                    </a:p>
                    <a:p>
                      <a:pPr algn="ctr">
                        <a:lnSpc>
                          <a:spcPts val="1000"/>
                        </a:lnSpc>
                        <a:spcAft>
                          <a:spcPts val="0"/>
                        </a:spcAft>
                      </a:pPr>
                      <a:r>
                        <a:rPr lang="en-US" sz="1100" b="0" dirty="0">
                          <a:effectLst/>
                          <a:latin typeface="Calibri" panose="020F0502020204030204" pitchFamily="34" charset="0"/>
                          <a:ea typeface="Times New Roman" panose="02020603050405020304" pitchFamily="18" charset="0"/>
                          <a:cs typeface="Calibri" panose="020F0502020204030204" pitchFamily="34" charset="0"/>
                        </a:rPr>
                        <a:t>Gabriel </a:t>
                      </a:r>
                      <a:r>
                        <a:rPr lang="en-US" sz="1100" b="0" cap="small" baseline="0" dirty="0" err="1">
                          <a:effectLst/>
                          <a:latin typeface="Calibri" panose="020F0502020204030204" pitchFamily="34" charset="0"/>
                          <a:ea typeface="Times New Roman" panose="02020603050405020304" pitchFamily="18" charset="0"/>
                          <a:cs typeface="Calibri" panose="020F0502020204030204" pitchFamily="34" charset="0"/>
                        </a:rPr>
                        <a:t>Alcoba</a:t>
                      </a:r>
                      <a:r>
                        <a:rPr lang="en-US" sz="1100" b="0" dirty="0">
                          <a:effectLst/>
                          <a:latin typeface="Calibri" panose="020F0502020204030204" pitchFamily="34" charset="0"/>
                          <a:ea typeface="Times New Roman" panose="02020603050405020304" pitchFamily="18" charset="0"/>
                          <a:cs typeface="Calibri" panose="020F0502020204030204" pitchFamily="34" charset="0"/>
                        </a:rPr>
                        <a:t> (HUG)</a:t>
                      </a:r>
                      <a:r>
                        <a:rPr lang="en-US" sz="1400" b="1" dirty="0">
                          <a:effectLst/>
                          <a:latin typeface="Calibri" panose="020F0502020204030204" pitchFamily="34" charset="0"/>
                          <a:ea typeface="Times New Roman" panose="02020603050405020304" pitchFamily="18" charset="0"/>
                          <a:cs typeface="Calibri" panose="020F0502020204030204" pitchFamily="34" charset="0"/>
                        </a:rPr>
                        <a:t> </a:t>
                      </a:r>
                      <a:endParaRPr lang="en-GB"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ts val="1000"/>
                        </a:lnSpc>
                        <a:spcBef>
                          <a:spcPts val="0"/>
                        </a:spcBef>
                        <a:spcAft>
                          <a:spcPts val="0"/>
                        </a:spcAft>
                        <a:buClrTx/>
                        <a:buSzTx/>
                        <a:buFontTx/>
                        <a:buNone/>
                        <a:tabLst/>
                        <a:defRPr/>
                      </a:pP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ts val="1100"/>
                        </a:lnSpc>
                        <a:spcBef>
                          <a:spcPts val="0"/>
                        </a:spcBef>
                        <a:spcAft>
                          <a:spcPts val="0"/>
                        </a:spcAft>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Non-communicable diseases</a:t>
                      </a:r>
                    </a:p>
                    <a:p>
                      <a:pPr algn="ctr">
                        <a:lnSpc>
                          <a:spcPts val="1100"/>
                        </a:lnSpc>
                        <a:spcBef>
                          <a:spcPts val="0"/>
                        </a:spcBef>
                        <a:spcAft>
                          <a:spcPts val="0"/>
                        </a:spcAft>
                      </a:pPr>
                      <a:r>
                        <a:rPr lang="en-GB" sz="1400" b="0" dirty="0">
                          <a:effectLst/>
                          <a:latin typeface="Calibri" panose="020F0502020204030204" pitchFamily="34" charset="0"/>
                          <a:ea typeface="Times New Roman" panose="02020603050405020304" pitchFamily="18" charset="0"/>
                          <a:cs typeface="Times New Roman" panose="02020603050405020304" pitchFamily="18" charset="0"/>
                        </a:rPr>
                        <a:t>Hyo-Jeong </a:t>
                      </a:r>
                      <a:r>
                        <a:rPr lang="en-GB" sz="1400" b="0" cap="small" baseline="0" dirty="0">
                          <a:effectLst/>
                          <a:latin typeface="Calibri" panose="020F0502020204030204" pitchFamily="34" charset="0"/>
                          <a:ea typeface="Times New Roman" panose="02020603050405020304" pitchFamily="18" charset="0"/>
                          <a:cs typeface="Times New Roman" panose="02020603050405020304" pitchFamily="18" charset="0"/>
                        </a:rPr>
                        <a:t>Kim</a:t>
                      </a:r>
                      <a:r>
                        <a:rPr lang="en-GB" sz="1400" b="0" dirty="0">
                          <a:effectLst/>
                          <a:latin typeface="Calibri" panose="020F0502020204030204" pitchFamily="34" charset="0"/>
                          <a:ea typeface="Times New Roman" panose="02020603050405020304" pitchFamily="18" charset="0"/>
                          <a:cs typeface="Times New Roman" panose="02020603050405020304" pitchFamily="18" charset="0"/>
                        </a:rPr>
                        <a:t> (WHO)</a:t>
                      </a:r>
                    </a:p>
                    <a:p>
                      <a:pPr algn="ctr">
                        <a:lnSpc>
                          <a:spcPts val="1100"/>
                        </a:lnSpc>
                        <a:spcBef>
                          <a:spcPts val="0"/>
                        </a:spcBef>
                        <a:spcAft>
                          <a:spcPts val="0"/>
                        </a:spcAft>
                      </a:pPr>
                      <a:r>
                        <a:rPr lang="en-GB" sz="1400" b="0" dirty="0" err="1">
                          <a:effectLst/>
                          <a:latin typeface="Calibri" panose="020F0502020204030204" pitchFamily="34" charset="0"/>
                          <a:ea typeface="Times New Roman" panose="02020603050405020304" pitchFamily="18" charset="0"/>
                          <a:cs typeface="Times New Roman" panose="02020603050405020304" pitchFamily="18" charset="0"/>
                        </a:rPr>
                        <a:t>Sigirya</a:t>
                      </a:r>
                      <a:r>
                        <a:rPr lang="en-GB" sz="1400" b="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400" b="0" cap="small" baseline="0" dirty="0">
                          <a:effectLst/>
                          <a:latin typeface="Calibri" panose="020F0502020204030204" pitchFamily="34" charset="0"/>
                          <a:ea typeface="Times New Roman" panose="02020603050405020304" pitchFamily="18" charset="0"/>
                          <a:cs typeface="Times New Roman" panose="02020603050405020304" pitchFamily="18" charset="0"/>
                        </a:rPr>
                        <a:t>Aebischer</a:t>
                      </a:r>
                      <a:r>
                        <a:rPr lang="en-GB" sz="1400" b="0" baseline="0" dirty="0">
                          <a:effectLst/>
                          <a:latin typeface="Calibri" panose="020F0502020204030204" pitchFamily="34" charset="0"/>
                          <a:ea typeface="Times New Roman" panose="02020603050405020304" pitchFamily="18" charset="0"/>
                          <a:cs typeface="Times New Roman" panose="02020603050405020304" pitchFamily="18" charset="0"/>
                        </a:rPr>
                        <a:t> (ICRC)</a:t>
                      </a:r>
                      <a:endParaRPr lang="en-GB" sz="1400" b="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ts val="1000"/>
                        </a:lnSpc>
                        <a:spcAft>
                          <a:spcPts val="0"/>
                        </a:spcAft>
                      </a:pPr>
                      <a:endParaRPr lang="en-GB"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00"/>
                        </a:lnSpc>
                        <a:spcBef>
                          <a:spcPts val="0"/>
                        </a:spcBef>
                        <a:spcAft>
                          <a:spcPts val="0"/>
                        </a:spcAft>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Legal framework</a:t>
                      </a:r>
                    </a:p>
                    <a:p>
                      <a:pPr algn="ctr">
                        <a:lnSpc>
                          <a:spcPts val="1000"/>
                        </a:lnSpc>
                        <a:spcBef>
                          <a:spcPts val="100"/>
                        </a:spcBef>
                        <a:spcAft>
                          <a:spcPts val="200"/>
                        </a:spcAft>
                      </a:pPr>
                      <a:r>
                        <a:rPr lang="en-GB" sz="1400" b="0" dirty="0">
                          <a:effectLst/>
                          <a:latin typeface="Calibri" panose="020F0502020204030204" pitchFamily="34" charset="0"/>
                          <a:ea typeface="Times New Roman" panose="02020603050405020304" pitchFamily="18" charset="0"/>
                          <a:cs typeface="Times New Roman" panose="02020603050405020304" pitchFamily="18" charset="0"/>
                        </a:rPr>
                        <a:t>Alexandra </a:t>
                      </a:r>
                      <a:r>
                        <a:rPr lang="en-GB" sz="1400" b="0" cap="small" baseline="0" dirty="0">
                          <a:effectLst/>
                          <a:latin typeface="Calibri" panose="020F0502020204030204" pitchFamily="34" charset="0"/>
                          <a:ea typeface="Times New Roman" panose="02020603050405020304" pitchFamily="18" charset="0"/>
                          <a:cs typeface="Times New Roman" panose="02020603050405020304" pitchFamily="18" charset="0"/>
                        </a:rPr>
                        <a:t>Ortiz</a:t>
                      </a:r>
                      <a:r>
                        <a:rPr lang="en-GB" sz="1400" b="0" dirty="0">
                          <a:effectLst/>
                          <a:latin typeface="Calibri" panose="020F0502020204030204" pitchFamily="34" charset="0"/>
                          <a:ea typeface="Times New Roman" panose="02020603050405020304" pitchFamily="18" charset="0"/>
                          <a:cs typeface="Times New Roman" panose="02020603050405020304" pitchFamily="18" charset="0"/>
                        </a:rPr>
                        <a:t> (ICRC)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ts val="1100"/>
                        </a:lnSpc>
                        <a:spcBef>
                          <a:spcPts val="300"/>
                        </a:spcBef>
                        <a:spcAft>
                          <a:spcPts val="200"/>
                        </a:spcAft>
                        <a:buClrTx/>
                        <a:buSzTx/>
                        <a:buFontTx/>
                        <a:buNone/>
                        <a:tabLst/>
                        <a:defRPr/>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Summary exercise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82332">
                <a:tc>
                  <a:txBody>
                    <a:bodyPr/>
                    <a:lstStyle/>
                    <a:p>
                      <a:pPr algn="ctr">
                        <a:lnSpc>
                          <a:spcPct val="107000"/>
                        </a:lnSpc>
                        <a:spcBef>
                          <a:spcPts val="200"/>
                        </a:spcBef>
                        <a:spcAft>
                          <a:spcPts val="200"/>
                        </a:spcAft>
                      </a:pPr>
                      <a:r>
                        <a:rPr lang="en-US"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10:30</a:t>
                      </a:r>
                      <a:endParaRPr lang="en-GB"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ts val="1000"/>
                        </a:lnSpc>
                        <a:spcAft>
                          <a:spcPts val="0"/>
                        </a:spcAft>
                      </a:pPr>
                      <a:r>
                        <a:rPr lang="en-US" sz="1000" b="1" dirty="0">
                          <a:effectLst/>
                          <a:latin typeface="Calibri" panose="020F0502020204030204" pitchFamily="34" charset="0"/>
                          <a:ea typeface="Times New Roman" panose="02020603050405020304" pitchFamily="18" charset="0"/>
                          <a:cs typeface="Calibri" panose="020F0502020204030204" pitchFamily="34" charset="0"/>
                        </a:rPr>
                        <a:t>Coffee break</a:t>
                      </a:r>
                      <a:endParaRPr lang="en-GB" sz="10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a:lnSpc>
                          <a:spcPts val="1000"/>
                        </a:lnSpc>
                        <a:spcAft>
                          <a:spcPts val="0"/>
                        </a:spcAft>
                      </a:pPr>
                      <a:r>
                        <a:rPr lang="en-US" sz="1000" b="1">
                          <a:effectLst/>
                          <a:latin typeface="Calibri" panose="020F0502020204030204" pitchFamily="34" charset="0"/>
                          <a:ea typeface="Times New Roman" panose="02020603050405020304" pitchFamily="18" charset="0"/>
                          <a:cs typeface="Calibri" panose="020F0502020204030204" pitchFamily="34" charset="0"/>
                        </a:rPr>
                        <a:t>Coffee break</a:t>
                      </a:r>
                      <a:endParaRPr lang="en-GB" sz="10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a:lnSpc>
                          <a:spcPts val="1000"/>
                        </a:lnSpc>
                        <a:spcAft>
                          <a:spcPts val="0"/>
                        </a:spcAft>
                      </a:pPr>
                      <a:r>
                        <a:rPr lang="en-US" sz="1000" b="1">
                          <a:effectLst/>
                          <a:latin typeface="Calibri" panose="020F0502020204030204" pitchFamily="34" charset="0"/>
                          <a:ea typeface="Times New Roman" panose="02020603050405020304" pitchFamily="18" charset="0"/>
                          <a:cs typeface="Calibri" panose="020F0502020204030204" pitchFamily="34" charset="0"/>
                        </a:rPr>
                        <a:t>Coffee break</a:t>
                      </a:r>
                      <a:endParaRPr lang="en-GB" sz="10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a:lnSpc>
                          <a:spcPts val="1000"/>
                        </a:lnSpc>
                        <a:spcAft>
                          <a:spcPts val="0"/>
                        </a:spcAft>
                      </a:pPr>
                      <a:r>
                        <a:rPr lang="en-US" sz="1000" b="1">
                          <a:effectLst/>
                          <a:latin typeface="Calibri" panose="020F0502020204030204" pitchFamily="34" charset="0"/>
                          <a:ea typeface="Times New Roman" panose="02020603050405020304" pitchFamily="18" charset="0"/>
                          <a:cs typeface="Calibri" panose="020F0502020204030204" pitchFamily="34" charset="0"/>
                        </a:rPr>
                        <a:t>Coffee break</a:t>
                      </a:r>
                      <a:endParaRPr lang="en-GB" sz="10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a:lnSpc>
                          <a:spcPts val="1000"/>
                        </a:lnSpc>
                        <a:spcAft>
                          <a:spcPts val="200"/>
                        </a:spcAft>
                      </a:pPr>
                      <a:r>
                        <a:rPr lang="en-US" sz="1000" b="1">
                          <a:effectLst/>
                          <a:latin typeface="Calibri" panose="020F0502020204030204" pitchFamily="34" charset="0"/>
                          <a:ea typeface="Times New Roman" panose="02020603050405020304" pitchFamily="18" charset="0"/>
                          <a:cs typeface="Calibri" panose="020F0502020204030204" pitchFamily="34" charset="0"/>
                        </a:rPr>
                        <a:t>Coffee break</a:t>
                      </a:r>
                      <a:endParaRPr lang="en-GB" sz="10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0003"/>
                  </a:ext>
                </a:extLst>
              </a:tr>
              <a:tr h="900848">
                <a:tc>
                  <a:txBody>
                    <a:bodyPr/>
                    <a:lstStyle/>
                    <a:p>
                      <a:pPr algn="ctr">
                        <a:lnSpc>
                          <a:spcPct val="107000"/>
                        </a:lnSpc>
                        <a:spcBef>
                          <a:spcPts val="200"/>
                        </a:spcBef>
                        <a:spcAft>
                          <a:spcPts val="0"/>
                        </a:spcAft>
                      </a:pPr>
                      <a:r>
                        <a:rPr lang="en-US"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200"/>
                        </a:spcAft>
                      </a:pPr>
                      <a:r>
                        <a:rPr lang="en-US"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11:00</a:t>
                      </a:r>
                      <a:endParaRPr lang="en-GB"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ts val="1000"/>
                        </a:lnSpc>
                        <a:spcAft>
                          <a:spcPts val="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 </a:t>
                      </a:r>
                      <a:endParaRPr lang="en-GB" sz="1400" b="1" dirty="0">
                        <a:effectLst/>
                        <a:latin typeface="Calibri" panose="020F0502020204030204" pitchFamily="34" charset="0"/>
                        <a:ea typeface="Times New Roman" panose="02020603050405020304" pitchFamily="18" charset="0"/>
                        <a:cs typeface="Calibri" panose="020F0502020204030204" pitchFamily="34" charset="0"/>
                      </a:endParaRPr>
                    </a:p>
                    <a:p>
                      <a:pPr algn="ctr">
                        <a:lnSpc>
                          <a:spcPts val="1000"/>
                        </a:lnSpc>
                        <a:spcAft>
                          <a:spcPts val="0"/>
                        </a:spcAft>
                      </a:pPr>
                      <a:endParaRPr lang="en-US" sz="1400" b="1" dirty="0">
                        <a:effectLst/>
                        <a:latin typeface="Calibri" panose="020F0502020204030204" pitchFamily="34" charset="0"/>
                        <a:ea typeface="Times New Roman" panose="02020603050405020304" pitchFamily="18" charset="0"/>
                        <a:cs typeface="Calibri" panose="020F0502020204030204" pitchFamily="34" charset="0"/>
                      </a:endParaRPr>
                    </a:p>
                    <a:p>
                      <a:pPr algn="ctr">
                        <a:lnSpc>
                          <a:spcPts val="1100"/>
                        </a:lnSpc>
                        <a:spcBef>
                          <a:spcPts val="300"/>
                        </a:spcBef>
                        <a:spcAft>
                          <a:spcPts val="0"/>
                        </a:spcAft>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Epidemiology</a:t>
                      </a:r>
                    </a:p>
                    <a:p>
                      <a:pPr algn="ctr">
                        <a:lnSpc>
                          <a:spcPts val="1000"/>
                        </a:lnSpc>
                        <a:spcAft>
                          <a:spcPts val="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Surveillance and early warning systems</a:t>
                      </a:r>
                    </a:p>
                    <a:p>
                      <a:pPr marL="0" marR="0" lvl="0" indent="0" algn="ctr" defTabSz="914400" rtl="0" eaLnBrk="1" fontAlgn="auto" latinLnBrk="0" hangingPunct="1">
                        <a:lnSpc>
                          <a:spcPts val="1000"/>
                        </a:lnSpc>
                        <a:spcBef>
                          <a:spcPts val="0"/>
                        </a:spcBef>
                        <a:spcAft>
                          <a:spcPts val="0"/>
                        </a:spcAft>
                        <a:buClrTx/>
                        <a:buSzTx/>
                        <a:buFontTx/>
                        <a:buNone/>
                        <a:tabLst/>
                        <a:defRPr/>
                      </a:pPr>
                      <a:r>
                        <a:rPr lang="en-GB" sz="1100" b="0" dirty="0">
                          <a:effectLst/>
                          <a:latin typeface="Calibri" panose="020F0502020204030204" pitchFamily="34" charset="0"/>
                          <a:ea typeface="Times New Roman" panose="02020603050405020304" pitchFamily="18" charset="0"/>
                          <a:cs typeface="Times New Roman" panose="02020603050405020304" pitchFamily="18" charset="0"/>
                        </a:rPr>
                        <a:t>Anne </a:t>
                      </a:r>
                      <a:r>
                        <a:rPr lang="en-GB" sz="1100" b="0" cap="small" baseline="0" dirty="0">
                          <a:effectLst/>
                          <a:latin typeface="Calibri" panose="020F0502020204030204" pitchFamily="34" charset="0"/>
                          <a:ea typeface="Times New Roman" panose="02020603050405020304" pitchFamily="18" charset="0"/>
                          <a:cs typeface="Times New Roman" panose="02020603050405020304" pitchFamily="18" charset="0"/>
                        </a:rPr>
                        <a:t>Golaz (UNIGE)</a:t>
                      </a:r>
                    </a:p>
                    <a:p>
                      <a:pPr algn="ctr">
                        <a:lnSpc>
                          <a:spcPts val="1000"/>
                        </a:lnSpc>
                        <a:spcAft>
                          <a:spcPts val="0"/>
                        </a:spcAft>
                      </a:pPr>
                      <a:endParaRPr lang="en-GB"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00"/>
                        </a:lnSpc>
                        <a:spcBef>
                          <a:spcPts val="100"/>
                        </a:spcBef>
                        <a:spcAft>
                          <a:spcPts val="0"/>
                        </a:spcAft>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Communicable diseases</a:t>
                      </a:r>
                    </a:p>
                    <a:p>
                      <a:pPr algn="ctr">
                        <a:lnSpc>
                          <a:spcPts val="1000"/>
                        </a:lnSpc>
                        <a:spcAft>
                          <a:spcPts val="200"/>
                        </a:spcAft>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Vector borne diseases</a:t>
                      </a:r>
                    </a:p>
                    <a:p>
                      <a:pPr algn="ctr">
                        <a:lnSpc>
                          <a:spcPts val="1000"/>
                        </a:lnSpc>
                        <a:spcAft>
                          <a:spcPts val="200"/>
                        </a:spcAft>
                      </a:pPr>
                      <a:r>
                        <a:rPr lang="en-GB" sz="1100" kern="1200" dirty="0">
                          <a:solidFill>
                            <a:schemeClr val="tx1"/>
                          </a:solidFill>
                          <a:effectLst/>
                          <a:latin typeface="+mn-lt"/>
                          <a:ea typeface="+mn-ea"/>
                          <a:cs typeface="+mn-cs"/>
                        </a:rPr>
                        <a:t>Raman </a:t>
                      </a:r>
                      <a:r>
                        <a:rPr lang="en-GB" sz="1100" kern="1200" cap="small" baseline="0" dirty="0" err="1">
                          <a:solidFill>
                            <a:schemeClr val="tx1"/>
                          </a:solidFill>
                          <a:effectLst/>
                          <a:latin typeface="+mn-lt"/>
                          <a:ea typeface="+mn-ea"/>
                          <a:cs typeface="+mn-cs"/>
                        </a:rPr>
                        <a:t>Velayudhan</a:t>
                      </a:r>
                      <a:r>
                        <a:rPr lang="en-GB" sz="1100" kern="1200" dirty="0">
                          <a:solidFill>
                            <a:schemeClr val="tx1"/>
                          </a:solidFill>
                          <a:effectLst/>
                          <a:latin typeface="+mn-lt"/>
                          <a:ea typeface="+mn-ea"/>
                          <a:cs typeface="+mn-cs"/>
                        </a:rPr>
                        <a:t> (WHO) </a:t>
                      </a:r>
                      <a:r>
                        <a:rPr lang="en-US" sz="1400" b="1" dirty="0">
                          <a:effectLst/>
                          <a:latin typeface="Calibri" panose="020F0502020204030204" pitchFamily="34" charset="0"/>
                          <a:ea typeface="Times New Roman" panose="02020603050405020304" pitchFamily="18" charset="0"/>
                          <a:cs typeface="Calibri" panose="020F0502020204030204" pitchFamily="34" charset="0"/>
                        </a:rPr>
                        <a:t> </a:t>
                      </a:r>
                      <a:endParaRPr lang="en-GB"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ts val="1000"/>
                        </a:lnSpc>
                        <a:spcBef>
                          <a:spcPts val="0"/>
                        </a:spcBef>
                        <a:spcAft>
                          <a:spcPts val="0"/>
                        </a:spcAft>
                        <a:buClrTx/>
                        <a:buSzTx/>
                        <a:buFontTx/>
                        <a:buNone/>
                        <a:tabLst/>
                        <a:defRPr/>
                      </a:pP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ts val="1100"/>
                        </a:lnSpc>
                        <a:spcBef>
                          <a:spcPts val="0"/>
                        </a:spcBef>
                        <a:spcAft>
                          <a:spcPts val="0"/>
                        </a:spcAft>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Non-communicable diseases </a:t>
                      </a:r>
                    </a:p>
                    <a:p>
                      <a:pPr algn="ctr">
                        <a:lnSpc>
                          <a:spcPts val="1100"/>
                        </a:lnSpc>
                        <a:spcBef>
                          <a:spcPts val="0"/>
                        </a:spcBef>
                        <a:spcAft>
                          <a:spcPts val="0"/>
                        </a:spcAft>
                      </a:pPr>
                      <a:r>
                        <a:rPr lang="en-GB" sz="1400" b="0" dirty="0">
                          <a:effectLst/>
                          <a:latin typeface="Calibri" panose="020F0502020204030204" pitchFamily="34" charset="0"/>
                          <a:ea typeface="Times New Roman" panose="02020603050405020304" pitchFamily="18" charset="0"/>
                          <a:cs typeface="Times New Roman" panose="02020603050405020304" pitchFamily="18" charset="0"/>
                        </a:rPr>
                        <a:t>Hyo-Jeong </a:t>
                      </a:r>
                      <a:r>
                        <a:rPr lang="en-GB" sz="1400" b="0" cap="small" baseline="0" dirty="0">
                          <a:effectLst/>
                          <a:latin typeface="Calibri" panose="020F0502020204030204" pitchFamily="34" charset="0"/>
                          <a:ea typeface="Times New Roman" panose="02020603050405020304" pitchFamily="18" charset="0"/>
                          <a:cs typeface="Times New Roman" panose="02020603050405020304" pitchFamily="18" charset="0"/>
                        </a:rPr>
                        <a:t>Kim</a:t>
                      </a:r>
                      <a:r>
                        <a:rPr lang="en-GB" sz="1400" b="0" dirty="0">
                          <a:effectLst/>
                          <a:latin typeface="Calibri" panose="020F0502020204030204" pitchFamily="34" charset="0"/>
                          <a:ea typeface="Times New Roman" panose="02020603050405020304" pitchFamily="18" charset="0"/>
                          <a:cs typeface="Times New Roman" panose="02020603050405020304" pitchFamily="18" charset="0"/>
                        </a:rPr>
                        <a:t> (WHO)</a:t>
                      </a:r>
                    </a:p>
                    <a:p>
                      <a:pPr algn="ctr">
                        <a:lnSpc>
                          <a:spcPts val="1100"/>
                        </a:lnSpc>
                        <a:spcBef>
                          <a:spcPts val="0"/>
                        </a:spcBef>
                        <a:spcAft>
                          <a:spcPts val="0"/>
                        </a:spcAft>
                      </a:pPr>
                      <a:r>
                        <a:rPr lang="en-GB" sz="1400" b="0" dirty="0" err="1">
                          <a:effectLst/>
                          <a:latin typeface="Calibri" panose="020F0502020204030204" pitchFamily="34" charset="0"/>
                          <a:ea typeface="Times New Roman" panose="02020603050405020304" pitchFamily="18" charset="0"/>
                          <a:cs typeface="Times New Roman" panose="02020603050405020304" pitchFamily="18" charset="0"/>
                        </a:rPr>
                        <a:t>Sigirya</a:t>
                      </a:r>
                      <a:r>
                        <a:rPr lang="en-GB" sz="1400" b="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400" b="0" cap="small" baseline="0" dirty="0">
                          <a:effectLst/>
                          <a:latin typeface="Calibri" panose="020F0502020204030204" pitchFamily="34" charset="0"/>
                          <a:ea typeface="Times New Roman" panose="02020603050405020304" pitchFamily="18" charset="0"/>
                          <a:cs typeface="Times New Roman" panose="02020603050405020304" pitchFamily="18" charset="0"/>
                        </a:rPr>
                        <a:t>Aebischer</a:t>
                      </a:r>
                      <a:r>
                        <a:rPr lang="en-GB" sz="1400" b="0" baseline="0" dirty="0">
                          <a:effectLst/>
                          <a:latin typeface="Calibri" panose="020F0502020204030204" pitchFamily="34" charset="0"/>
                          <a:ea typeface="Times New Roman" panose="02020603050405020304" pitchFamily="18" charset="0"/>
                          <a:cs typeface="Times New Roman" panose="02020603050405020304" pitchFamily="18" charset="0"/>
                        </a:rPr>
                        <a:t> (ICRC)</a:t>
                      </a:r>
                      <a:endParaRPr lang="en-GB" sz="1400" b="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ts val="1000"/>
                        </a:lnSpc>
                        <a:spcAft>
                          <a:spcPts val="0"/>
                        </a:spcAft>
                      </a:pPr>
                      <a:endParaRPr lang="en-GB"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100"/>
                        </a:lnSpc>
                        <a:spcAft>
                          <a:spcPts val="0"/>
                        </a:spcAft>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Humanitarian protection</a:t>
                      </a:r>
                    </a:p>
                    <a:p>
                      <a:pPr algn="ctr">
                        <a:lnSpc>
                          <a:spcPts val="1100"/>
                        </a:lnSpc>
                        <a:spcAft>
                          <a:spcPts val="0"/>
                        </a:spcAft>
                      </a:pPr>
                      <a:r>
                        <a:rPr lang="en-GB" sz="1100" b="0" dirty="0">
                          <a:effectLst/>
                          <a:latin typeface="Calibri" panose="020F0502020204030204" pitchFamily="34" charset="0"/>
                          <a:ea typeface="Times New Roman" panose="02020603050405020304" pitchFamily="18" charset="0"/>
                          <a:cs typeface="Times New Roman" panose="02020603050405020304" pitchFamily="18" charset="0"/>
                        </a:rPr>
                        <a:t>Caridad </a:t>
                      </a:r>
                      <a:r>
                        <a:rPr lang="en-GB" sz="1100" b="0" cap="small" baseline="0" dirty="0">
                          <a:effectLst/>
                          <a:latin typeface="Calibri" panose="020F0502020204030204" pitchFamily="34" charset="0"/>
                          <a:ea typeface="Times New Roman" panose="02020603050405020304" pitchFamily="18" charset="0"/>
                          <a:cs typeface="Times New Roman" panose="02020603050405020304" pitchFamily="18" charset="0"/>
                        </a:rPr>
                        <a:t>Castilla</a:t>
                      </a:r>
                      <a:r>
                        <a:rPr lang="en-GB" sz="1100" b="0" dirty="0">
                          <a:effectLst/>
                          <a:latin typeface="Calibri" panose="020F0502020204030204" pitchFamily="34" charset="0"/>
                          <a:ea typeface="Times New Roman" panose="02020603050405020304" pitchFamily="18" charset="0"/>
                          <a:cs typeface="Times New Roman" panose="02020603050405020304" pitchFamily="18" charset="0"/>
                        </a:rPr>
                        <a:t> (ICRC)</a:t>
                      </a:r>
                      <a:r>
                        <a:rPr lang="en-US" sz="1400" b="1" dirty="0">
                          <a:effectLst/>
                          <a:latin typeface="Calibri" panose="020F0502020204030204" pitchFamily="34" charset="0"/>
                          <a:ea typeface="Times New Roman" panose="02020603050405020304" pitchFamily="18" charset="0"/>
                          <a:cs typeface="Calibri" panose="020F0502020204030204" pitchFamily="34" charset="0"/>
                        </a:rPr>
                        <a:t> </a:t>
                      </a:r>
                      <a:endParaRPr lang="en-GB"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ts val="1100"/>
                        </a:lnSpc>
                        <a:spcBef>
                          <a:spcPts val="300"/>
                        </a:spcBef>
                        <a:spcAft>
                          <a:spcPts val="200"/>
                        </a:spcAft>
                        <a:buClrTx/>
                        <a:buSzTx/>
                        <a:buFontTx/>
                        <a:buNone/>
                        <a:tabLst/>
                        <a:defRPr/>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Summary exercise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36037">
                <a:tc>
                  <a:txBody>
                    <a:bodyPr/>
                    <a:lstStyle/>
                    <a:p>
                      <a:pPr algn="ctr">
                        <a:lnSpc>
                          <a:spcPct val="107000"/>
                        </a:lnSpc>
                        <a:spcBef>
                          <a:spcPts val="200"/>
                        </a:spcBef>
                        <a:spcAft>
                          <a:spcPts val="200"/>
                        </a:spcAft>
                      </a:pPr>
                      <a:r>
                        <a:rPr lang="en-US"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12:30</a:t>
                      </a:r>
                      <a:endParaRPr lang="en-GB"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ts val="1000"/>
                        </a:lnSpc>
                        <a:spcAft>
                          <a:spcPts val="0"/>
                        </a:spcAft>
                      </a:pPr>
                      <a:r>
                        <a:rPr lang="en-US" sz="1000" b="1">
                          <a:effectLst/>
                          <a:latin typeface="Calibri" panose="020F0502020204030204" pitchFamily="34" charset="0"/>
                          <a:ea typeface="Times New Roman" panose="02020603050405020304" pitchFamily="18" charset="0"/>
                          <a:cs typeface="Calibri" panose="020F0502020204030204" pitchFamily="34" charset="0"/>
                        </a:rPr>
                        <a:t>Lunch break</a:t>
                      </a:r>
                      <a:endParaRPr lang="en-GB" sz="10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ts val="1000"/>
                        </a:lnSpc>
                        <a:spcAft>
                          <a:spcPts val="0"/>
                        </a:spcAft>
                      </a:pPr>
                      <a:r>
                        <a:rPr lang="en-US" sz="1000" b="1">
                          <a:effectLst/>
                          <a:latin typeface="Calibri" panose="020F0502020204030204" pitchFamily="34" charset="0"/>
                          <a:ea typeface="Times New Roman" panose="02020603050405020304" pitchFamily="18" charset="0"/>
                          <a:cs typeface="Calibri" panose="020F0502020204030204" pitchFamily="34" charset="0"/>
                        </a:rPr>
                        <a:t>Lunch break</a:t>
                      </a:r>
                      <a:endParaRPr lang="en-GB" sz="10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ts val="1000"/>
                        </a:lnSpc>
                        <a:spcAft>
                          <a:spcPts val="0"/>
                        </a:spcAft>
                      </a:pPr>
                      <a:r>
                        <a:rPr lang="en-US" sz="1000" b="1">
                          <a:effectLst/>
                          <a:latin typeface="Calibri" panose="020F0502020204030204" pitchFamily="34" charset="0"/>
                          <a:ea typeface="Times New Roman" panose="02020603050405020304" pitchFamily="18" charset="0"/>
                          <a:cs typeface="Calibri" panose="020F0502020204030204" pitchFamily="34" charset="0"/>
                        </a:rPr>
                        <a:t>Lunch break</a:t>
                      </a:r>
                      <a:endParaRPr lang="en-GB" sz="10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ts val="1000"/>
                        </a:lnSpc>
                        <a:spcAft>
                          <a:spcPts val="0"/>
                        </a:spcAft>
                      </a:pPr>
                      <a:r>
                        <a:rPr lang="en-US" sz="1000" b="1">
                          <a:effectLst/>
                          <a:latin typeface="Calibri" panose="020F0502020204030204" pitchFamily="34" charset="0"/>
                          <a:ea typeface="Times New Roman" panose="02020603050405020304" pitchFamily="18" charset="0"/>
                          <a:cs typeface="Calibri" panose="020F0502020204030204" pitchFamily="34" charset="0"/>
                        </a:rPr>
                        <a:t>Lunch break</a:t>
                      </a:r>
                      <a:endParaRPr lang="en-GB" sz="10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ts val="1000"/>
                        </a:lnSpc>
                        <a:spcAft>
                          <a:spcPts val="200"/>
                        </a:spcAft>
                      </a:pPr>
                      <a:r>
                        <a:rPr lang="en-US" sz="1000" b="1" dirty="0">
                          <a:effectLst/>
                          <a:latin typeface="Calibri" panose="020F0502020204030204" pitchFamily="34" charset="0"/>
                          <a:ea typeface="Times New Roman" panose="02020603050405020304" pitchFamily="18" charset="0"/>
                          <a:cs typeface="Calibri" panose="020F0502020204030204" pitchFamily="34" charset="0"/>
                        </a:rPr>
                        <a:t>Lunch break</a:t>
                      </a:r>
                      <a:endParaRPr lang="en-GB" sz="10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5"/>
                  </a:ext>
                </a:extLst>
              </a:tr>
              <a:tr h="978545">
                <a:tc>
                  <a:txBody>
                    <a:bodyPr/>
                    <a:lstStyle/>
                    <a:p>
                      <a:pPr algn="ctr">
                        <a:lnSpc>
                          <a:spcPct val="107000"/>
                        </a:lnSpc>
                        <a:spcAft>
                          <a:spcPts val="0"/>
                        </a:spcAft>
                      </a:pPr>
                      <a:r>
                        <a:rPr lang="en-US"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13:30</a:t>
                      </a:r>
                      <a:endParaRPr lang="en-GB"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ts val="1100"/>
                        </a:lnSpc>
                        <a:spcAft>
                          <a:spcPts val="0"/>
                        </a:spcAft>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Communicable diseases </a:t>
                      </a:r>
                    </a:p>
                    <a:p>
                      <a:pPr algn="ctr">
                        <a:lnSpc>
                          <a:spcPts val="1100"/>
                        </a:lnSpc>
                        <a:spcAft>
                          <a:spcPts val="200"/>
                        </a:spcAft>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Challenges in the world/in crisis situations</a:t>
                      </a:r>
                    </a:p>
                    <a:p>
                      <a:pPr algn="ctr">
                        <a:lnSpc>
                          <a:spcPts val="1100"/>
                        </a:lnSpc>
                        <a:spcAft>
                          <a:spcPts val="200"/>
                        </a:spcAft>
                      </a:pPr>
                      <a:r>
                        <a:rPr lang="en-GB" sz="1100" b="0" dirty="0">
                          <a:effectLst/>
                          <a:latin typeface="Calibri" panose="020F0502020204030204" pitchFamily="34" charset="0"/>
                          <a:ea typeface="Times New Roman" panose="02020603050405020304" pitchFamily="18" charset="0"/>
                          <a:cs typeface="Times New Roman" panose="02020603050405020304" pitchFamily="18" charset="0"/>
                        </a:rPr>
                        <a:t>Anne </a:t>
                      </a:r>
                      <a:r>
                        <a:rPr lang="en-GB" sz="1100" b="0" cap="small" baseline="0" dirty="0" err="1">
                          <a:effectLst/>
                          <a:latin typeface="Calibri" panose="020F0502020204030204" pitchFamily="34" charset="0"/>
                          <a:ea typeface="Times New Roman" panose="02020603050405020304" pitchFamily="18" charset="0"/>
                          <a:cs typeface="Times New Roman" panose="02020603050405020304" pitchFamily="18" charset="0"/>
                        </a:rPr>
                        <a:t>Perrocheau</a:t>
                      </a:r>
                      <a:r>
                        <a:rPr lang="en-GB" sz="1100" b="0" cap="small" baseline="0" dirty="0">
                          <a:effectLst/>
                          <a:latin typeface="Calibri" panose="020F0502020204030204" pitchFamily="34" charset="0"/>
                          <a:ea typeface="Times New Roman" panose="02020603050405020304" pitchFamily="18" charset="0"/>
                          <a:cs typeface="Times New Roman" panose="02020603050405020304" pitchFamily="18" charset="0"/>
                        </a:rPr>
                        <a:t> (WHO)</a:t>
                      </a:r>
                      <a:r>
                        <a:rPr lang="en-US" sz="1400" b="1" dirty="0">
                          <a:effectLst/>
                          <a:latin typeface="Calibri" panose="020F0502020204030204" pitchFamily="34" charset="0"/>
                          <a:ea typeface="Times New Roman" panose="02020603050405020304" pitchFamily="18" charset="0"/>
                          <a:cs typeface="Calibri" panose="020F0502020204030204" pitchFamily="34" charset="0"/>
                        </a:rPr>
                        <a:t> </a:t>
                      </a:r>
                      <a:endParaRPr lang="en-GB"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100"/>
                        </a:lnSpc>
                        <a:spcBef>
                          <a:spcPts val="300"/>
                        </a:spcBef>
                        <a:spcAft>
                          <a:spcPts val="200"/>
                        </a:spcAft>
                      </a:pPr>
                      <a:r>
                        <a:rPr lang="en-GB"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Communicable diseases</a:t>
                      </a:r>
                    </a:p>
                    <a:p>
                      <a:pPr algn="ctr">
                        <a:lnSpc>
                          <a:spcPts val="1000"/>
                        </a:lnSpc>
                        <a:spcAft>
                          <a:spcPts val="200"/>
                        </a:spcAft>
                      </a:pPr>
                      <a:r>
                        <a:rPr lang="en-US" sz="1400" b="1"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Diarrhoeal</a:t>
                      </a:r>
                      <a:r>
                        <a:rPr lang="en-US"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diseases; Cholera</a:t>
                      </a:r>
                    </a:p>
                    <a:p>
                      <a:pPr algn="ctr">
                        <a:lnSpc>
                          <a:spcPts val="1000"/>
                        </a:lnSpc>
                        <a:spcAft>
                          <a:spcPts val="200"/>
                        </a:spcAft>
                      </a:pPr>
                      <a:r>
                        <a:rPr lang="en-US" sz="11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Kate </a:t>
                      </a:r>
                      <a:r>
                        <a:rPr lang="en-US" sz="1100" b="0" cap="small" baseline="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Alberti</a:t>
                      </a:r>
                      <a:r>
                        <a:rPr lang="en-US" sz="11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(WHO)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100"/>
                        </a:lnSpc>
                        <a:spcAft>
                          <a:spcPts val="200"/>
                        </a:spcAft>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Sexual</a:t>
                      </a:r>
                      <a:r>
                        <a:rPr lang="en-GB" sz="1400" b="1" baseline="0" dirty="0">
                          <a:effectLst/>
                          <a:latin typeface="Calibri" panose="020F0502020204030204" pitchFamily="34" charset="0"/>
                          <a:ea typeface="Times New Roman" panose="02020603050405020304" pitchFamily="18" charset="0"/>
                          <a:cs typeface="Times New Roman" panose="02020603050405020304" pitchFamily="18" charset="0"/>
                        </a:rPr>
                        <a:t> and reproductive health </a:t>
                      </a:r>
                    </a:p>
                    <a:p>
                      <a:pPr algn="ctr">
                        <a:lnSpc>
                          <a:spcPts val="1100"/>
                        </a:lnSpc>
                        <a:spcAft>
                          <a:spcPts val="200"/>
                        </a:spcAft>
                      </a:pPr>
                      <a:r>
                        <a:rPr lang="en-GB" sz="1000" b="0" baseline="0" dirty="0">
                          <a:effectLst/>
                          <a:latin typeface="Calibri" panose="020F0502020204030204" pitchFamily="34" charset="0"/>
                          <a:ea typeface="Times New Roman" panose="02020603050405020304" pitchFamily="18" charset="0"/>
                          <a:cs typeface="Times New Roman" panose="02020603050405020304" pitchFamily="18" charset="0"/>
                        </a:rPr>
                        <a:t>Nadine </a:t>
                      </a:r>
                      <a:r>
                        <a:rPr lang="en-GB" sz="1000" b="0" cap="small" baseline="0" dirty="0">
                          <a:effectLst/>
                          <a:latin typeface="Calibri" panose="020F0502020204030204" pitchFamily="34" charset="0"/>
                          <a:ea typeface="Times New Roman" panose="02020603050405020304" pitchFamily="18" charset="0"/>
                          <a:cs typeface="Times New Roman" panose="02020603050405020304" pitchFamily="18" charset="0"/>
                        </a:rPr>
                        <a:t>Cornier (UNFPA)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100"/>
                        </a:lnSpc>
                        <a:spcAft>
                          <a:spcPts val="0"/>
                        </a:spcAft>
                      </a:pP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ts val="1100"/>
                        </a:lnSpc>
                        <a:spcAft>
                          <a:spcPts val="0"/>
                        </a:spcAft>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Transversal approaches to violence: Sexual violence </a:t>
                      </a:r>
                    </a:p>
                    <a:p>
                      <a:pPr algn="ctr">
                        <a:lnSpc>
                          <a:spcPts val="1100"/>
                        </a:lnSpc>
                        <a:spcAft>
                          <a:spcPts val="0"/>
                        </a:spcAft>
                      </a:pPr>
                      <a:r>
                        <a:rPr lang="en-GB" sz="1100" b="0" dirty="0">
                          <a:effectLst/>
                          <a:latin typeface="Calibri" panose="020F0502020204030204" pitchFamily="34" charset="0"/>
                          <a:ea typeface="Times New Roman" panose="02020603050405020304" pitchFamily="18" charset="0"/>
                          <a:cs typeface="Times New Roman" panose="02020603050405020304" pitchFamily="18" charset="0"/>
                        </a:rPr>
                        <a:t>Sophie </a:t>
                      </a:r>
                      <a:r>
                        <a:rPr lang="en-GB" sz="1100" b="0" cap="small" baseline="0" dirty="0">
                          <a:effectLst/>
                          <a:latin typeface="Calibri" panose="020F0502020204030204" pitchFamily="34" charset="0"/>
                          <a:ea typeface="Times New Roman" panose="02020603050405020304" pitchFamily="18" charset="0"/>
                          <a:cs typeface="Times New Roman" panose="02020603050405020304" pitchFamily="18" charset="0"/>
                        </a:rPr>
                        <a:t>Sutrich</a:t>
                      </a:r>
                      <a:r>
                        <a:rPr lang="en-GB" sz="1100" b="0" dirty="0">
                          <a:effectLst/>
                          <a:latin typeface="Calibri" panose="020F0502020204030204" pitchFamily="34" charset="0"/>
                          <a:ea typeface="Times New Roman" panose="02020603050405020304" pitchFamily="18" charset="0"/>
                          <a:cs typeface="Times New Roman" panose="02020603050405020304" pitchFamily="18" charset="0"/>
                        </a:rPr>
                        <a:t> (ICRC</a:t>
                      </a:r>
                      <a:r>
                        <a:rPr lang="en-GB" sz="1100" b="1" dirty="0">
                          <a:effectLst/>
                          <a:latin typeface="Calibri" panose="020F0502020204030204" pitchFamily="34" charset="0"/>
                          <a:ea typeface="Times New Roman" panose="02020603050405020304" pitchFamily="18" charset="0"/>
                          <a:cs typeface="Times New Roman" panose="02020603050405020304" pitchFamily="18" charset="0"/>
                        </a:rPr>
                        <a:t>)</a:t>
                      </a:r>
                    </a:p>
                    <a:p>
                      <a:pPr algn="ctr">
                        <a:lnSpc>
                          <a:spcPts val="1100"/>
                        </a:lnSpc>
                        <a:spcAft>
                          <a:spcPts val="0"/>
                        </a:spcAft>
                      </a:pP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100"/>
                        </a:lnSpc>
                        <a:spcAft>
                          <a:spcPts val="200"/>
                        </a:spcAft>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Summary exercise</a:t>
                      </a:r>
                    </a:p>
                    <a:p>
                      <a:pPr algn="ctr">
                        <a:lnSpc>
                          <a:spcPts val="1000"/>
                        </a:lnSpc>
                        <a:spcAft>
                          <a:spcPts val="20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Presentation group work + discussion</a:t>
                      </a:r>
                      <a:endParaRPr lang="en-GB" sz="1400" b="1" noProof="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ts val="1100"/>
                        </a:lnSpc>
                        <a:spcAft>
                          <a:spcPts val="200"/>
                        </a:spcAft>
                      </a:pP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67772">
                <a:tc>
                  <a:txBody>
                    <a:bodyPr/>
                    <a:lstStyle/>
                    <a:p>
                      <a:pPr algn="ctr">
                        <a:lnSpc>
                          <a:spcPct val="107000"/>
                        </a:lnSpc>
                        <a:spcBef>
                          <a:spcPts val="200"/>
                        </a:spcBef>
                        <a:spcAft>
                          <a:spcPts val="200"/>
                        </a:spcAft>
                      </a:pPr>
                      <a:r>
                        <a:rPr lang="en-US"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15:00</a:t>
                      </a:r>
                      <a:endParaRPr lang="en-GB"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ts val="1000"/>
                        </a:lnSpc>
                        <a:spcAft>
                          <a:spcPts val="0"/>
                        </a:spcAft>
                      </a:pPr>
                      <a:r>
                        <a:rPr lang="en-US" sz="1000" b="1">
                          <a:effectLst/>
                          <a:latin typeface="Calibri" panose="020F0502020204030204" pitchFamily="34" charset="0"/>
                          <a:ea typeface="Times New Roman" panose="02020603050405020304" pitchFamily="18" charset="0"/>
                          <a:cs typeface="Calibri" panose="020F0502020204030204" pitchFamily="34" charset="0"/>
                        </a:rPr>
                        <a:t>Coffee break</a:t>
                      </a:r>
                      <a:endParaRPr lang="en-GB" sz="10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ts val="1000"/>
                        </a:lnSpc>
                        <a:spcAft>
                          <a:spcPts val="0"/>
                        </a:spcAft>
                      </a:pPr>
                      <a:r>
                        <a:rPr lang="en-US" sz="1000" b="1">
                          <a:effectLst/>
                          <a:latin typeface="Calibri" panose="020F0502020204030204" pitchFamily="34" charset="0"/>
                          <a:ea typeface="Times New Roman" panose="02020603050405020304" pitchFamily="18" charset="0"/>
                          <a:cs typeface="Calibri" panose="020F0502020204030204" pitchFamily="34" charset="0"/>
                        </a:rPr>
                        <a:t>Coffee break</a:t>
                      </a:r>
                      <a:endParaRPr lang="en-GB" sz="10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ts val="1000"/>
                        </a:lnSpc>
                        <a:spcAft>
                          <a:spcPts val="0"/>
                        </a:spcAft>
                      </a:pPr>
                      <a:r>
                        <a:rPr lang="en-US" sz="1000" b="1">
                          <a:effectLst/>
                          <a:latin typeface="Calibri" panose="020F0502020204030204" pitchFamily="34" charset="0"/>
                          <a:ea typeface="Times New Roman" panose="02020603050405020304" pitchFamily="18" charset="0"/>
                          <a:cs typeface="Calibri" panose="020F0502020204030204" pitchFamily="34" charset="0"/>
                        </a:rPr>
                        <a:t>Coffee break</a:t>
                      </a:r>
                      <a:endParaRPr lang="en-GB" sz="10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ts val="1000"/>
                        </a:lnSpc>
                        <a:spcAft>
                          <a:spcPts val="0"/>
                        </a:spcAft>
                      </a:pPr>
                      <a:r>
                        <a:rPr lang="en-US" sz="1000" b="1">
                          <a:effectLst/>
                          <a:latin typeface="Calibri" panose="020F0502020204030204" pitchFamily="34" charset="0"/>
                          <a:ea typeface="Times New Roman" panose="02020603050405020304" pitchFamily="18" charset="0"/>
                          <a:cs typeface="Calibri" panose="020F0502020204030204" pitchFamily="34" charset="0"/>
                        </a:rPr>
                        <a:t>Coffee break</a:t>
                      </a:r>
                      <a:endParaRPr lang="en-GB" sz="10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ts val="1000"/>
                        </a:lnSpc>
                        <a:spcAft>
                          <a:spcPts val="200"/>
                        </a:spcAft>
                      </a:pPr>
                      <a:r>
                        <a:rPr lang="en-US" sz="1000" b="1">
                          <a:effectLst/>
                          <a:latin typeface="Calibri" panose="020F0502020204030204" pitchFamily="34" charset="0"/>
                          <a:ea typeface="Times New Roman" panose="02020603050405020304" pitchFamily="18" charset="0"/>
                          <a:cs typeface="Calibri" panose="020F0502020204030204" pitchFamily="34" charset="0"/>
                        </a:rPr>
                        <a:t>Coffee break</a:t>
                      </a:r>
                      <a:endParaRPr lang="en-GB" sz="10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7"/>
                  </a:ext>
                </a:extLst>
              </a:tr>
              <a:tr h="439217">
                <a:tc rowSpan="2">
                  <a:txBody>
                    <a:bodyPr/>
                    <a:lstStyle/>
                    <a:p>
                      <a:pPr algn="ctr">
                        <a:lnSpc>
                          <a:spcPct val="107000"/>
                        </a:lnSpc>
                        <a:spcAft>
                          <a:spcPts val="200"/>
                        </a:spcAft>
                      </a:pPr>
                      <a:r>
                        <a:rPr lang="en-US"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15:15</a:t>
                      </a:r>
                      <a:endParaRPr lang="en-GB"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gn="ctr">
                        <a:lnSpc>
                          <a:spcPts val="1000"/>
                        </a:lnSpc>
                        <a:spcBef>
                          <a:spcPts val="100"/>
                        </a:spcBef>
                        <a:spcAft>
                          <a:spcPts val="200"/>
                        </a:spcAft>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Communicable diseases </a:t>
                      </a:r>
                    </a:p>
                    <a:p>
                      <a:pPr algn="ctr">
                        <a:lnSpc>
                          <a:spcPts val="1000"/>
                        </a:lnSpc>
                        <a:spcAft>
                          <a:spcPts val="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Outbreak investigation and control</a:t>
                      </a:r>
                    </a:p>
                    <a:p>
                      <a:pPr marL="0" marR="0" lvl="0" indent="0" algn="ctr" defTabSz="914400" rtl="0" eaLnBrk="1" fontAlgn="auto" latinLnBrk="0" hangingPunct="1">
                        <a:lnSpc>
                          <a:spcPts val="1000"/>
                        </a:lnSpc>
                        <a:spcBef>
                          <a:spcPts val="0"/>
                        </a:spcBef>
                        <a:spcAft>
                          <a:spcPts val="0"/>
                        </a:spcAft>
                        <a:buClrTx/>
                        <a:buSzTx/>
                        <a:buFontTx/>
                        <a:buNone/>
                        <a:tabLst/>
                        <a:defRPr/>
                      </a:pPr>
                      <a:r>
                        <a:rPr lang="en-GB" sz="1100" b="0" dirty="0">
                          <a:effectLst/>
                          <a:latin typeface="Calibri" panose="020F0502020204030204" pitchFamily="34" charset="0"/>
                          <a:ea typeface="Times New Roman" panose="02020603050405020304" pitchFamily="18" charset="0"/>
                          <a:cs typeface="Times New Roman" panose="02020603050405020304" pitchFamily="18" charset="0"/>
                        </a:rPr>
                        <a:t>Anne </a:t>
                      </a:r>
                      <a:r>
                        <a:rPr lang="en-GB" sz="1100" b="0" cap="small" baseline="0" dirty="0" err="1">
                          <a:effectLst/>
                          <a:latin typeface="Calibri" panose="020F0502020204030204" pitchFamily="34" charset="0"/>
                          <a:ea typeface="Times New Roman" panose="02020603050405020304" pitchFamily="18" charset="0"/>
                          <a:cs typeface="Times New Roman" panose="02020603050405020304" pitchFamily="18" charset="0"/>
                        </a:rPr>
                        <a:t>Perrocheau</a:t>
                      </a:r>
                      <a:r>
                        <a:rPr lang="en-GB" sz="1100" b="0" cap="small" baseline="0" dirty="0">
                          <a:effectLst/>
                          <a:latin typeface="Calibri" panose="020F0502020204030204" pitchFamily="34" charset="0"/>
                          <a:ea typeface="Times New Roman" panose="02020603050405020304" pitchFamily="18" charset="0"/>
                          <a:cs typeface="Times New Roman" panose="02020603050405020304" pitchFamily="18" charset="0"/>
                        </a:rPr>
                        <a:t> (WHO)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ts val="1100"/>
                        </a:lnSpc>
                        <a:spcBef>
                          <a:spcPts val="300"/>
                        </a:spcBef>
                        <a:spcAft>
                          <a:spcPts val="0"/>
                        </a:spcAft>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Mass casualty management</a:t>
                      </a:r>
                    </a:p>
                    <a:p>
                      <a:pPr algn="ctr">
                        <a:lnSpc>
                          <a:spcPts val="1100"/>
                        </a:lnSpc>
                        <a:spcBef>
                          <a:spcPts val="300"/>
                        </a:spcBef>
                        <a:spcAft>
                          <a:spcPts val="0"/>
                        </a:spcAft>
                      </a:pPr>
                      <a:r>
                        <a:rPr lang="en-GB" sz="1100" b="0" dirty="0">
                          <a:effectLst/>
                          <a:latin typeface="Calibri" panose="020F0502020204030204" pitchFamily="34" charset="0"/>
                          <a:ea typeface="Times New Roman" panose="02020603050405020304" pitchFamily="18" charset="0"/>
                          <a:cs typeface="Times New Roman" panose="02020603050405020304" pitchFamily="18" charset="0"/>
                        </a:rPr>
                        <a:t>Thomas </a:t>
                      </a:r>
                      <a:r>
                        <a:rPr lang="en-GB" sz="1100" b="0" cap="small" baseline="0" dirty="0">
                          <a:effectLst/>
                          <a:latin typeface="Calibri" panose="020F0502020204030204" pitchFamily="34" charset="0"/>
                          <a:ea typeface="Times New Roman" panose="02020603050405020304" pitchFamily="18" charset="0"/>
                          <a:cs typeface="Times New Roman" panose="02020603050405020304" pitchFamily="18" charset="0"/>
                        </a:rPr>
                        <a:t>Wilp</a:t>
                      </a:r>
                      <a:r>
                        <a:rPr lang="en-GB" sz="1100" b="0" dirty="0">
                          <a:effectLst/>
                          <a:latin typeface="Calibri" panose="020F0502020204030204" pitchFamily="34" charset="0"/>
                          <a:ea typeface="Times New Roman" panose="02020603050405020304" pitchFamily="18" charset="0"/>
                          <a:cs typeface="Times New Roman" panose="02020603050405020304" pitchFamily="18" charset="0"/>
                        </a:rPr>
                        <a:t> (ICRC) </a:t>
                      </a:r>
                      <a:r>
                        <a:rPr lang="en-GB" sz="1400" b="1" noProof="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ts val="1100"/>
                        </a:lnSpc>
                        <a:spcBef>
                          <a:spcPts val="300"/>
                        </a:spcBef>
                        <a:spcAft>
                          <a:spcPts val="0"/>
                        </a:spcAft>
                      </a:pPr>
                      <a:r>
                        <a:rPr lang="en-GB"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Mental</a:t>
                      </a:r>
                      <a:r>
                        <a:rPr lang="en-GB" sz="1400" b="1" baseline="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health and psychosocial support</a:t>
                      </a:r>
                      <a:r>
                        <a:rPr lang="en-GB"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p>
                    <a:p>
                      <a:pPr algn="ctr">
                        <a:lnSpc>
                          <a:spcPts val="1100"/>
                        </a:lnSpc>
                        <a:spcBef>
                          <a:spcPts val="300"/>
                        </a:spcBef>
                        <a:spcAft>
                          <a:spcPts val="0"/>
                        </a:spcAft>
                      </a:pPr>
                      <a:r>
                        <a:rPr lang="en-GB" sz="11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Senop </a:t>
                      </a:r>
                      <a:r>
                        <a:rPr lang="en-GB" sz="1100" b="0" cap="small" baseline="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Tschakarjan</a:t>
                      </a:r>
                      <a:r>
                        <a:rPr lang="en-GB" sz="1100" b="0" baseline="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(ICRC)</a:t>
                      </a:r>
                      <a:endParaRPr lang="en-GB" sz="11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ts val="1100"/>
                        </a:lnSpc>
                        <a:spcAft>
                          <a:spcPts val="200"/>
                        </a:spcAft>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Staff  security </a:t>
                      </a:r>
                    </a:p>
                    <a:p>
                      <a:pPr algn="ctr">
                        <a:lnSpc>
                          <a:spcPts val="1100"/>
                        </a:lnSpc>
                        <a:spcAft>
                          <a:spcPts val="200"/>
                        </a:spcAft>
                      </a:pPr>
                      <a:r>
                        <a:rPr lang="en-GB" sz="14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Roman </a:t>
                      </a:r>
                      <a:r>
                        <a:rPr lang="en-GB" sz="1400" b="0" cap="small" baseline="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Machover (ICRC)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Course evaluation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9217">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16h00 Closing ceremony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13833654"/>
                  </a:ext>
                </a:extLst>
              </a:tr>
              <a:tr h="966584">
                <a:tc>
                  <a:txBody>
                    <a:bodyPr/>
                    <a:lstStyle/>
                    <a:p>
                      <a:pPr algn="ctr">
                        <a:lnSpc>
                          <a:spcPct val="107000"/>
                        </a:lnSpc>
                        <a:spcBef>
                          <a:spcPts val="200"/>
                        </a:spcBef>
                        <a:spcAft>
                          <a:spcPts val="0"/>
                        </a:spcAft>
                      </a:pPr>
                      <a:r>
                        <a:rPr lang="en-US"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16:45 -17:30</a:t>
                      </a:r>
                      <a:endParaRPr lang="en-GB"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ts val="1000"/>
                        </a:lnSpc>
                        <a:spcAft>
                          <a:spcPts val="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Topics of specific interest, pre-session activities, presentations</a:t>
                      </a:r>
                      <a:endParaRPr lang="en-GB"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ts val="1100"/>
                        </a:lnSpc>
                        <a:spcBef>
                          <a:spcPts val="300"/>
                        </a:spcBef>
                        <a:spcAft>
                          <a:spcPts val="0"/>
                        </a:spcAft>
                        <a:buClrTx/>
                        <a:buSzTx/>
                        <a:buFontTx/>
                        <a:buNone/>
                        <a:tabLst/>
                        <a:defRPr/>
                      </a:pPr>
                      <a:r>
                        <a:rPr lang="en-US" sz="1400" b="1" dirty="0">
                          <a:effectLst/>
                          <a:latin typeface="Calibri" panose="020F0502020204030204" pitchFamily="34" charset="0"/>
                          <a:ea typeface="Times New Roman" panose="02020603050405020304" pitchFamily="18" charset="0"/>
                          <a:cs typeface="Calibri" panose="020F0502020204030204" pitchFamily="34" charset="0"/>
                        </a:rPr>
                        <a:t>Topics of specific interest, pre-session activities, presentations </a:t>
                      </a:r>
                      <a:endParaRPr lang="en-GB"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ts val="1100"/>
                        </a:lnSpc>
                        <a:spcBef>
                          <a:spcPts val="0"/>
                        </a:spcBef>
                        <a:spcAft>
                          <a:spcPts val="200"/>
                        </a:spcAft>
                        <a:buClrTx/>
                        <a:buSzTx/>
                        <a:buFontTx/>
                        <a:buNone/>
                        <a:tabLst/>
                        <a:defRPr/>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Remote management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ts val="1100"/>
                        </a:lnSpc>
                        <a:spcBef>
                          <a:spcPts val="300"/>
                        </a:spcBef>
                        <a:spcAft>
                          <a:spcPts val="200"/>
                        </a:spcAft>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Summary exercise</a:t>
                      </a:r>
                    </a:p>
                    <a:p>
                      <a:pPr algn="ctr">
                        <a:lnSpc>
                          <a:spcPts val="1100"/>
                        </a:lnSpc>
                        <a:spcBef>
                          <a:spcPts val="300"/>
                        </a:spcBef>
                        <a:spcAft>
                          <a:spcPts val="200"/>
                        </a:spcAft>
                      </a:pPr>
                      <a:r>
                        <a:rPr lang="en-GB" sz="1400" b="0" dirty="0">
                          <a:effectLst/>
                          <a:latin typeface="Calibri" panose="020F0502020204030204" pitchFamily="34" charset="0"/>
                          <a:ea typeface="Times New Roman" panose="02020603050405020304" pitchFamily="18" charset="0"/>
                          <a:cs typeface="Times New Roman" panose="02020603050405020304" pitchFamily="18" charset="0"/>
                        </a:rPr>
                        <a:t>Antje van Roeden (ICRC)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ts val="1000"/>
                        </a:lnSpc>
                        <a:spcBef>
                          <a:spcPts val="100"/>
                        </a:spcBef>
                        <a:spcAft>
                          <a:spcPts val="200"/>
                        </a:spcAft>
                        <a:buClrTx/>
                        <a:buSzTx/>
                        <a:buFontTx/>
                        <a:buNone/>
                        <a:tabLst/>
                        <a:defRPr/>
                      </a:pPr>
                      <a:endParaRPr lang="en-GB"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2" name="Slide Number Placeholder 1">
            <a:extLst>
              <a:ext uri="{FF2B5EF4-FFF2-40B4-BE49-F238E27FC236}">
                <a16:creationId xmlns:a16="http://schemas.microsoft.com/office/drawing/2014/main" id="{F01CCDB8-BF38-47B9-89F7-253971A6535E}"/>
              </a:ext>
            </a:extLst>
          </p:cNvPr>
          <p:cNvSpPr>
            <a:spLocks noGrp="1"/>
          </p:cNvSpPr>
          <p:nvPr>
            <p:ph type="sldNum" sz="quarter" idx="12"/>
          </p:nvPr>
        </p:nvSpPr>
        <p:spPr/>
        <p:txBody>
          <a:bodyPr/>
          <a:lstStyle/>
          <a:p>
            <a:fld id="{CD6B2AEB-5293-4EC7-A30F-1DB20CF78EBF}" type="slidenum">
              <a:rPr lang="en-GB" smtClean="0"/>
              <a:t>8</a:t>
            </a:fld>
            <a:endParaRPr lang="en-GB"/>
          </a:p>
        </p:txBody>
      </p:sp>
    </p:spTree>
    <p:extLst>
      <p:ext uri="{BB962C8B-B14F-4D97-AF65-F5344CB8AC3E}">
        <p14:creationId xmlns:p14="http://schemas.microsoft.com/office/powerpoint/2010/main" val="1707803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BACDC22F-703E-42BF-AAA1-52C3F28FB65F}"/>
              </a:ext>
            </a:extLst>
          </p:cNvPr>
          <p:cNvSpPr txBox="1">
            <a:spLocks/>
          </p:cNvSpPr>
          <p:nvPr/>
        </p:nvSpPr>
        <p:spPr>
          <a:xfrm>
            <a:off x="3993092" y="176157"/>
            <a:ext cx="5934680" cy="11053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u="sng" dirty="0">
                <a:latin typeface="+mn-lt"/>
              </a:rPr>
              <a:t>Rules of the course</a:t>
            </a:r>
            <a:endParaRPr lang="en-GB" u="sng" dirty="0">
              <a:latin typeface="+mn-lt"/>
            </a:endParaRPr>
          </a:p>
        </p:txBody>
      </p:sp>
      <p:sp>
        <p:nvSpPr>
          <p:cNvPr id="5" name="Content Placeholder 7">
            <a:extLst>
              <a:ext uri="{FF2B5EF4-FFF2-40B4-BE49-F238E27FC236}">
                <a16:creationId xmlns:a16="http://schemas.microsoft.com/office/drawing/2014/main" id="{CA86A3A0-4C79-471E-BA0F-7460AD1787CA}"/>
              </a:ext>
            </a:extLst>
          </p:cNvPr>
          <p:cNvSpPr txBox="1">
            <a:spLocks/>
          </p:cNvSpPr>
          <p:nvPr/>
        </p:nvSpPr>
        <p:spPr>
          <a:xfrm>
            <a:off x="1737755" y="1518966"/>
            <a:ext cx="9816938" cy="54726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charset="2"/>
              <a:buChar char="Ø"/>
            </a:pPr>
            <a:r>
              <a:rPr lang="en-US" sz="3200" b="1" dirty="0">
                <a:solidFill>
                  <a:srgbClr val="002060"/>
                </a:solidFill>
              </a:rPr>
              <a:t>Certificate </a:t>
            </a:r>
            <a:r>
              <a:rPr lang="en-US" sz="3200" dirty="0">
                <a:solidFill>
                  <a:srgbClr val="002060"/>
                </a:solidFill>
              </a:rPr>
              <a:t>o</a:t>
            </a:r>
            <a:r>
              <a:rPr lang="en-US" sz="3200" dirty="0"/>
              <a:t>f attendance</a:t>
            </a:r>
            <a:r>
              <a:rPr lang="en-US" dirty="0"/>
              <a:t>:</a:t>
            </a:r>
          </a:p>
          <a:p>
            <a:pPr lvl="1"/>
            <a:r>
              <a:rPr lang="en-US" sz="2800" dirty="0"/>
              <a:t>Regular attendance </a:t>
            </a:r>
          </a:p>
          <a:p>
            <a:pPr lvl="1"/>
            <a:r>
              <a:rPr lang="en-US" sz="2800" dirty="0"/>
              <a:t>Active participation to group work</a:t>
            </a:r>
          </a:p>
          <a:p>
            <a:pPr lvl="1"/>
            <a:r>
              <a:rPr lang="en-US" sz="2800" dirty="0"/>
              <a:t>Active participation in summary exercise</a:t>
            </a:r>
          </a:p>
          <a:p>
            <a:pPr lvl="3"/>
            <a:endParaRPr lang="en-US" altLang="zh-CN" dirty="0"/>
          </a:p>
          <a:p>
            <a:pPr>
              <a:buFont typeface="Wingdings" charset="2"/>
              <a:buChar char="Ø"/>
            </a:pPr>
            <a:r>
              <a:rPr lang="en-US" altLang="zh-CN" sz="3200" b="1" dirty="0">
                <a:solidFill>
                  <a:srgbClr val="002060"/>
                </a:solidFill>
              </a:rPr>
              <a:t>Rules </a:t>
            </a:r>
          </a:p>
          <a:p>
            <a:pPr lvl="1"/>
            <a:r>
              <a:rPr lang="en-US" altLang="zh-CN" sz="2800" dirty="0">
                <a:solidFill>
                  <a:srgbClr val="002060"/>
                </a:solidFill>
              </a:rPr>
              <a:t>Please limit use of </a:t>
            </a:r>
            <a:r>
              <a:rPr lang="en-US" altLang="zh-CN" sz="2800" dirty="0"/>
              <a:t>phone, laptop or tablet to the sessions</a:t>
            </a:r>
          </a:p>
          <a:p>
            <a:pPr lvl="1"/>
            <a:r>
              <a:rPr lang="en-US" altLang="zh-CN" sz="2800" dirty="0">
                <a:solidFill>
                  <a:srgbClr val="002060"/>
                </a:solidFill>
              </a:rPr>
              <a:t>Listen,</a:t>
            </a:r>
            <a:r>
              <a:rPr lang="en-US" altLang="zh-CN" sz="2800" dirty="0"/>
              <a:t> respect opinions, share experiences</a:t>
            </a:r>
          </a:p>
          <a:p>
            <a:pPr lvl="1"/>
            <a:r>
              <a:rPr lang="en-US" altLang="zh-CN" sz="2800" dirty="0">
                <a:solidFill>
                  <a:srgbClr val="002060"/>
                </a:solidFill>
              </a:rPr>
              <a:t>You may share </a:t>
            </a:r>
            <a:r>
              <a:rPr lang="en-US" altLang="zh-CN" sz="2800" dirty="0"/>
              <a:t>with others outside the course </a:t>
            </a:r>
          </a:p>
          <a:p>
            <a:pPr lvl="2">
              <a:buFont typeface="Courier New" charset="0"/>
              <a:buChar char="o"/>
            </a:pPr>
            <a:r>
              <a:rPr lang="en-US" altLang="zh-CN" sz="2400" dirty="0"/>
              <a:t>With </a:t>
            </a:r>
            <a:r>
              <a:rPr lang="en-US" altLang="zh-CN" sz="2400" dirty="0">
                <a:solidFill>
                  <a:srgbClr val="002060"/>
                </a:solidFill>
              </a:rPr>
              <a:t>discretion</a:t>
            </a:r>
            <a:r>
              <a:rPr lang="en-US" altLang="zh-CN" sz="2400" dirty="0"/>
              <a:t> regarding personal experiences shared</a:t>
            </a:r>
            <a:endParaRPr lang="en-US" altLang="zh-CN" dirty="0">
              <a:solidFill>
                <a:srgbClr val="002060"/>
              </a:solidFill>
            </a:endParaRPr>
          </a:p>
        </p:txBody>
      </p:sp>
      <p:sp>
        <p:nvSpPr>
          <p:cNvPr id="2" name="Slide Number Placeholder 1">
            <a:extLst>
              <a:ext uri="{FF2B5EF4-FFF2-40B4-BE49-F238E27FC236}">
                <a16:creationId xmlns:a16="http://schemas.microsoft.com/office/drawing/2014/main" id="{F539ADBE-723C-48F3-8840-4623384D7453}"/>
              </a:ext>
            </a:extLst>
          </p:cNvPr>
          <p:cNvSpPr>
            <a:spLocks noGrp="1"/>
          </p:cNvSpPr>
          <p:nvPr>
            <p:ph type="sldNum" sz="quarter" idx="12"/>
          </p:nvPr>
        </p:nvSpPr>
        <p:spPr/>
        <p:txBody>
          <a:bodyPr/>
          <a:lstStyle/>
          <a:p>
            <a:fld id="{CD6B2AEB-5293-4EC7-A30F-1DB20CF78EBF}" type="slidenum">
              <a:rPr lang="en-GB" smtClean="0"/>
              <a:t>9</a:t>
            </a:fld>
            <a:endParaRPr lang="en-GB"/>
          </a:p>
        </p:txBody>
      </p:sp>
    </p:spTree>
    <p:extLst>
      <p:ext uri="{BB962C8B-B14F-4D97-AF65-F5344CB8AC3E}">
        <p14:creationId xmlns:p14="http://schemas.microsoft.com/office/powerpoint/2010/main" val="40562911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927</Words>
  <Application>Microsoft Office PowerPoint</Application>
  <PresentationFormat>Widescreen</PresentationFormat>
  <Paragraphs>321</Paragraphs>
  <Slides>11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等线</vt:lpstr>
      <vt:lpstr>等线 Light</vt:lpstr>
      <vt:lpstr>Arial</vt:lpstr>
      <vt:lpstr>Calibri</vt:lpstr>
      <vt:lpstr>Calibri Light</vt:lpstr>
      <vt:lpstr>Courier New</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Antje Van Roeden</dc:creator>
  <cp:lastModifiedBy>Antje Van Roeden</cp:lastModifiedBy>
  <cp:revision>17</cp:revision>
  <dcterms:created xsi:type="dcterms:W3CDTF">2019-11-18T21:10:25Z</dcterms:created>
  <dcterms:modified xsi:type="dcterms:W3CDTF">2019-12-14T17:02:13Z</dcterms:modified>
</cp:coreProperties>
</file>