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2" r:id="rId2"/>
    <p:sldId id="343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6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ABFA-6A1A-4D77-B71E-D32C1D8EF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C0DAB2-849F-4FDC-B2FD-D97C77851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6EC33-70A1-4EC6-A165-FDB66BE78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77106-55FA-4B87-857C-DF3615DE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03305-BFFC-4550-878C-2A86DE81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56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959F7-B1E4-4A0A-917F-565509B5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16A834-52AF-45F4-BE15-CEEE07A9A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8A3F7-FC8B-4BF8-9FAC-E209BD909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AF5C7-BEBE-41A0-8F91-9745F7B25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8B6C-68E5-40E1-85B4-E87993E49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4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91620E-19E1-44A5-8519-319E0E0B13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E65EB-1521-4B52-B771-1531D0ADE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EB40C-9E68-4672-B273-DEF68EA4C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236EF-8B96-4BF1-8BED-66860BDA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35EB5-F949-44E2-9F88-C22D97459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621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2696-AF4C-4BB0-A93C-97638128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3689F-4422-44CF-860B-2B4D1C9D8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C4A1-1BAD-46E4-A6AA-3E60E9C5B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40683-C9D3-4764-8A30-E2878CB23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202E-9251-43F1-9CBD-B8370FB1B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92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F5BC-E4A2-474E-8AB9-B1522089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CC41A-C44D-4ACE-9CE3-072D28775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FA555-B97F-4DBA-8D19-4927B83E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E91F5-A5CF-46A1-9998-4E5F24958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F4BE2-5B02-4D17-8180-453DA7C9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93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DB6B-48FA-4B66-947F-7D0EF25AE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D9146-3806-4A74-9A20-4A195170D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758F4-7F65-4AC5-86C4-01D5C7076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50CD3-3B23-43CF-B38F-931B772B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F0FAC1-02D2-4F7A-B951-82121983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3AF21-2DDC-4343-BD9F-E25BEC63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7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FEC29-A98F-4C7A-A332-D432EFFB6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F9174-FF91-4745-9513-3CAF50BC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ED2F0-112D-4BD0-B0B2-12745D186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B717FC-758D-492E-ABDD-461B92CC7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0246A-B5A9-44EC-829C-532AD5A26B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776B49-6CB0-48B4-ABA3-FFEB17C49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982F3-71CE-4898-AC62-5506E7C3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2C514D-1FAD-43E4-9FB2-EFAD5346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728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CB3DD-7EA9-48B3-9E64-2116D96C2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9C98B2-EB8A-46DD-A6A7-BDC646D5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C7B2A-2C16-44D6-8E37-7CA4C07D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08C0D0-AF18-462B-9D96-F88DCFC56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93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AC75EE-F097-4D3B-BF62-9E3934AC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16083-1527-46B2-BDB2-93963CB7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C0C25-1EB3-4EEF-AB56-80AF6087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64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A3E9-F324-414C-9B3F-9D3D60DD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20F1A-C4A4-4CAE-8EEC-EBDF8820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A9A2B7-8A76-4390-997C-1D4C6C5A0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270B7-2393-4595-A8A3-1496D2F9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27C88-F371-4B17-A75B-D3E91CA5A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2139D-4742-46D7-B3E6-189462B8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9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F0BD-D4CB-48A7-94BB-1F376CF4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CC4C3A-0C8F-4C02-BDAB-F8A774886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CADDE-AFFC-48A3-B37F-885795DF4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457AA-57F0-4E9E-BF79-91AADFBB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FA995-BE45-41BF-A4A4-F41E06A99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A8BB3-3C11-498E-B003-AB52720DC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430E31-707C-47B4-A04D-F8709792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1E855-3765-4EFC-BD89-D2D5764BD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218E7-6F11-4A76-ADE8-C1F7635CD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D83DC-510C-4D8E-9CAD-F15A42C90BA5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ED2E4-CE1F-4B1A-B74B-83E2395A2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7AEF5-3D7E-4B19-A277-51E0947B4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080B5-D4A6-4284-88C2-2E7BEFDB2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61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C9C6720-F69B-4476-94EF-E93407640E05}"/>
              </a:ext>
            </a:extLst>
          </p:cNvPr>
          <p:cNvSpPr txBox="1"/>
          <p:nvPr/>
        </p:nvSpPr>
        <p:spPr>
          <a:xfrm>
            <a:off x="838512" y="-30433"/>
            <a:ext cx="6590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WEEK 1 – H.E.L.P. course </a:t>
            </a:r>
            <a:r>
              <a:rPr lang="en-US" sz="3200" i="1" u="sng" dirty="0">
                <a:highlight>
                  <a:srgbClr val="FFFF00"/>
                </a:highlight>
              </a:rPr>
              <a:t>location year</a:t>
            </a:r>
            <a:endParaRPr lang="en-GB" sz="1400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EB09C-A1D1-4E53-92AB-8F71437F2E1D}"/>
              </a:ext>
            </a:extLst>
          </p:cNvPr>
          <p:cNvSpPr txBox="1"/>
          <p:nvPr/>
        </p:nvSpPr>
        <p:spPr>
          <a:xfrm>
            <a:off x="838512" y="554342"/>
            <a:ext cx="9916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Sessions</a:t>
            </a:r>
            <a:r>
              <a:rPr lang="en-US" sz="1600" b="1" dirty="0"/>
              <a:t>: Morning 08:30-10:30 / 11:00-12:30   afternoon 13:30-15:00 / 15:15-16:45 (16:45 – 17:30) </a:t>
            </a:r>
            <a:endParaRPr lang="en-GB" sz="1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30507EF-6D95-4BF7-8943-EE03DF396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303899"/>
              </p:ext>
            </p:extLst>
          </p:nvPr>
        </p:nvGraphicFramePr>
        <p:xfrm>
          <a:off x="819856" y="864564"/>
          <a:ext cx="11082566" cy="596510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32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83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6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1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2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3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4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5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Arrival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Daily reflection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Welcome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Data collection analysis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and sharing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 &amp; livelihood support (3)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health engineering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 services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42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Setting the scene (1)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Humanitarian ethics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 &amp; livelihood support (4)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health engineering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Health services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42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Violence against health care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246634"/>
                  </a:ext>
                </a:extLst>
              </a:tr>
              <a:tr h="236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8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Setting the scene (2)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 &amp; livelihood support (1)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 &amp; livelihood support (5)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health engineering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GB" sz="1400" b="1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Communication with the media &amp; through social media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78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15:15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Programme cycle management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100" b="0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noProof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Nutrition &amp; livelihood support (2)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GB" sz="1400" b="1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health engineering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health engineering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(5)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Actors in humanitarian</a:t>
                      </a:r>
                      <a:r>
                        <a:rPr lang="en-GB" sz="14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interventions / coordination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1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Panel</a:t>
                      </a:r>
                      <a:r>
                        <a:rPr lang="en-US" sz="1100" b="0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discussion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6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16:45 -17:30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Topics of specific interest, pre-session activities, presentations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Topics of specific interest, pre-session activities, presentations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Actors in humanitarian</a:t>
                      </a:r>
                      <a:r>
                        <a:rPr lang="en-GB" sz="14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interventions / coordination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Topics of specific interest, pre-session activities, presentations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Topics of specific interest, pre-session activities, presentations 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DE0973-A3C9-4F1F-B885-CD335222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2AEB-5293-4EC7-A30F-1DB20CF78EB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44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348369-3B60-4DA9-8D00-27396D8BC0B3}"/>
              </a:ext>
            </a:extLst>
          </p:cNvPr>
          <p:cNvSpPr txBox="1"/>
          <p:nvPr/>
        </p:nvSpPr>
        <p:spPr>
          <a:xfrm>
            <a:off x="838512" y="-30433"/>
            <a:ext cx="65908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/>
              <a:t>WEEK 2 – H.E.L.P. course </a:t>
            </a:r>
            <a:r>
              <a:rPr lang="en-US" sz="3200" i="1" u="sng" dirty="0">
                <a:highlight>
                  <a:srgbClr val="FFFF00"/>
                </a:highlight>
              </a:rPr>
              <a:t>location year</a:t>
            </a:r>
            <a:endParaRPr lang="en-GB" sz="1400" i="1" u="sng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B90635-D3C8-4759-88D1-7DF5779BE0A3}"/>
              </a:ext>
            </a:extLst>
          </p:cNvPr>
          <p:cNvSpPr txBox="1"/>
          <p:nvPr/>
        </p:nvSpPr>
        <p:spPr>
          <a:xfrm>
            <a:off x="838512" y="554342"/>
            <a:ext cx="9916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/>
              <a:t>Sessions</a:t>
            </a:r>
            <a:r>
              <a:rPr lang="en-US" sz="1600" b="1" dirty="0"/>
              <a:t>: Morning 08:30-10:30 / 11:00-12:30   afternoon 13:30-15:00 / 15:15-16:45 (16:45 – 17:30) </a:t>
            </a:r>
            <a:endParaRPr lang="en-GB" sz="16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6492AE-3A6D-4C66-8941-F1BAD1E8F9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197053"/>
              </p:ext>
            </p:extLst>
          </p:nvPr>
        </p:nvGraphicFramePr>
        <p:xfrm>
          <a:off x="819856" y="864564"/>
          <a:ext cx="11044332" cy="60453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9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9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6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8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1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6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7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8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9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10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2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Daily reflection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Daily reflection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Daily reflection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Field epidemiology in crisis settings</a:t>
                      </a: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Communicable diseases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Vaccine preventable diseases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Non-communicable diseases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Legal framework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exercise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3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Epidemiology: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Surveillance and early warning systems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Communicable diseases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Vector borne diseases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Non-communicable diseases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Humanitarian protection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exercise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Lunch break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85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Communicable diseases </a:t>
                      </a: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Challenges in the world/in crisis situations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Communicable diseases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GB" sz="1400" b="1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Diarrhoeal diseases; Cholera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Sexual</a:t>
                      </a:r>
                      <a:r>
                        <a:rPr lang="en-GB" sz="1400" b="1" baseline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and reproductive health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Transversal approaches to violence: Sexual violence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exercise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Presentation group work + discussion</a:t>
                      </a:r>
                      <a:endParaRPr lang="en-GB" sz="1400" b="1" noProof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7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15:00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20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Coffee break</a:t>
                      </a:r>
                      <a:endParaRPr lang="en-GB" sz="10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21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15:15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Communicable diseases </a:t>
                      </a:r>
                    </a:p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Outbreak investigation and control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Mass casualty management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Mental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health and psychosocial support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Staff  security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Course evaluation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2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16h00 Closing ceremony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833654"/>
                  </a:ext>
                </a:extLst>
              </a:tr>
              <a:tr h="9665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16:45 -17:30</a:t>
                      </a:r>
                      <a:endParaRPr lang="en-GB" sz="1400" b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Topics of specific interest, pre-session activities, presentations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Topics of specific interest, pre-session activities, presentations 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Topics of specific interest, pre-session activities, presentations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Summary exercise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1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01CCDB8-BF38-47B9-89F7-253971A6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B2AEB-5293-4EC7-A30F-1DB20CF78E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0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399</Words>
  <Application>Microsoft Office PowerPoint</Application>
  <PresentationFormat>Widescreen</PresentationFormat>
  <Paragraphs>165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Antje Van Roeden</dc:creator>
  <cp:lastModifiedBy>Catherine Delice Ginod</cp:lastModifiedBy>
  <cp:revision>4</cp:revision>
  <dcterms:created xsi:type="dcterms:W3CDTF">2019-12-14T21:44:08Z</dcterms:created>
  <dcterms:modified xsi:type="dcterms:W3CDTF">2020-04-09T15:00:28Z</dcterms:modified>
</cp:coreProperties>
</file>