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3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9" r:id="rId6"/>
    <p:sldMasterId id="2147483663" r:id="rId7"/>
    <p:sldMasterId id="2147483677" r:id="rId8"/>
    <p:sldMasterId id="2147483691" r:id="rId9"/>
    <p:sldMasterId id="2147483706" r:id="rId10"/>
    <p:sldMasterId id="2147483718" r:id="rId11"/>
    <p:sldMasterId id="2147483729" r:id="rId12"/>
  </p:sldMasterIdLst>
  <p:notesMasterIdLst>
    <p:notesMasterId r:id="rId44"/>
  </p:notesMasterIdLst>
  <p:handoutMasterIdLst>
    <p:handoutMasterId r:id="rId45"/>
  </p:handoutMasterIdLst>
  <p:sldIdLst>
    <p:sldId id="325" r:id="rId13"/>
    <p:sldId id="2011251197" r:id="rId14"/>
    <p:sldId id="600" r:id="rId15"/>
    <p:sldId id="260" r:id="rId16"/>
    <p:sldId id="261" r:id="rId17"/>
    <p:sldId id="2011251198" r:id="rId18"/>
    <p:sldId id="1326" r:id="rId19"/>
    <p:sldId id="2011251196" r:id="rId20"/>
    <p:sldId id="609" r:id="rId21"/>
    <p:sldId id="263" r:id="rId22"/>
    <p:sldId id="262" r:id="rId23"/>
    <p:sldId id="1277" r:id="rId24"/>
    <p:sldId id="426" r:id="rId25"/>
    <p:sldId id="502" r:id="rId26"/>
    <p:sldId id="391" r:id="rId27"/>
    <p:sldId id="496" r:id="rId28"/>
    <p:sldId id="495" r:id="rId29"/>
    <p:sldId id="521" r:id="rId30"/>
    <p:sldId id="516" r:id="rId31"/>
    <p:sldId id="368" r:id="rId32"/>
    <p:sldId id="378" r:id="rId33"/>
    <p:sldId id="393" r:id="rId34"/>
    <p:sldId id="387" r:id="rId35"/>
    <p:sldId id="390" r:id="rId36"/>
    <p:sldId id="340" r:id="rId37"/>
    <p:sldId id="341" r:id="rId38"/>
    <p:sldId id="312" r:id="rId39"/>
    <p:sldId id="2011251195" r:id="rId40"/>
    <p:sldId id="636" r:id="rId41"/>
    <p:sldId id="292" r:id="rId42"/>
    <p:sldId id="394" r:id="rId43"/>
  </p:sldIdLst>
  <p:sldSz cx="9144000" cy="6858000" type="screen4x3"/>
  <p:notesSz cx="6669088" cy="9775825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39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39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39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39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66"/>
    <a:srgbClr val="B8DEB8"/>
    <a:srgbClr val="FFA897"/>
    <a:srgbClr val="FDD299"/>
    <a:srgbClr val="FDFB99"/>
    <a:srgbClr val="FCF974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284337-17B7-46CC-A526-9A1CA4ACFD3B}" v="10" dt="2021-06-21T11:28:07.0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1" autoAdjust="0"/>
    <p:restoredTop sz="94660"/>
  </p:normalViewPr>
  <p:slideViewPr>
    <p:cSldViewPr>
      <p:cViewPr varScale="1">
        <p:scale>
          <a:sx n="108" d="100"/>
          <a:sy n="108" d="100"/>
        </p:scale>
        <p:origin x="16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12" Type="http://schemas.openxmlformats.org/officeDocument/2006/relationships/slideMaster" Target="slideMasters/slideMaster7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3.xml"/><Relationship Id="rId51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Global Dengue trends 2010 -</a:t>
            </a:r>
            <a:r>
              <a:rPr lang="en-US" sz="2000" baseline="0"/>
              <a:t> </a:t>
            </a:r>
            <a:r>
              <a:rPr lang="en-US" sz="2000"/>
              <a:t>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5C8AE7">
                <a:lumMod val="75000"/>
              </a:srgbClr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5C8AE7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AD-445E-B0C7-53F76A20495F}"/>
              </c:ext>
            </c:extLst>
          </c:dPt>
          <c:dPt>
            <c:idx val="11"/>
            <c:invertIfNegative val="0"/>
            <c:bubble3D val="0"/>
            <c:spPr>
              <a:solidFill>
                <a:srgbClr val="5C8AE7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9AD-445E-B0C7-53F76A20495F}"/>
              </c:ext>
            </c:extLst>
          </c:dPt>
          <c:cat>
            <c:numRef>
              <c:f>Sheet1!$B$3:$B$14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Sheet1!$C$3:$C$14</c:f>
              <c:numCache>
                <c:formatCode>General</c:formatCode>
                <c:ptCount val="12"/>
                <c:pt idx="0">
                  <c:v>2430203</c:v>
                </c:pt>
                <c:pt idx="1">
                  <c:v>2119052</c:v>
                </c:pt>
                <c:pt idx="2">
                  <c:v>1734618</c:v>
                </c:pt>
                <c:pt idx="3">
                  <c:v>3093252</c:v>
                </c:pt>
                <c:pt idx="4">
                  <c:v>1767797</c:v>
                </c:pt>
                <c:pt idx="5">
                  <c:v>3320628</c:v>
                </c:pt>
                <c:pt idx="6">
                  <c:v>3348356</c:v>
                </c:pt>
                <c:pt idx="7">
                  <c:v>1512189</c:v>
                </c:pt>
                <c:pt idx="8">
                  <c:v>1713045</c:v>
                </c:pt>
                <c:pt idx="9">
                  <c:v>5037403</c:v>
                </c:pt>
                <c:pt idx="10">
                  <c:v>2750683</c:v>
                </c:pt>
                <c:pt idx="11">
                  <c:v>1082280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AD-445E-B0C7-53F76A2049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8852056"/>
        <c:axId val="448850416"/>
      </c:barChart>
      <c:catAx>
        <c:axId val="4488520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48850416"/>
        <c:crosses val="autoZero"/>
        <c:auto val="1"/>
        <c:lblAlgn val="ctr"/>
        <c:lblOffset val="100"/>
        <c:noMultiLvlLbl val="0"/>
      </c:catAx>
      <c:valAx>
        <c:axId val="44885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No of cases reported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48852056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Average number of dengue cases reported per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FC5-4639-839C-E8E447117FD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Sheet1!$A$3:$A$9</c:f>
              <c:strCache>
                <c:ptCount val="7"/>
                <c:pt idx="0">
                  <c:v>55-59</c:v>
                </c:pt>
                <c:pt idx="1">
                  <c:v>60-69</c:v>
                </c:pt>
                <c:pt idx="2">
                  <c:v>70-79</c:v>
                </c:pt>
                <c:pt idx="3">
                  <c:v>80-89</c:v>
                </c:pt>
                <c:pt idx="4">
                  <c:v>90-99</c:v>
                </c:pt>
                <c:pt idx="5">
                  <c:v>00-09</c:v>
                </c:pt>
                <c:pt idx="6">
                  <c:v> 10-18</c:v>
                </c:pt>
              </c:strCache>
            </c:strRef>
          </c:cat>
          <c:val>
            <c:numRef>
              <c:f>Sheet1!$B$3:$B$9</c:f>
              <c:numCache>
                <c:formatCode>General</c:formatCode>
                <c:ptCount val="7"/>
                <c:pt idx="0">
                  <c:v>908</c:v>
                </c:pt>
                <c:pt idx="1">
                  <c:v>15497</c:v>
                </c:pt>
                <c:pt idx="2">
                  <c:v>122174</c:v>
                </c:pt>
                <c:pt idx="3">
                  <c:v>295554</c:v>
                </c:pt>
                <c:pt idx="4">
                  <c:v>479848</c:v>
                </c:pt>
                <c:pt idx="5">
                  <c:v>1180452</c:v>
                </c:pt>
                <c:pt idx="6">
                  <c:v>2340000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A0-438E-99DC-46668E1BD7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93"/>
        <c:axId val="463814896"/>
        <c:axId val="463815552"/>
      </c:barChart>
      <c:catAx>
        <c:axId val="463814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3815552"/>
        <c:crosses val="autoZero"/>
        <c:auto val="1"/>
        <c:lblAlgn val="ctr"/>
        <c:lblOffset val="100"/>
        <c:noMultiLvlLbl val="0"/>
      </c:catAx>
      <c:valAx>
        <c:axId val="4638155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63814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5-25T07:52:00.629" idx="1">
    <p:pos x="10" y="202"/>
    <p:text>"i" is missing in the source text.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5-25T08:11:50.501" idx="2">
    <p:pos x="936" y="3331"/>
    <p:text>Not "Global", but "World" in English
: https://www.who.int/teams/global-malaria-programme/reports/world-malaria-report-2020</p:text>
    <p:extLst>
      <p:ext uri="{C676402C-5697-4E1C-873F-D02D1690AC5C}">
        <p15:threadingInfo xmlns:p15="http://schemas.microsoft.com/office/powerpoint/2012/main" timeZoneBias="0"/>
      </p:ext>
    </p:extLst>
  </p:cm>
  <p:cm authorId="3" dt="2023-06-21T15:58:31.880" idx="3">
    <p:pos x="936" y="3427"/>
    <p:text>http://www.pdvi.org website considered as "unsure"</p:text>
    <p:extLst>
      <p:ext uri="{C676402C-5697-4E1C-873F-D02D1690AC5C}">
        <p15:threadingInfo xmlns:p15="http://schemas.microsoft.com/office/powerpoint/2012/main" timeZoneBias="-120">
          <p15:parentCm authorId="3" idx="2"/>
        </p15:threadingInfo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5-25T10:08:04.791" idx="4">
    <p:pos x="3303" y="973"/>
    <p:text>The link provided in the source slide does not work.
https://www.who.int/publications/i/item/9789241547871</p:text>
    <p:extLst>
      <p:ext uri="{C676402C-5697-4E1C-873F-D02D1690AC5C}">
        <p15:threadingInfo xmlns:p15="http://schemas.microsoft.com/office/powerpoint/2012/main" timeZoneBias="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5288"/>
            <a:ext cx="2889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285288"/>
            <a:ext cx="2889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200" b="0">
                <a:solidFill>
                  <a:schemeClr val="tx1"/>
                </a:solidFill>
              </a:defRPr>
            </a:lvl1pPr>
          </a:lstStyle>
          <a:p>
            <a:fld id="{5941E38A-D853-4206-955D-80C0E5B0F0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230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0588" y="733425"/>
            <a:ext cx="4887912" cy="3665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43438"/>
            <a:ext cx="5335588" cy="439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5288"/>
            <a:ext cx="2889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285288"/>
            <a:ext cx="2889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200" b="0">
                <a:solidFill>
                  <a:schemeClr val="tx1"/>
                </a:solidFill>
              </a:defRPr>
            </a:lvl1pPr>
          </a:lstStyle>
          <a:p>
            <a:fld id="{59824DA3-3967-4121-A3FC-5962973FF3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4615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1D95B-CB41-6344-A121-6C7E432AD6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Lucida Sans Unicode" pitchFamily="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Lucida Sans Unicode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779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41363"/>
            <a:ext cx="4937125" cy="3703637"/>
          </a:xfrm>
          <a:ln/>
        </p:spPr>
      </p:sp>
      <p:sp>
        <p:nvSpPr>
          <p:cNvPr id="11267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37147" y="4700244"/>
            <a:ext cx="4728938" cy="3137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>
              <a:lnSpc>
                <a:spcPct val="97000"/>
              </a:lnSpc>
              <a:spcBef>
                <a:spcPct val="0"/>
              </a:spcBef>
              <a:buSzPct val="45000"/>
              <a:buFont typeface="StarSymbol" charset="0"/>
              <a:buNone/>
            </a:pPr>
            <a:r>
              <a:rPr lang="en-GB" dirty="0">
                <a:latin typeface="Arial" pitchFamily="34" charset="0"/>
              </a:rPr>
              <a:t>Figure 1 Global Dengue Risk. Determination of the risk status was based on combined reports from the World Health Organization, the </a:t>
            </a:r>
            <a:r>
              <a:rPr lang="en-GB" dirty="0" err="1">
                <a:latin typeface="Arial" pitchFamily="34" charset="0"/>
              </a:rPr>
              <a:t>Centers</a:t>
            </a:r>
            <a:r>
              <a:rPr lang="en-GB" dirty="0">
                <a:latin typeface="Arial" pitchFamily="34" charset="0"/>
              </a:rPr>
              <a:t> for Disease Control and Prevention, Gideon online, </a:t>
            </a:r>
            <a:r>
              <a:rPr lang="en-GB" dirty="0" err="1">
                <a:latin typeface="Arial" pitchFamily="34" charset="0"/>
              </a:rPr>
              <a:t>ProMED</a:t>
            </a:r>
            <a:r>
              <a:rPr lang="en-GB" dirty="0">
                <a:latin typeface="Arial" pitchFamily="34" charset="0"/>
              </a:rPr>
              <a:t>, </a:t>
            </a:r>
            <a:r>
              <a:rPr lang="en-GB" dirty="0" err="1">
                <a:latin typeface="Arial" pitchFamily="34" charset="0"/>
              </a:rPr>
              <a:t>DengueMap</a:t>
            </a:r>
            <a:r>
              <a:rPr lang="en-GB" dirty="0">
                <a:latin typeface="Arial" pitchFamily="34" charset="0"/>
              </a:rPr>
              <a:t>, </a:t>
            </a:r>
            <a:r>
              <a:rPr lang="en-GB" dirty="0" err="1">
                <a:latin typeface="Arial" pitchFamily="34" charset="0"/>
              </a:rPr>
              <a:t>Eurosurveillance</a:t>
            </a:r>
            <a:r>
              <a:rPr lang="en-GB" dirty="0">
                <a:latin typeface="Arial" pitchFamily="34" charset="0"/>
              </a:rPr>
              <a:t>, and published literature. Risk exclusions were made on the basis of a biologic model of temperature suitability and areas of excessive aridity defined according to the </a:t>
            </a:r>
            <a:r>
              <a:rPr lang="en-GB" dirty="0" err="1">
                <a:latin typeface="Arial" pitchFamily="34" charset="0"/>
              </a:rPr>
              <a:t>GlobCover</a:t>
            </a:r>
            <a:r>
              <a:rPr lang="en-GB" dirty="0">
                <a:latin typeface="Arial" pitchFamily="34" charset="0"/>
              </a:rPr>
              <a:t> </a:t>
            </a:r>
            <a:r>
              <a:rPr lang="en-GB" altLang="en-US" dirty="0">
                <a:latin typeface="Arial" pitchFamily="34" charset="0"/>
              </a:rPr>
              <a:t>“</a:t>
            </a:r>
            <a:r>
              <a:rPr lang="en-GB" dirty="0">
                <a:latin typeface="Arial" pitchFamily="34" charset="0"/>
              </a:rPr>
              <a:t>bare areas</a:t>
            </a:r>
            <a:r>
              <a:rPr lang="en-GB" altLang="en-US" dirty="0">
                <a:latin typeface="Arial" pitchFamily="34" charset="0"/>
              </a:rPr>
              <a:t>”</a:t>
            </a:r>
            <a:r>
              <a:rPr lang="en-GB" dirty="0">
                <a:latin typeface="Arial" pitchFamily="34" charset="0"/>
              </a:rPr>
              <a:t> land-cover classification. Within areas at risk, environmental suitability for dengue transmission was </a:t>
            </a:r>
            <a:r>
              <a:rPr lang="en-GB" dirty="0" err="1">
                <a:latin typeface="Arial" pitchFamily="34" charset="0"/>
              </a:rPr>
              <a:t>modeled</a:t>
            </a:r>
            <a:r>
              <a:rPr lang="en-GB" dirty="0">
                <a:latin typeface="Arial" pitchFamily="34" charset="0"/>
              </a:rPr>
              <a:t> with the use of a boosted regression-tree algorithm that took into account 8342 confirmed point-occurrence records, random background pseudo-absences (artificially generated absences), and a suite of 18 environmental and climatic covariates and sources of data (Bhatt S, </a:t>
            </a:r>
            <a:r>
              <a:rPr lang="en-GB" dirty="0" err="1">
                <a:latin typeface="Arial" pitchFamily="34" charset="0"/>
              </a:rPr>
              <a:t>Gething</a:t>
            </a:r>
            <a:r>
              <a:rPr lang="en-GB" dirty="0">
                <a:latin typeface="Arial" pitchFamily="34" charset="0"/>
              </a:rPr>
              <a:t> PW, Brady O, and Hay S: personal communication). (For additional details on the method and sources of data, see the Supplementary Appendix, available with the full text of this article at NEJM.org.)</a:t>
            </a:r>
          </a:p>
        </p:txBody>
      </p:sp>
    </p:spTree>
    <p:extLst>
      <p:ext uri="{BB962C8B-B14F-4D97-AF65-F5344CB8AC3E}">
        <p14:creationId xmlns:p14="http://schemas.microsoft.com/office/powerpoint/2010/main" val="2673061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7776A-EAB5-4C10-A04C-DD148686D9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800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4A31A1-67C8-40B8-B787-8E7E699884D1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dirty="0"/>
              <a:t>Highly productive mosquito breeding sites such as water storage containers (drums, overhead tanks, mud pots, etc.) should be targeted for prevention of breeding; other breeding sites such as roof gutters and other water holding containers should also be cleaned periodically.</a:t>
            </a:r>
            <a:endParaRPr lang="en-US" dirty="0"/>
          </a:p>
          <a:p>
            <a:pPr lvl="0"/>
            <a:r>
              <a:rPr lang="en-GB" dirty="0"/>
              <a:t>Local teams know how to tailor information effectively; sometimes national campaigns and messages are not as effective as local initiatives.</a:t>
            </a:r>
          </a:p>
          <a:p>
            <a:pPr lvl="0"/>
            <a:r>
              <a:rPr lang="en-GB" dirty="0"/>
              <a:t>Media campaigns can continue for dengue prevention and control of </a:t>
            </a:r>
            <a:r>
              <a:rPr lang="en-GB" i="1" dirty="0"/>
              <a:t>Aedes </a:t>
            </a:r>
            <a:r>
              <a:rPr lang="en-GB" dirty="0"/>
              <a:t>mosquito breeding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FC92-E20E-475D-A7DE-664D4ECFC4C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19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782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334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854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500188"/>
            <a:ext cx="3997325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1500188"/>
            <a:ext cx="3998912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32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 userDrawn="1"/>
        </p:nvSpPr>
        <p:spPr bwMode="auto">
          <a:xfrm>
            <a:off x="250825" y="5949950"/>
            <a:ext cx="8391525" cy="180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  <a:defRPr/>
            </a:pPr>
            <a:r>
              <a:rPr lang="en-US" sz="1400">
                <a:solidFill>
                  <a:schemeClr val="bg1"/>
                </a:solidFill>
                <a:latin typeface="Arial Black" pitchFamily="34" charset="0"/>
              </a:rPr>
              <a:t>ALERT AND RESPONSE OPERATIONS</a:t>
            </a:r>
          </a:p>
        </p:txBody>
      </p:sp>
      <p:grpSp>
        <p:nvGrpSpPr>
          <p:cNvPr id="5" name="Group 15"/>
          <p:cNvGrpSpPr>
            <a:grpSpLocks noChangeAspect="1"/>
          </p:cNvGrpSpPr>
          <p:nvPr userDrawn="1"/>
        </p:nvGrpSpPr>
        <p:grpSpPr bwMode="auto">
          <a:xfrm>
            <a:off x="8785225" y="6532563"/>
            <a:ext cx="358775" cy="325437"/>
            <a:chOff x="1153" y="1134"/>
            <a:chExt cx="2603" cy="2497"/>
          </a:xfrm>
        </p:grpSpPr>
        <p:sp>
          <p:nvSpPr>
            <p:cNvPr id="6" name="Freeform 16"/>
            <p:cNvSpPr>
              <a:spLocks noChangeAspect="1"/>
            </p:cNvSpPr>
            <p:nvPr/>
          </p:nvSpPr>
          <p:spPr bwMode="auto">
            <a:xfrm>
              <a:off x="2316" y="2145"/>
              <a:ext cx="35" cy="61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3" y="23"/>
                </a:cxn>
                <a:cxn ang="0">
                  <a:pos x="5" y="27"/>
                </a:cxn>
                <a:cxn ang="0">
                  <a:pos x="39" y="62"/>
                </a:cxn>
                <a:cxn ang="0">
                  <a:pos x="38" y="34"/>
                </a:cxn>
                <a:cxn ang="0">
                  <a:pos x="3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0" y="10"/>
                </a:cxn>
                <a:cxn ang="0">
                  <a:pos x="0" y="13"/>
                </a:cxn>
              </a:cxnLst>
              <a:rect l="0" t="0" r="r" b="b"/>
              <a:pathLst>
                <a:path w="39" h="62">
                  <a:moveTo>
                    <a:pt x="0" y="13"/>
                  </a:moveTo>
                  <a:lnTo>
                    <a:pt x="2" y="16"/>
                  </a:lnTo>
                  <a:lnTo>
                    <a:pt x="3" y="18"/>
                  </a:lnTo>
                  <a:lnTo>
                    <a:pt x="3" y="23"/>
                  </a:lnTo>
                  <a:lnTo>
                    <a:pt x="5" y="27"/>
                  </a:lnTo>
                  <a:lnTo>
                    <a:pt x="39" y="62"/>
                  </a:lnTo>
                  <a:lnTo>
                    <a:pt x="38" y="34"/>
                  </a:lnTo>
                  <a:lnTo>
                    <a:pt x="3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" name="Freeform 17"/>
            <p:cNvSpPr>
              <a:spLocks noChangeAspect="1"/>
            </p:cNvSpPr>
            <p:nvPr/>
          </p:nvSpPr>
          <p:spPr bwMode="auto">
            <a:xfrm>
              <a:off x="2524" y="1719"/>
              <a:ext cx="127" cy="49"/>
            </a:xfrm>
            <a:custGeom>
              <a:avLst/>
              <a:gdLst/>
              <a:ahLst/>
              <a:cxnLst>
                <a:cxn ang="0">
                  <a:pos x="129" y="30"/>
                </a:cxn>
                <a:cxn ang="0">
                  <a:pos x="113" y="24"/>
                </a:cxn>
                <a:cxn ang="0">
                  <a:pos x="98" y="20"/>
                </a:cxn>
                <a:cxn ang="0">
                  <a:pos x="82" y="16"/>
                </a:cxn>
                <a:cxn ang="0">
                  <a:pos x="66" y="11"/>
                </a:cxn>
                <a:cxn ang="0">
                  <a:pos x="49" y="8"/>
                </a:cxn>
                <a:cxn ang="0">
                  <a:pos x="33" y="6"/>
                </a:cxn>
                <a:cxn ang="0">
                  <a:pos x="17" y="3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5" y="21"/>
                </a:cxn>
                <a:cxn ang="0">
                  <a:pos x="31" y="24"/>
                </a:cxn>
                <a:cxn ang="0">
                  <a:pos x="49" y="27"/>
                </a:cxn>
                <a:cxn ang="0">
                  <a:pos x="64" y="30"/>
                </a:cxn>
                <a:cxn ang="0">
                  <a:pos x="80" y="34"/>
                </a:cxn>
                <a:cxn ang="0">
                  <a:pos x="96" y="39"/>
                </a:cxn>
                <a:cxn ang="0">
                  <a:pos x="112" y="44"/>
                </a:cxn>
                <a:cxn ang="0">
                  <a:pos x="128" y="50"/>
                </a:cxn>
                <a:cxn ang="0">
                  <a:pos x="128" y="44"/>
                </a:cxn>
                <a:cxn ang="0">
                  <a:pos x="129" y="40"/>
                </a:cxn>
                <a:cxn ang="0">
                  <a:pos x="129" y="36"/>
                </a:cxn>
                <a:cxn ang="0">
                  <a:pos x="129" y="30"/>
                </a:cxn>
              </a:cxnLst>
              <a:rect l="0" t="0" r="r" b="b"/>
              <a:pathLst>
                <a:path w="129" h="50">
                  <a:moveTo>
                    <a:pt x="129" y="30"/>
                  </a:moveTo>
                  <a:lnTo>
                    <a:pt x="113" y="24"/>
                  </a:lnTo>
                  <a:lnTo>
                    <a:pt x="98" y="20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49" y="8"/>
                  </a:lnTo>
                  <a:lnTo>
                    <a:pt x="33" y="6"/>
                  </a:lnTo>
                  <a:lnTo>
                    <a:pt x="17" y="3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5" y="21"/>
                  </a:lnTo>
                  <a:lnTo>
                    <a:pt x="31" y="24"/>
                  </a:lnTo>
                  <a:lnTo>
                    <a:pt x="49" y="27"/>
                  </a:lnTo>
                  <a:lnTo>
                    <a:pt x="64" y="30"/>
                  </a:lnTo>
                  <a:lnTo>
                    <a:pt x="80" y="34"/>
                  </a:lnTo>
                  <a:lnTo>
                    <a:pt x="96" y="39"/>
                  </a:lnTo>
                  <a:lnTo>
                    <a:pt x="112" y="44"/>
                  </a:lnTo>
                  <a:lnTo>
                    <a:pt x="128" y="50"/>
                  </a:lnTo>
                  <a:lnTo>
                    <a:pt x="128" y="44"/>
                  </a:lnTo>
                  <a:lnTo>
                    <a:pt x="129" y="40"/>
                  </a:lnTo>
                  <a:lnTo>
                    <a:pt x="129" y="36"/>
                  </a:lnTo>
                  <a:lnTo>
                    <a:pt x="129" y="3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" name="Freeform 18"/>
            <p:cNvSpPr>
              <a:spLocks noChangeAspect="1"/>
            </p:cNvSpPr>
            <p:nvPr/>
          </p:nvSpPr>
          <p:spPr bwMode="auto">
            <a:xfrm>
              <a:off x="1487" y="1329"/>
              <a:ext cx="1935" cy="1937"/>
            </a:xfrm>
            <a:custGeom>
              <a:avLst/>
              <a:gdLst/>
              <a:ahLst/>
              <a:cxnLst>
                <a:cxn ang="0">
                  <a:pos x="72" y="710"/>
                </a:cxn>
                <a:cxn ang="0">
                  <a:pos x="190" y="1538"/>
                </a:cxn>
                <a:cxn ang="0">
                  <a:pos x="1248" y="1888"/>
                </a:cxn>
                <a:cxn ang="0">
                  <a:pos x="1924" y="1096"/>
                </a:cxn>
                <a:cxn ang="0">
                  <a:pos x="1712" y="1110"/>
                </a:cxn>
                <a:cxn ang="0">
                  <a:pos x="1708" y="963"/>
                </a:cxn>
                <a:cxn ang="0">
                  <a:pos x="1410" y="1321"/>
                </a:cxn>
                <a:cxn ang="0">
                  <a:pos x="1368" y="1109"/>
                </a:cxn>
                <a:cxn ang="0">
                  <a:pos x="1497" y="955"/>
                </a:cxn>
                <a:cxn ang="0">
                  <a:pos x="1414" y="870"/>
                </a:cxn>
                <a:cxn ang="0">
                  <a:pos x="1237" y="693"/>
                </a:cxn>
                <a:cxn ang="0">
                  <a:pos x="1395" y="654"/>
                </a:cxn>
                <a:cxn ang="0">
                  <a:pos x="1510" y="842"/>
                </a:cxn>
                <a:cxn ang="0">
                  <a:pos x="1554" y="959"/>
                </a:cxn>
                <a:cxn ang="0">
                  <a:pos x="1376" y="542"/>
                </a:cxn>
                <a:cxn ang="0">
                  <a:pos x="1571" y="638"/>
                </a:cxn>
                <a:cxn ang="0">
                  <a:pos x="1677" y="694"/>
                </a:cxn>
                <a:cxn ang="0">
                  <a:pos x="1569" y="498"/>
                </a:cxn>
                <a:cxn ang="0">
                  <a:pos x="1800" y="556"/>
                </a:cxn>
                <a:cxn ang="0">
                  <a:pos x="1932" y="963"/>
                </a:cxn>
                <a:cxn ang="0">
                  <a:pos x="1338" y="71"/>
                </a:cxn>
                <a:cxn ang="0">
                  <a:pos x="1509" y="209"/>
                </a:cxn>
                <a:cxn ang="0">
                  <a:pos x="1405" y="301"/>
                </a:cxn>
                <a:cxn ang="0">
                  <a:pos x="1358" y="524"/>
                </a:cxn>
                <a:cxn ang="0">
                  <a:pos x="1192" y="690"/>
                </a:cxn>
                <a:cxn ang="0">
                  <a:pos x="1143" y="779"/>
                </a:cxn>
                <a:cxn ang="0">
                  <a:pos x="1127" y="750"/>
                </a:cxn>
                <a:cxn ang="0">
                  <a:pos x="1034" y="936"/>
                </a:cxn>
                <a:cxn ang="0">
                  <a:pos x="1217" y="1172"/>
                </a:cxn>
                <a:cxn ang="0">
                  <a:pos x="1130" y="1637"/>
                </a:cxn>
                <a:cxn ang="0">
                  <a:pos x="1137" y="1706"/>
                </a:cxn>
                <a:cxn ang="0">
                  <a:pos x="1389" y="1574"/>
                </a:cxn>
                <a:cxn ang="0">
                  <a:pos x="1322" y="1408"/>
                </a:cxn>
                <a:cxn ang="0">
                  <a:pos x="1345" y="1365"/>
                </a:cxn>
                <a:cxn ang="0">
                  <a:pos x="1382" y="1441"/>
                </a:cxn>
                <a:cxn ang="0">
                  <a:pos x="1477" y="1528"/>
                </a:cxn>
                <a:cxn ang="0">
                  <a:pos x="933" y="1902"/>
                </a:cxn>
                <a:cxn ang="0">
                  <a:pos x="423" y="1498"/>
                </a:cxn>
                <a:cxn ang="0">
                  <a:pos x="704" y="1659"/>
                </a:cxn>
                <a:cxn ang="0">
                  <a:pos x="487" y="1480"/>
                </a:cxn>
                <a:cxn ang="0">
                  <a:pos x="728" y="1502"/>
                </a:cxn>
                <a:cxn ang="0">
                  <a:pos x="623" y="1420"/>
                </a:cxn>
                <a:cxn ang="0">
                  <a:pos x="535" y="1293"/>
                </a:cxn>
                <a:cxn ang="0">
                  <a:pos x="501" y="1017"/>
                </a:cxn>
                <a:cxn ang="0">
                  <a:pos x="602" y="1077"/>
                </a:cxn>
                <a:cxn ang="0">
                  <a:pos x="671" y="1070"/>
                </a:cxn>
                <a:cxn ang="0">
                  <a:pos x="694" y="1231"/>
                </a:cxn>
                <a:cxn ang="0">
                  <a:pos x="700" y="1210"/>
                </a:cxn>
                <a:cxn ang="0">
                  <a:pos x="638" y="834"/>
                </a:cxn>
                <a:cxn ang="0">
                  <a:pos x="553" y="889"/>
                </a:cxn>
                <a:cxn ang="0">
                  <a:pos x="379" y="999"/>
                </a:cxn>
                <a:cxn ang="0">
                  <a:pos x="245" y="1138"/>
                </a:cxn>
                <a:cxn ang="0">
                  <a:pos x="108" y="1250"/>
                </a:cxn>
                <a:cxn ang="0">
                  <a:pos x="292" y="1385"/>
                </a:cxn>
                <a:cxn ang="0">
                  <a:pos x="204" y="1495"/>
                </a:cxn>
                <a:cxn ang="0">
                  <a:pos x="206" y="1001"/>
                </a:cxn>
                <a:cxn ang="0">
                  <a:pos x="397" y="961"/>
                </a:cxn>
                <a:cxn ang="0">
                  <a:pos x="652" y="488"/>
                </a:cxn>
                <a:cxn ang="0">
                  <a:pos x="656" y="478"/>
                </a:cxn>
                <a:cxn ang="0">
                  <a:pos x="242" y="799"/>
                </a:cxn>
                <a:cxn ang="0">
                  <a:pos x="505" y="357"/>
                </a:cxn>
                <a:cxn ang="0">
                  <a:pos x="786" y="15"/>
                </a:cxn>
              </a:cxnLst>
              <a:rect l="0" t="0" r="r" b="b"/>
              <a:pathLst>
                <a:path w="1932" h="1930">
                  <a:moveTo>
                    <a:pt x="89" y="559"/>
                  </a:moveTo>
                  <a:lnTo>
                    <a:pt x="119" y="583"/>
                  </a:lnTo>
                  <a:lnTo>
                    <a:pt x="137" y="546"/>
                  </a:lnTo>
                  <a:lnTo>
                    <a:pt x="157" y="510"/>
                  </a:lnTo>
                  <a:lnTo>
                    <a:pt x="177" y="474"/>
                  </a:lnTo>
                  <a:lnTo>
                    <a:pt x="200" y="439"/>
                  </a:lnTo>
                  <a:lnTo>
                    <a:pt x="223" y="406"/>
                  </a:lnTo>
                  <a:lnTo>
                    <a:pt x="249" y="373"/>
                  </a:lnTo>
                  <a:lnTo>
                    <a:pt x="276" y="341"/>
                  </a:lnTo>
                  <a:lnTo>
                    <a:pt x="305" y="311"/>
                  </a:lnTo>
                  <a:lnTo>
                    <a:pt x="423" y="431"/>
                  </a:lnTo>
                  <a:lnTo>
                    <a:pt x="377" y="483"/>
                  </a:lnTo>
                  <a:lnTo>
                    <a:pt x="335" y="537"/>
                  </a:lnTo>
                  <a:lnTo>
                    <a:pt x="299" y="596"/>
                  </a:lnTo>
                  <a:lnTo>
                    <a:pt x="268" y="658"/>
                  </a:lnTo>
                  <a:lnTo>
                    <a:pt x="243" y="724"/>
                  </a:lnTo>
                  <a:lnTo>
                    <a:pt x="224" y="792"/>
                  </a:lnTo>
                  <a:lnTo>
                    <a:pt x="211" y="863"/>
                  </a:lnTo>
                  <a:lnTo>
                    <a:pt x="206" y="936"/>
                  </a:lnTo>
                  <a:lnTo>
                    <a:pt x="37" y="936"/>
                  </a:lnTo>
                  <a:lnTo>
                    <a:pt x="40" y="890"/>
                  </a:lnTo>
                  <a:lnTo>
                    <a:pt x="44" y="844"/>
                  </a:lnTo>
                  <a:lnTo>
                    <a:pt x="52" y="799"/>
                  </a:lnTo>
                  <a:lnTo>
                    <a:pt x="62" y="755"/>
                  </a:lnTo>
                  <a:lnTo>
                    <a:pt x="72" y="710"/>
                  </a:lnTo>
                  <a:lnTo>
                    <a:pt x="86" y="667"/>
                  </a:lnTo>
                  <a:lnTo>
                    <a:pt x="102" y="625"/>
                  </a:lnTo>
                  <a:lnTo>
                    <a:pt x="119" y="583"/>
                  </a:lnTo>
                  <a:lnTo>
                    <a:pt x="89" y="559"/>
                  </a:lnTo>
                  <a:lnTo>
                    <a:pt x="69" y="606"/>
                  </a:lnTo>
                  <a:lnTo>
                    <a:pt x="50" y="654"/>
                  </a:lnTo>
                  <a:lnTo>
                    <a:pt x="36" y="703"/>
                  </a:lnTo>
                  <a:lnTo>
                    <a:pt x="23" y="753"/>
                  </a:lnTo>
                  <a:lnTo>
                    <a:pt x="13" y="805"/>
                  </a:lnTo>
                  <a:lnTo>
                    <a:pt x="6" y="857"/>
                  </a:lnTo>
                  <a:lnTo>
                    <a:pt x="1" y="910"/>
                  </a:lnTo>
                  <a:lnTo>
                    <a:pt x="0" y="963"/>
                  </a:lnTo>
                  <a:lnTo>
                    <a:pt x="1" y="1011"/>
                  </a:lnTo>
                  <a:lnTo>
                    <a:pt x="4" y="1060"/>
                  </a:lnTo>
                  <a:lnTo>
                    <a:pt x="10" y="1106"/>
                  </a:lnTo>
                  <a:lnTo>
                    <a:pt x="19" y="1154"/>
                  </a:lnTo>
                  <a:lnTo>
                    <a:pt x="29" y="1200"/>
                  </a:lnTo>
                  <a:lnTo>
                    <a:pt x="42" y="1244"/>
                  </a:lnTo>
                  <a:lnTo>
                    <a:pt x="56" y="1290"/>
                  </a:lnTo>
                  <a:lnTo>
                    <a:pt x="73" y="1334"/>
                  </a:lnTo>
                  <a:lnTo>
                    <a:pt x="92" y="1377"/>
                  </a:lnTo>
                  <a:lnTo>
                    <a:pt x="114" y="1418"/>
                  </a:lnTo>
                  <a:lnTo>
                    <a:pt x="137" y="1460"/>
                  </a:lnTo>
                  <a:lnTo>
                    <a:pt x="163" y="1499"/>
                  </a:lnTo>
                  <a:lnTo>
                    <a:pt x="190" y="1538"/>
                  </a:lnTo>
                  <a:lnTo>
                    <a:pt x="219" y="1575"/>
                  </a:lnTo>
                  <a:lnTo>
                    <a:pt x="250" y="1613"/>
                  </a:lnTo>
                  <a:lnTo>
                    <a:pt x="283" y="1647"/>
                  </a:lnTo>
                  <a:lnTo>
                    <a:pt x="318" y="1681"/>
                  </a:lnTo>
                  <a:lnTo>
                    <a:pt x="354" y="1712"/>
                  </a:lnTo>
                  <a:lnTo>
                    <a:pt x="391" y="1741"/>
                  </a:lnTo>
                  <a:lnTo>
                    <a:pt x="430" y="1768"/>
                  </a:lnTo>
                  <a:lnTo>
                    <a:pt x="471" y="1793"/>
                  </a:lnTo>
                  <a:lnTo>
                    <a:pt x="511" y="1816"/>
                  </a:lnTo>
                  <a:lnTo>
                    <a:pt x="553" y="1837"/>
                  </a:lnTo>
                  <a:lnTo>
                    <a:pt x="596" y="1856"/>
                  </a:lnTo>
                  <a:lnTo>
                    <a:pt x="641" y="1873"/>
                  </a:lnTo>
                  <a:lnTo>
                    <a:pt x="685" y="1888"/>
                  </a:lnTo>
                  <a:lnTo>
                    <a:pt x="730" y="1901"/>
                  </a:lnTo>
                  <a:lnTo>
                    <a:pt x="776" y="1911"/>
                  </a:lnTo>
                  <a:lnTo>
                    <a:pt x="823" y="1920"/>
                  </a:lnTo>
                  <a:lnTo>
                    <a:pt x="870" y="1925"/>
                  </a:lnTo>
                  <a:lnTo>
                    <a:pt x="919" y="1928"/>
                  </a:lnTo>
                  <a:lnTo>
                    <a:pt x="966" y="1930"/>
                  </a:lnTo>
                  <a:lnTo>
                    <a:pt x="1015" y="1928"/>
                  </a:lnTo>
                  <a:lnTo>
                    <a:pt x="1063" y="1925"/>
                  </a:lnTo>
                  <a:lnTo>
                    <a:pt x="1110" y="1920"/>
                  </a:lnTo>
                  <a:lnTo>
                    <a:pt x="1156" y="1911"/>
                  </a:lnTo>
                  <a:lnTo>
                    <a:pt x="1202" y="1901"/>
                  </a:lnTo>
                  <a:lnTo>
                    <a:pt x="1248" y="1888"/>
                  </a:lnTo>
                  <a:lnTo>
                    <a:pt x="1293" y="1873"/>
                  </a:lnTo>
                  <a:lnTo>
                    <a:pt x="1336" y="1856"/>
                  </a:lnTo>
                  <a:lnTo>
                    <a:pt x="1379" y="1837"/>
                  </a:lnTo>
                  <a:lnTo>
                    <a:pt x="1421" y="1816"/>
                  </a:lnTo>
                  <a:lnTo>
                    <a:pt x="1461" y="1793"/>
                  </a:lnTo>
                  <a:lnTo>
                    <a:pt x="1502" y="1768"/>
                  </a:lnTo>
                  <a:lnTo>
                    <a:pt x="1541" y="1741"/>
                  </a:lnTo>
                  <a:lnTo>
                    <a:pt x="1578" y="1712"/>
                  </a:lnTo>
                  <a:lnTo>
                    <a:pt x="1614" y="1681"/>
                  </a:lnTo>
                  <a:lnTo>
                    <a:pt x="1649" y="1647"/>
                  </a:lnTo>
                  <a:lnTo>
                    <a:pt x="1677" y="1617"/>
                  </a:lnTo>
                  <a:lnTo>
                    <a:pt x="1706" y="1585"/>
                  </a:lnTo>
                  <a:lnTo>
                    <a:pt x="1732" y="1552"/>
                  </a:lnTo>
                  <a:lnTo>
                    <a:pt x="1757" y="1518"/>
                  </a:lnTo>
                  <a:lnTo>
                    <a:pt x="1781" y="1483"/>
                  </a:lnTo>
                  <a:lnTo>
                    <a:pt x="1803" y="1449"/>
                  </a:lnTo>
                  <a:lnTo>
                    <a:pt x="1823" y="1411"/>
                  </a:lnTo>
                  <a:lnTo>
                    <a:pt x="1840" y="1374"/>
                  </a:lnTo>
                  <a:lnTo>
                    <a:pt x="1857" y="1336"/>
                  </a:lnTo>
                  <a:lnTo>
                    <a:pt x="1873" y="1298"/>
                  </a:lnTo>
                  <a:lnTo>
                    <a:pt x="1886" y="1259"/>
                  </a:lnTo>
                  <a:lnTo>
                    <a:pt x="1898" y="1218"/>
                  </a:lnTo>
                  <a:lnTo>
                    <a:pt x="1908" y="1178"/>
                  </a:lnTo>
                  <a:lnTo>
                    <a:pt x="1916" y="1138"/>
                  </a:lnTo>
                  <a:lnTo>
                    <a:pt x="1924" y="1096"/>
                  </a:lnTo>
                  <a:lnTo>
                    <a:pt x="1928" y="1054"/>
                  </a:lnTo>
                  <a:lnTo>
                    <a:pt x="1891" y="1046"/>
                  </a:lnTo>
                  <a:lnTo>
                    <a:pt x="1886" y="1086"/>
                  </a:lnTo>
                  <a:lnTo>
                    <a:pt x="1879" y="1128"/>
                  </a:lnTo>
                  <a:lnTo>
                    <a:pt x="1872" y="1166"/>
                  </a:lnTo>
                  <a:lnTo>
                    <a:pt x="1862" y="1205"/>
                  </a:lnTo>
                  <a:lnTo>
                    <a:pt x="1850" y="1244"/>
                  </a:lnTo>
                  <a:lnTo>
                    <a:pt x="1837" y="1282"/>
                  </a:lnTo>
                  <a:lnTo>
                    <a:pt x="1823" y="1319"/>
                  </a:lnTo>
                  <a:lnTo>
                    <a:pt x="1807" y="1355"/>
                  </a:lnTo>
                  <a:lnTo>
                    <a:pt x="1790" y="1391"/>
                  </a:lnTo>
                  <a:lnTo>
                    <a:pt x="1771" y="1426"/>
                  </a:lnTo>
                  <a:lnTo>
                    <a:pt x="1751" y="1459"/>
                  </a:lnTo>
                  <a:lnTo>
                    <a:pt x="1729" y="1492"/>
                  </a:lnTo>
                  <a:lnTo>
                    <a:pt x="1706" y="1524"/>
                  </a:lnTo>
                  <a:lnTo>
                    <a:pt x="1682" y="1554"/>
                  </a:lnTo>
                  <a:lnTo>
                    <a:pt x="1657" y="1583"/>
                  </a:lnTo>
                  <a:lnTo>
                    <a:pt x="1630" y="1611"/>
                  </a:lnTo>
                  <a:lnTo>
                    <a:pt x="1512" y="1493"/>
                  </a:lnTo>
                  <a:lnTo>
                    <a:pt x="1561" y="1437"/>
                  </a:lnTo>
                  <a:lnTo>
                    <a:pt x="1604" y="1378"/>
                  </a:lnTo>
                  <a:lnTo>
                    <a:pt x="1640" y="1316"/>
                  </a:lnTo>
                  <a:lnTo>
                    <a:pt x="1672" y="1250"/>
                  </a:lnTo>
                  <a:lnTo>
                    <a:pt x="1695" y="1181"/>
                  </a:lnTo>
                  <a:lnTo>
                    <a:pt x="1712" y="1110"/>
                  </a:lnTo>
                  <a:lnTo>
                    <a:pt x="1724" y="1038"/>
                  </a:lnTo>
                  <a:lnTo>
                    <a:pt x="1726" y="963"/>
                  </a:lnTo>
                  <a:lnTo>
                    <a:pt x="1726" y="961"/>
                  </a:lnTo>
                  <a:lnTo>
                    <a:pt x="1726" y="959"/>
                  </a:lnTo>
                  <a:lnTo>
                    <a:pt x="1726" y="956"/>
                  </a:lnTo>
                  <a:lnTo>
                    <a:pt x="1726" y="955"/>
                  </a:lnTo>
                  <a:lnTo>
                    <a:pt x="1793" y="955"/>
                  </a:lnTo>
                  <a:lnTo>
                    <a:pt x="1793" y="936"/>
                  </a:lnTo>
                  <a:lnTo>
                    <a:pt x="1726" y="936"/>
                  </a:lnTo>
                  <a:lnTo>
                    <a:pt x="1726" y="926"/>
                  </a:lnTo>
                  <a:lnTo>
                    <a:pt x="1725" y="914"/>
                  </a:lnTo>
                  <a:lnTo>
                    <a:pt x="1725" y="904"/>
                  </a:lnTo>
                  <a:lnTo>
                    <a:pt x="1724" y="894"/>
                  </a:lnTo>
                  <a:lnTo>
                    <a:pt x="1705" y="894"/>
                  </a:lnTo>
                  <a:lnTo>
                    <a:pt x="1706" y="904"/>
                  </a:lnTo>
                  <a:lnTo>
                    <a:pt x="1706" y="914"/>
                  </a:lnTo>
                  <a:lnTo>
                    <a:pt x="1708" y="926"/>
                  </a:lnTo>
                  <a:lnTo>
                    <a:pt x="1708" y="936"/>
                  </a:lnTo>
                  <a:lnTo>
                    <a:pt x="1626" y="936"/>
                  </a:lnTo>
                  <a:lnTo>
                    <a:pt x="1620" y="955"/>
                  </a:lnTo>
                  <a:lnTo>
                    <a:pt x="1708" y="955"/>
                  </a:lnTo>
                  <a:lnTo>
                    <a:pt x="1708" y="956"/>
                  </a:lnTo>
                  <a:lnTo>
                    <a:pt x="1708" y="959"/>
                  </a:lnTo>
                  <a:lnTo>
                    <a:pt x="1708" y="961"/>
                  </a:lnTo>
                  <a:lnTo>
                    <a:pt x="1708" y="963"/>
                  </a:lnTo>
                  <a:lnTo>
                    <a:pt x="1703" y="1038"/>
                  </a:lnTo>
                  <a:lnTo>
                    <a:pt x="1693" y="1110"/>
                  </a:lnTo>
                  <a:lnTo>
                    <a:pt x="1676" y="1179"/>
                  </a:lnTo>
                  <a:lnTo>
                    <a:pt x="1652" y="1247"/>
                  </a:lnTo>
                  <a:lnTo>
                    <a:pt x="1621" y="1310"/>
                  </a:lnTo>
                  <a:lnTo>
                    <a:pt x="1587" y="1371"/>
                  </a:lnTo>
                  <a:lnTo>
                    <a:pt x="1545" y="1429"/>
                  </a:lnTo>
                  <a:lnTo>
                    <a:pt x="1499" y="1480"/>
                  </a:lnTo>
                  <a:lnTo>
                    <a:pt x="1389" y="1371"/>
                  </a:lnTo>
                  <a:lnTo>
                    <a:pt x="1424" y="1331"/>
                  </a:lnTo>
                  <a:lnTo>
                    <a:pt x="1456" y="1289"/>
                  </a:lnTo>
                  <a:lnTo>
                    <a:pt x="1482" y="1244"/>
                  </a:lnTo>
                  <a:lnTo>
                    <a:pt x="1505" y="1198"/>
                  </a:lnTo>
                  <a:lnTo>
                    <a:pt x="1523" y="1151"/>
                  </a:lnTo>
                  <a:lnTo>
                    <a:pt x="1538" y="1100"/>
                  </a:lnTo>
                  <a:lnTo>
                    <a:pt x="1548" y="1048"/>
                  </a:lnTo>
                  <a:lnTo>
                    <a:pt x="1554" y="997"/>
                  </a:lnTo>
                  <a:lnTo>
                    <a:pt x="1533" y="997"/>
                  </a:lnTo>
                  <a:lnTo>
                    <a:pt x="1528" y="1048"/>
                  </a:lnTo>
                  <a:lnTo>
                    <a:pt x="1519" y="1099"/>
                  </a:lnTo>
                  <a:lnTo>
                    <a:pt x="1505" y="1148"/>
                  </a:lnTo>
                  <a:lnTo>
                    <a:pt x="1486" y="1194"/>
                  </a:lnTo>
                  <a:lnTo>
                    <a:pt x="1464" y="1238"/>
                  </a:lnTo>
                  <a:lnTo>
                    <a:pt x="1438" y="1282"/>
                  </a:lnTo>
                  <a:lnTo>
                    <a:pt x="1410" y="1321"/>
                  </a:lnTo>
                  <a:lnTo>
                    <a:pt x="1376" y="1358"/>
                  </a:lnTo>
                  <a:lnTo>
                    <a:pt x="1319" y="1300"/>
                  </a:lnTo>
                  <a:lnTo>
                    <a:pt x="1317" y="1293"/>
                  </a:lnTo>
                  <a:lnTo>
                    <a:pt x="1316" y="1286"/>
                  </a:lnTo>
                  <a:lnTo>
                    <a:pt x="1313" y="1282"/>
                  </a:lnTo>
                  <a:lnTo>
                    <a:pt x="1310" y="1279"/>
                  </a:lnTo>
                  <a:lnTo>
                    <a:pt x="1302" y="1274"/>
                  </a:lnTo>
                  <a:lnTo>
                    <a:pt x="1296" y="1270"/>
                  </a:lnTo>
                  <a:lnTo>
                    <a:pt x="1290" y="1269"/>
                  </a:lnTo>
                  <a:lnTo>
                    <a:pt x="1289" y="1267"/>
                  </a:lnTo>
                  <a:lnTo>
                    <a:pt x="1296" y="1202"/>
                  </a:lnTo>
                  <a:lnTo>
                    <a:pt x="1267" y="1210"/>
                  </a:lnTo>
                  <a:lnTo>
                    <a:pt x="1253" y="1215"/>
                  </a:lnTo>
                  <a:lnTo>
                    <a:pt x="1258" y="1208"/>
                  </a:lnTo>
                  <a:lnTo>
                    <a:pt x="1266" y="1201"/>
                  </a:lnTo>
                  <a:lnTo>
                    <a:pt x="1271" y="1194"/>
                  </a:lnTo>
                  <a:lnTo>
                    <a:pt x="1277" y="1187"/>
                  </a:lnTo>
                  <a:lnTo>
                    <a:pt x="1281" y="1178"/>
                  </a:lnTo>
                  <a:lnTo>
                    <a:pt x="1287" y="1171"/>
                  </a:lnTo>
                  <a:lnTo>
                    <a:pt x="1293" y="1164"/>
                  </a:lnTo>
                  <a:lnTo>
                    <a:pt x="1297" y="1155"/>
                  </a:lnTo>
                  <a:lnTo>
                    <a:pt x="1313" y="1145"/>
                  </a:lnTo>
                  <a:lnTo>
                    <a:pt x="1330" y="1133"/>
                  </a:lnTo>
                  <a:lnTo>
                    <a:pt x="1349" y="1120"/>
                  </a:lnTo>
                  <a:lnTo>
                    <a:pt x="1368" y="1109"/>
                  </a:lnTo>
                  <a:lnTo>
                    <a:pt x="1385" y="1097"/>
                  </a:lnTo>
                  <a:lnTo>
                    <a:pt x="1400" y="1089"/>
                  </a:lnTo>
                  <a:lnTo>
                    <a:pt x="1410" y="1083"/>
                  </a:lnTo>
                  <a:lnTo>
                    <a:pt x="1412" y="1080"/>
                  </a:lnTo>
                  <a:lnTo>
                    <a:pt x="1414" y="1079"/>
                  </a:lnTo>
                  <a:lnTo>
                    <a:pt x="1417" y="1074"/>
                  </a:lnTo>
                  <a:lnTo>
                    <a:pt x="1421" y="1070"/>
                  </a:lnTo>
                  <a:lnTo>
                    <a:pt x="1423" y="1063"/>
                  </a:lnTo>
                  <a:lnTo>
                    <a:pt x="1423" y="1057"/>
                  </a:lnTo>
                  <a:lnTo>
                    <a:pt x="1417" y="1053"/>
                  </a:lnTo>
                  <a:lnTo>
                    <a:pt x="1407" y="1048"/>
                  </a:lnTo>
                  <a:lnTo>
                    <a:pt x="1388" y="1048"/>
                  </a:lnTo>
                  <a:lnTo>
                    <a:pt x="1384" y="1050"/>
                  </a:lnTo>
                  <a:lnTo>
                    <a:pt x="1375" y="1050"/>
                  </a:lnTo>
                  <a:lnTo>
                    <a:pt x="1365" y="1046"/>
                  </a:lnTo>
                  <a:lnTo>
                    <a:pt x="1356" y="1034"/>
                  </a:lnTo>
                  <a:lnTo>
                    <a:pt x="1352" y="1015"/>
                  </a:lnTo>
                  <a:lnTo>
                    <a:pt x="1351" y="994"/>
                  </a:lnTo>
                  <a:lnTo>
                    <a:pt x="1349" y="976"/>
                  </a:lnTo>
                  <a:lnTo>
                    <a:pt x="1349" y="969"/>
                  </a:lnTo>
                  <a:lnTo>
                    <a:pt x="1351" y="968"/>
                  </a:lnTo>
                  <a:lnTo>
                    <a:pt x="1353" y="965"/>
                  </a:lnTo>
                  <a:lnTo>
                    <a:pt x="1356" y="961"/>
                  </a:lnTo>
                  <a:lnTo>
                    <a:pt x="1361" y="955"/>
                  </a:lnTo>
                  <a:lnTo>
                    <a:pt x="1497" y="955"/>
                  </a:lnTo>
                  <a:lnTo>
                    <a:pt x="1500" y="936"/>
                  </a:lnTo>
                  <a:lnTo>
                    <a:pt x="1375" y="936"/>
                  </a:lnTo>
                  <a:lnTo>
                    <a:pt x="1382" y="927"/>
                  </a:lnTo>
                  <a:lnTo>
                    <a:pt x="1389" y="920"/>
                  </a:lnTo>
                  <a:lnTo>
                    <a:pt x="1397" y="914"/>
                  </a:lnTo>
                  <a:lnTo>
                    <a:pt x="1402" y="909"/>
                  </a:lnTo>
                  <a:lnTo>
                    <a:pt x="1410" y="904"/>
                  </a:lnTo>
                  <a:lnTo>
                    <a:pt x="1415" y="900"/>
                  </a:lnTo>
                  <a:lnTo>
                    <a:pt x="1423" y="897"/>
                  </a:lnTo>
                  <a:lnTo>
                    <a:pt x="1428" y="894"/>
                  </a:lnTo>
                  <a:lnTo>
                    <a:pt x="1434" y="891"/>
                  </a:lnTo>
                  <a:lnTo>
                    <a:pt x="1440" y="889"/>
                  </a:lnTo>
                  <a:lnTo>
                    <a:pt x="1443" y="884"/>
                  </a:lnTo>
                  <a:lnTo>
                    <a:pt x="1446" y="880"/>
                  </a:lnTo>
                  <a:lnTo>
                    <a:pt x="1447" y="867"/>
                  </a:lnTo>
                  <a:lnTo>
                    <a:pt x="1448" y="851"/>
                  </a:lnTo>
                  <a:lnTo>
                    <a:pt x="1448" y="840"/>
                  </a:lnTo>
                  <a:lnTo>
                    <a:pt x="1448" y="834"/>
                  </a:lnTo>
                  <a:lnTo>
                    <a:pt x="1447" y="835"/>
                  </a:lnTo>
                  <a:lnTo>
                    <a:pt x="1444" y="840"/>
                  </a:lnTo>
                  <a:lnTo>
                    <a:pt x="1440" y="845"/>
                  </a:lnTo>
                  <a:lnTo>
                    <a:pt x="1436" y="851"/>
                  </a:lnTo>
                  <a:lnTo>
                    <a:pt x="1428" y="858"/>
                  </a:lnTo>
                  <a:lnTo>
                    <a:pt x="1421" y="866"/>
                  </a:lnTo>
                  <a:lnTo>
                    <a:pt x="1414" y="870"/>
                  </a:lnTo>
                  <a:lnTo>
                    <a:pt x="1405" y="873"/>
                  </a:lnTo>
                  <a:lnTo>
                    <a:pt x="1397" y="868"/>
                  </a:lnTo>
                  <a:lnTo>
                    <a:pt x="1398" y="857"/>
                  </a:lnTo>
                  <a:lnTo>
                    <a:pt x="1400" y="844"/>
                  </a:lnTo>
                  <a:lnTo>
                    <a:pt x="1395" y="834"/>
                  </a:lnTo>
                  <a:lnTo>
                    <a:pt x="1385" y="832"/>
                  </a:lnTo>
                  <a:lnTo>
                    <a:pt x="1375" y="838"/>
                  </a:lnTo>
                  <a:lnTo>
                    <a:pt x="1364" y="845"/>
                  </a:lnTo>
                  <a:lnTo>
                    <a:pt x="1353" y="851"/>
                  </a:lnTo>
                  <a:lnTo>
                    <a:pt x="1346" y="851"/>
                  </a:lnTo>
                  <a:lnTo>
                    <a:pt x="1342" y="847"/>
                  </a:lnTo>
                  <a:lnTo>
                    <a:pt x="1342" y="838"/>
                  </a:lnTo>
                  <a:lnTo>
                    <a:pt x="1342" y="827"/>
                  </a:lnTo>
                  <a:lnTo>
                    <a:pt x="1339" y="817"/>
                  </a:lnTo>
                  <a:lnTo>
                    <a:pt x="1329" y="805"/>
                  </a:lnTo>
                  <a:lnTo>
                    <a:pt x="1316" y="794"/>
                  </a:lnTo>
                  <a:lnTo>
                    <a:pt x="1302" y="781"/>
                  </a:lnTo>
                  <a:lnTo>
                    <a:pt x="1294" y="769"/>
                  </a:lnTo>
                  <a:lnTo>
                    <a:pt x="1287" y="758"/>
                  </a:lnTo>
                  <a:lnTo>
                    <a:pt x="1280" y="746"/>
                  </a:lnTo>
                  <a:lnTo>
                    <a:pt x="1273" y="735"/>
                  </a:lnTo>
                  <a:lnTo>
                    <a:pt x="1264" y="724"/>
                  </a:lnTo>
                  <a:lnTo>
                    <a:pt x="1256" y="713"/>
                  </a:lnTo>
                  <a:lnTo>
                    <a:pt x="1247" y="703"/>
                  </a:lnTo>
                  <a:lnTo>
                    <a:pt x="1237" y="693"/>
                  </a:lnTo>
                  <a:lnTo>
                    <a:pt x="1234" y="690"/>
                  </a:lnTo>
                  <a:lnTo>
                    <a:pt x="1232" y="688"/>
                  </a:lnTo>
                  <a:lnTo>
                    <a:pt x="1230" y="686"/>
                  </a:lnTo>
                  <a:lnTo>
                    <a:pt x="1227" y="684"/>
                  </a:lnTo>
                  <a:lnTo>
                    <a:pt x="1359" y="550"/>
                  </a:lnTo>
                  <a:lnTo>
                    <a:pt x="1362" y="553"/>
                  </a:lnTo>
                  <a:lnTo>
                    <a:pt x="1365" y="556"/>
                  </a:lnTo>
                  <a:lnTo>
                    <a:pt x="1366" y="557"/>
                  </a:lnTo>
                  <a:lnTo>
                    <a:pt x="1369" y="560"/>
                  </a:lnTo>
                  <a:lnTo>
                    <a:pt x="1375" y="567"/>
                  </a:lnTo>
                  <a:lnTo>
                    <a:pt x="1381" y="573"/>
                  </a:lnTo>
                  <a:lnTo>
                    <a:pt x="1387" y="580"/>
                  </a:lnTo>
                  <a:lnTo>
                    <a:pt x="1394" y="588"/>
                  </a:lnTo>
                  <a:lnTo>
                    <a:pt x="1400" y="593"/>
                  </a:lnTo>
                  <a:lnTo>
                    <a:pt x="1405" y="601"/>
                  </a:lnTo>
                  <a:lnTo>
                    <a:pt x="1411" y="608"/>
                  </a:lnTo>
                  <a:lnTo>
                    <a:pt x="1417" y="615"/>
                  </a:lnTo>
                  <a:lnTo>
                    <a:pt x="1408" y="606"/>
                  </a:lnTo>
                  <a:lnTo>
                    <a:pt x="1402" y="602"/>
                  </a:lnTo>
                  <a:lnTo>
                    <a:pt x="1400" y="603"/>
                  </a:lnTo>
                  <a:lnTo>
                    <a:pt x="1395" y="608"/>
                  </a:lnTo>
                  <a:lnTo>
                    <a:pt x="1392" y="618"/>
                  </a:lnTo>
                  <a:lnTo>
                    <a:pt x="1392" y="631"/>
                  </a:lnTo>
                  <a:lnTo>
                    <a:pt x="1394" y="644"/>
                  </a:lnTo>
                  <a:lnTo>
                    <a:pt x="1395" y="654"/>
                  </a:lnTo>
                  <a:lnTo>
                    <a:pt x="1400" y="665"/>
                  </a:lnTo>
                  <a:lnTo>
                    <a:pt x="1408" y="681"/>
                  </a:lnTo>
                  <a:lnTo>
                    <a:pt x="1421" y="701"/>
                  </a:lnTo>
                  <a:lnTo>
                    <a:pt x="1434" y="719"/>
                  </a:lnTo>
                  <a:lnTo>
                    <a:pt x="1441" y="727"/>
                  </a:lnTo>
                  <a:lnTo>
                    <a:pt x="1447" y="735"/>
                  </a:lnTo>
                  <a:lnTo>
                    <a:pt x="1454" y="743"/>
                  </a:lnTo>
                  <a:lnTo>
                    <a:pt x="1460" y="750"/>
                  </a:lnTo>
                  <a:lnTo>
                    <a:pt x="1466" y="758"/>
                  </a:lnTo>
                  <a:lnTo>
                    <a:pt x="1470" y="765"/>
                  </a:lnTo>
                  <a:lnTo>
                    <a:pt x="1476" y="772"/>
                  </a:lnTo>
                  <a:lnTo>
                    <a:pt x="1482" y="779"/>
                  </a:lnTo>
                  <a:lnTo>
                    <a:pt x="1487" y="805"/>
                  </a:lnTo>
                  <a:lnTo>
                    <a:pt x="1486" y="841"/>
                  </a:lnTo>
                  <a:lnTo>
                    <a:pt x="1483" y="876"/>
                  </a:lnTo>
                  <a:lnTo>
                    <a:pt x="1482" y="890"/>
                  </a:lnTo>
                  <a:lnTo>
                    <a:pt x="1482" y="890"/>
                  </a:lnTo>
                  <a:lnTo>
                    <a:pt x="1484" y="889"/>
                  </a:lnTo>
                  <a:lnTo>
                    <a:pt x="1489" y="887"/>
                  </a:lnTo>
                  <a:lnTo>
                    <a:pt x="1499" y="883"/>
                  </a:lnTo>
                  <a:lnTo>
                    <a:pt x="1509" y="878"/>
                  </a:lnTo>
                  <a:lnTo>
                    <a:pt x="1515" y="874"/>
                  </a:lnTo>
                  <a:lnTo>
                    <a:pt x="1516" y="867"/>
                  </a:lnTo>
                  <a:lnTo>
                    <a:pt x="1513" y="854"/>
                  </a:lnTo>
                  <a:lnTo>
                    <a:pt x="1510" y="842"/>
                  </a:lnTo>
                  <a:lnTo>
                    <a:pt x="1510" y="828"/>
                  </a:lnTo>
                  <a:lnTo>
                    <a:pt x="1509" y="814"/>
                  </a:lnTo>
                  <a:lnTo>
                    <a:pt x="1510" y="798"/>
                  </a:lnTo>
                  <a:lnTo>
                    <a:pt x="1520" y="831"/>
                  </a:lnTo>
                  <a:lnTo>
                    <a:pt x="1528" y="866"/>
                  </a:lnTo>
                  <a:lnTo>
                    <a:pt x="1532" y="900"/>
                  </a:lnTo>
                  <a:lnTo>
                    <a:pt x="1535" y="936"/>
                  </a:lnTo>
                  <a:lnTo>
                    <a:pt x="1500" y="936"/>
                  </a:lnTo>
                  <a:lnTo>
                    <a:pt x="1497" y="955"/>
                  </a:lnTo>
                  <a:lnTo>
                    <a:pt x="1535" y="955"/>
                  </a:lnTo>
                  <a:lnTo>
                    <a:pt x="1535" y="956"/>
                  </a:lnTo>
                  <a:lnTo>
                    <a:pt x="1535" y="959"/>
                  </a:lnTo>
                  <a:lnTo>
                    <a:pt x="1535" y="961"/>
                  </a:lnTo>
                  <a:lnTo>
                    <a:pt x="1535" y="963"/>
                  </a:lnTo>
                  <a:lnTo>
                    <a:pt x="1535" y="972"/>
                  </a:lnTo>
                  <a:lnTo>
                    <a:pt x="1535" y="979"/>
                  </a:lnTo>
                  <a:lnTo>
                    <a:pt x="1535" y="988"/>
                  </a:lnTo>
                  <a:lnTo>
                    <a:pt x="1533" y="997"/>
                  </a:lnTo>
                  <a:lnTo>
                    <a:pt x="1554" y="997"/>
                  </a:lnTo>
                  <a:lnTo>
                    <a:pt x="1554" y="988"/>
                  </a:lnTo>
                  <a:lnTo>
                    <a:pt x="1554" y="979"/>
                  </a:lnTo>
                  <a:lnTo>
                    <a:pt x="1554" y="972"/>
                  </a:lnTo>
                  <a:lnTo>
                    <a:pt x="1554" y="963"/>
                  </a:lnTo>
                  <a:lnTo>
                    <a:pt x="1554" y="961"/>
                  </a:lnTo>
                  <a:lnTo>
                    <a:pt x="1554" y="959"/>
                  </a:lnTo>
                  <a:lnTo>
                    <a:pt x="1554" y="956"/>
                  </a:lnTo>
                  <a:lnTo>
                    <a:pt x="1554" y="955"/>
                  </a:lnTo>
                  <a:lnTo>
                    <a:pt x="1620" y="955"/>
                  </a:lnTo>
                  <a:lnTo>
                    <a:pt x="1626" y="936"/>
                  </a:lnTo>
                  <a:lnTo>
                    <a:pt x="1554" y="936"/>
                  </a:lnTo>
                  <a:lnTo>
                    <a:pt x="1549" y="891"/>
                  </a:lnTo>
                  <a:lnTo>
                    <a:pt x="1544" y="848"/>
                  </a:lnTo>
                  <a:lnTo>
                    <a:pt x="1533" y="806"/>
                  </a:lnTo>
                  <a:lnTo>
                    <a:pt x="1520" y="765"/>
                  </a:lnTo>
                  <a:lnTo>
                    <a:pt x="1522" y="759"/>
                  </a:lnTo>
                  <a:lnTo>
                    <a:pt x="1523" y="755"/>
                  </a:lnTo>
                  <a:lnTo>
                    <a:pt x="1523" y="752"/>
                  </a:lnTo>
                  <a:lnTo>
                    <a:pt x="1523" y="750"/>
                  </a:lnTo>
                  <a:lnTo>
                    <a:pt x="1516" y="729"/>
                  </a:lnTo>
                  <a:lnTo>
                    <a:pt x="1510" y="742"/>
                  </a:lnTo>
                  <a:lnTo>
                    <a:pt x="1499" y="714"/>
                  </a:lnTo>
                  <a:lnTo>
                    <a:pt x="1486" y="688"/>
                  </a:lnTo>
                  <a:lnTo>
                    <a:pt x="1472" y="664"/>
                  </a:lnTo>
                  <a:lnTo>
                    <a:pt x="1457" y="638"/>
                  </a:lnTo>
                  <a:lnTo>
                    <a:pt x="1440" y="615"/>
                  </a:lnTo>
                  <a:lnTo>
                    <a:pt x="1421" y="592"/>
                  </a:lnTo>
                  <a:lnTo>
                    <a:pt x="1402" y="569"/>
                  </a:lnTo>
                  <a:lnTo>
                    <a:pt x="1381" y="547"/>
                  </a:lnTo>
                  <a:lnTo>
                    <a:pt x="1379" y="544"/>
                  </a:lnTo>
                  <a:lnTo>
                    <a:pt x="1376" y="542"/>
                  </a:lnTo>
                  <a:lnTo>
                    <a:pt x="1375" y="540"/>
                  </a:lnTo>
                  <a:lnTo>
                    <a:pt x="1374" y="537"/>
                  </a:lnTo>
                  <a:lnTo>
                    <a:pt x="1401" y="508"/>
                  </a:lnTo>
                  <a:lnTo>
                    <a:pt x="1408" y="517"/>
                  </a:lnTo>
                  <a:lnTo>
                    <a:pt x="1417" y="526"/>
                  </a:lnTo>
                  <a:lnTo>
                    <a:pt x="1425" y="537"/>
                  </a:lnTo>
                  <a:lnTo>
                    <a:pt x="1434" y="550"/>
                  </a:lnTo>
                  <a:lnTo>
                    <a:pt x="1443" y="563"/>
                  </a:lnTo>
                  <a:lnTo>
                    <a:pt x="1451" y="573"/>
                  </a:lnTo>
                  <a:lnTo>
                    <a:pt x="1460" y="580"/>
                  </a:lnTo>
                  <a:lnTo>
                    <a:pt x="1467" y="586"/>
                  </a:lnTo>
                  <a:lnTo>
                    <a:pt x="1474" y="591"/>
                  </a:lnTo>
                  <a:lnTo>
                    <a:pt x="1482" y="595"/>
                  </a:lnTo>
                  <a:lnTo>
                    <a:pt x="1487" y="596"/>
                  </a:lnTo>
                  <a:lnTo>
                    <a:pt x="1495" y="596"/>
                  </a:lnTo>
                  <a:lnTo>
                    <a:pt x="1502" y="596"/>
                  </a:lnTo>
                  <a:lnTo>
                    <a:pt x="1510" y="595"/>
                  </a:lnTo>
                  <a:lnTo>
                    <a:pt x="1519" y="595"/>
                  </a:lnTo>
                  <a:lnTo>
                    <a:pt x="1528" y="595"/>
                  </a:lnTo>
                  <a:lnTo>
                    <a:pt x="1536" y="596"/>
                  </a:lnTo>
                  <a:lnTo>
                    <a:pt x="1542" y="598"/>
                  </a:lnTo>
                  <a:lnTo>
                    <a:pt x="1548" y="602"/>
                  </a:lnTo>
                  <a:lnTo>
                    <a:pt x="1552" y="608"/>
                  </a:lnTo>
                  <a:lnTo>
                    <a:pt x="1561" y="622"/>
                  </a:lnTo>
                  <a:lnTo>
                    <a:pt x="1571" y="638"/>
                  </a:lnTo>
                  <a:lnTo>
                    <a:pt x="1581" y="651"/>
                  </a:lnTo>
                  <a:lnTo>
                    <a:pt x="1585" y="657"/>
                  </a:lnTo>
                  <a:lnTo>
                    <a:pt x="1587" y="660"/>
                  </a:lnTo>
                  <a:lnTo>
                    <a:pt x="1592" y="665"/>
                  </a:lnTo>
                  <a:lnTo>
                    <a:pt x="1600" y="668"/>
                  </a:lnTo>
                  <a:lnTo>
                    <a:pt x="1610" y="664"/>
                  </a:lnTo>
                  <a:lnTo>
                    <a:pt x="1617" y="658"/>
                  </a:lnTo>
                  <a:lnTo>
                    <a:pt x="1623" y="652"/>
                  </a:lnTo>
                  <a:lnTo>
                    <a:pt x="1630" y="648"/>
                  </a:lnTo>
                  <a:lnTo>
                    <a:pt x="1636" y="642"/>
                  </a:lnTo>
                  <a:lnTo>
                    <a:pt x="1649" y="673"/>
                  </a:lnTo>
                  <a:lnTo>
                    <a:pt x="1662" y="703"/>
                  </a:lnTo>
                  <a:lnTo>
                    <a:pt x="1672" y="733"/>
                  </a:lnTo>
                  <a:lnTo>
                    <a:pt x="1682" y="765"/>
                  </a:lnTo>
                  <a:lnTo>
                    <a:pt x="1689" y="796"/>
                  </a:lnTo>
                  <a:lnTo>
                    <a:pt x="1696" y="830"/>
                  </a:lnTo>
                  <a:lnTo>
                    <a:pt x="1700" y="861"/>
                  </a:lnTo>
                  <a:lnTo>
                    <a:pt x="1705" y="894"/>
                  </a:lnTo>
                  <a:lnTo>
                    <a:pt x="1724" y="894"/>
                  </a:lnTo>
                  <a:lnTo>
                    <a:pt x="1719" y="860"/>
                  </a:lnTo>
                  <a:lnTo>
                    <a:pt x="1713" y="827"/>
                  </a:lnTo>
                  <a:lnTo>
                    <a:pt x="1708" y="792"/>
                  </a:lnTo>
                  <a:lnTo>
                    <a:pt x="1699" y="759"/>
                  </a:lnTo>
                  <a:lnTo>
                    <a:pt x="1689" y="727"/>
                  </a:lnTo>
                  <a:lnTo>
                    <a:pt x="1677" y="694"/>
                  </a:lnTo>
                  <a:lnTo>
                    <a:pt x="1666" y="664"/>
                  </a:lnTo>
                  <a:lnTo>
                    <a:pt x="1652" y="632"/>
                  </a:lnTo>
                  <a:lnTo>
                    <a:pt x="1653" y="631"/>
                  </a:lnTo>
                  <a:lnTo>
                    <a:pt x="1654" y="629"/>
                  </a:lnTo>
                  <a:lnTo>
                    <a:pt x="1656" y="629"/>
                  </a:lnTo>
                  <a:lnTo>
                    <a:pt x="1657" y="628"/>
                  </a:lnTo>
                  <a:lnTo>
                    <a:pt x="1663" y="624"/>
                  </a:lnTo>
                  <a:lnTo>
                    <a:pt x="1667" y="621"/>
                  </a:lnTo>
                  <a:lnTo>
                    <a:pt x="1667" y="616"/>
                  </a:lnTo>
                  <a:lnTo>
                    <a:pt x="1663" y="612"/>
                  </a:lnTo>
                  <a:lnTo>
                    <a:pt x="1657" y="606"/>
                  </a:lnTo>
                  <a:lnTo>
                    <a:pt x="1649" y="598"/>
                  </a:lnTo>
                  <a:lnTo>
                    <a:pt x="1636" y="586"/>
                  </a:lnTo>
                  <a:lnTo>
                    <a:pt x="1621" y="572"/>
                  </a:lnTo>
                  <a:lnTo>
                    <a:pt x="1620" y="569"/>
                  </a:lnTo>
                  <a:lnTo>
                    <a:pt x="1617" y="567"/>
                  </a:lnTo>
                  <a:lnTo>
                    <a:pt x="1616" y="565"/>
                  </a:lnTo>
                  <a:lnTo>
                    <a:pt x="1614" y="563"/>
                  </a:lnTo>
                  <a:lnTo>
                    <a:pt x="1608" y="555"/>
                  </a:lnTo>
                  <a:lnTo>
                    <a:pt x="1603" y="544"/>
                  </a:lnTo>
                  <a:lnTo>
                    <a:pt x="1595" y="536"/>
                  </a:lnTo>
                  <a:lnTo>
                    <a:pt x="1590" y="526"/>
                  </a:lnTo>
                  <a:lnTo>
                    <a:pt x="1582" y="517"/>
                  </a:lnTo>
                  <a:lnTo>
                    <a:pt x="1577" y="507"/>
                  </a:lnTo>
                  <a:lnTo>
                    <a:pt x="1569" y="498"/>
                  </a:lnTo>
                  <a:lnTo>
                    <a:pt x="1562" y="490"/>
                  </a:lnTo>
                  <a:lnTo>
                    <a:pt x="1559" y="485"/>
                  </a:lnTo>
                  <a:lnTo>
                    <a:pt x="1556" y="480"/>
                  </a:lnTo>
                  <a:lnTo>
                    <a:pt x="1552" y="475"/>
                  </a:lnTo>
                  <a:lnTo>
                    <a:pt x="1549" y="471"/>
                  </a:lnTo>
                  <a:lnTo>
                    <a:pt x="1533" y="451"/>
                  </a:lnTo>
                  <a:lnTo>
                    <a:pt x="1520" y="432"/>
                  </a:lnTo>
                  <a:lnTo>
                    <a:pt x="1512" y="421"/>
                  </a:lnTo>
                  <a:lnTo>
                    <a:pt x="1509" y="416"/>
                  </a:lnTo>
                  <a:lnTo>
                    <a:pt x="1508" y="416"/>
                  </a:lnTo>
                  <a:lnTo>
                    <a:pt x="1506" y="415"/>
                  </a:lnTo>
                  <a:lnTo>
                    <a:pt x="1502" y="413"/>
                  </a:lnTo>
                  <a:lnTo>
                    <a:pt x="1497" y="412"/>
                  </a:lnTo>
                  <a:lnTo>
                    <a:pt x="1613" y="297"/>
                  </a:lnTo>
                  <a:lnTo>
                    <a:pt x="1616" y="300"/>
                  </a:lnTo>
                  <a:lnTo>
                    <a:pt x="1617" y="301"/>
                  </a:lnTo>
                  <a:lnTo>
                    <a:pt x="1620" y="304"/>
                  </a:lnTo>
                  <a:lnTo>
                    <a:pt x="1621" y="307"/>
                  </a:lnTo>
                  <a:lnTo>
                    <a:pt x="1653" y="339"/>
                  </a:lnTo>
                  <a:lnTo>
                    <a:pt x="1682" y="373"/>
                  </a:lnTo>
                  <a:lnTo>
                    <a:pt x="1709" y="408"/>
                  </a:lnTo>
                  <a:lnTo>
                    <a:pt x="1735" y="442"/>
                  </a:lnTo>
                  <a:lnTo>
                    <a:pt x="1758" y="480"/>
                  </a:lnTo>
                  <a:lnTo>
                    <a:pt x="1780" y="517"/>
                  </a:lnTo>
                  <a:lnTo>
                    <a:pt x="1800" y="556"/>
                  </a:lnTo>
                  <a:lnTo>
                    <a:pt x="1819" y="595"/>
                  </a:lnTo>
                  <a:lnTo>
                    <a:pt x="1834" y="637"/>
                  </a:lnTo>
                  <a:lnTo>
                    <a:pt x="1849" y="677"/>
                  </a:lnTo>
                  <a:lnTo>
                    <a:pt x="1862" y="719"/>
                  </a:lnTo>
                  <a:lnTo>
                    <a:pt x="1872" y="762"/>
                  </a:lnTo>
                  <a:lnTo>
                    <a:pt x="1880" y="804"/>
                  </a:lnTo>
                  <a:lnTo>
                    <a:pt x="1886" y="848"/>
                  </a:lnTo>
                  <a:lnTo>
                    <a:pt x="1891" y="891"/>
                  </a:lnTo>
                  <a:lnTo>
                    <a:pt x="1893" y="936"/>
                  </a:lnTo>
                  <a:lnTo>
                    <a:pt x="1793" y="936"/>
                  </a:lnTo>
                  <a:lnTo>
                    <a:pt x="1793" y="955"/>
                  </a:lnTo>
                  <a:lnTo>
                    <a:pt x="1893" y="955"/>
                  </a:lnTo>
                  <a:lnTo>
                    <a:pt x="1893" y="956"/>
                  </a:lnTo>
                  <a:lnTo>
                    <a:pt x="1893" y="959"/>
                  </a:lnTo>
                  <a:lnTo>
                    <a:pt x="1893" y="961"/>
                  </a:lnTo>
                  <a:lnTo>
                    <a:pt x="1893" y="963"/>
                  </a:lnTo>
                  <a:lnTo>
                    <a:pt x="1893" y="984"/>
                  </a:lnTo>
                  <a:lnTo>
                    <a:pt x="1893" y="1004"/>
                  </a:lnTo>
                  <a:lnTo>
                    <a:pt x="1892" y="1025"/>
                  </a:lnTo>
                  <a:lnTo>
                    <a:pt x="1891" y="1046"/>
                  </a:lnTo>
                  <a:lnTo>
                    <a:pt x="1928" y="1054"/>
                  </a:lnTo>
                  <a:lnTo>
                    <a:pt x="1929" y="1031"/>
                  </a:lnTo>
                  <a:lnTo>
                    <a:pt x="1931" y="1008"/>
                  </a:lnTo>
                  <a:lnTo>
                    <a:pt x="1932" y="986"/>
                  </a:lnTo>
                  <a:lnTo>
                    <a:pt x="1932" y="963"/>
                  </a:lnTo>
                  <a:lnTo>
                    <a:pt x="1931" y="916"/>
                  </a:lnTo>
                  <a:lnTo>
                    <a:pt x="1928" y="867"/>
                  </a:lnTo>
                  <a:lnTo>
                    <a:pt x="1922" y="821"/>
                  </a:lnTo>
                  <a:lnTo>
                    <a:pt x="1914" y="773"/>
                  </a:lnTo>
                  <a:lnTo>
                    <a:pt x="1904" y="727"/>
                  </a:lnTo>
                  <a:lnTo>
                    <a:pt x="1891" y="683"/>
                  </a:lnTo>
                  <a:lnTo>
                    <a:pt x="1876" y="637"/>
                  </a:lnTo>
                  <a:lnTo>
                    <a:pt x="1859" y="593"/>
                  </a:lnTo>
                  <a:lnTo>
                    <a:pt x="1840" y="550"/>
                  </a:lnTo>
                  <a:lnTo>
                    <a:pt x="1819" y="508"/>
                  </a:lnTo>
                  <a:lnTo>
                    <a:pt x="1796" y="467"/>
                  </a:lnTo>
                  <a:lnTo>
                    <a:pt x="1770" y="428"/>
                  </a:lnTo>
                  <a:lnTo>
                    <a:pt x="1742" y="389"/>
                  </a:lnTo>
                  <a:lnTo>
                    <a:pt x="1713" y="351"/>
                  </a:lnTo>
                  <a:lnTo>
                    <a:pt x="1682" y="314"/>
                  </a:lnTo>
                  <a:lnTo>
                    <a:pt x="1649" y="279"/>
                  </a:lnTo>
                  <a:lnTo>
                    <a:pt x="1618" y="251"/>
                  </a:lnTo>
                  <a:lnTo>
                    <a:pt x="1585" y="222"/>
                  </a:lnTo>
                  <a:lnTo>
                    <a:pt x="1554" y="196"/>
                  </a:lnTo>
                  <a:lnTo>
                    <a:pt x="1519" y="170"/>
                  </a:lnTo>
                  <a:lnTo>
                    <a:pt x="1484" y="147"/>
                  </a:lnTo>
                  <a:lnTo>
                    <a:pt x="1448" y="125"/>
                  </a:lnTo>
                  <a:lnTo>
                    <a:pt x="1412" y="105"/>
                  </a:lnTo>
                  <a:lnTo>
                    <a:pt x="1375" y="87"/>
                  </a:lnTo>
                  <a:lnTo>
                    <a:pt x="1338" y="71"/>
                  </a:lnTo>
                  <a:lnTo>
                    <a:pt x="1299" y="55"/>
                  </a:lnTo>
                  <a:lnTo>
                    <a:pt x="1258" y="42"/>
                  </a:lnTo>
                  <a:lnTo>
                    <a:pt x="1220" y="29"/>
                  </a:lnTo>
                  <a:lnTo>
                    <a:pt x="1178" y="20"/>
                  </a:lnTo>
                  <a:lnTo>
                    <a:pt x="1137" y="12"/>
                  </a:lnTo>
                  <a:lnTo>
                    <a:pt x="1096" y="4"/>
                  </a:lnTo>
                  <a:lnTo>
                    <a:pt x="1054" y="0"/>
                  </a:lnTo>
                  <a:lnTo>
                    <a:pt x="1051" y="10"/>
                  </a:lnTo>
                  <a:lnTo>
                    <a:pt x="1048" y="19"/>
                  </a:lnTo>
                  <a:lnTo>
                    <a:pt x="1047" y="26"/>
                  </a:lnTo>
                  <a:lnTo>
                    <a:pt x="1044" y="32"/>
                  </a:lnTo>
                  <a:lnTo>
                    <a:pt x="1044" y="38"/>
                  </a:lnTo>
                  <a:lnTo>
                    <a:pt x="1083" y="42"/>
                  </a:lnTo>
                  <a:lnTo>
                    <a:pt x="1122" y="48"/>
                  </a:lnTo>
                  <a:lnTo>
                    <a:pt x="1159" y="55"/>
                  </a:lnTo>
                  <a:lnTo>
                    <a:pt x="1196" y="64"/>
                  </a:lnTo>
                  <a:lnTo>
                    <a:pt x="1234" y="74"/>
                  </a:lnTo>
                  <a:lnTo>
                    <a:pt x="1271" y="85"/>
                  </a:lnTo>
                  <a:lnTo>
                    <a:pt x="1307" y="100"/>
                  </a:lnTo>
                  <a:lnTo>
                    <a:pt x="1342" y="114"/>
                  </a:lnTo>
                  <a:lnTo>
                    <a:pt x="1376" y="130"/>
                  </a:lnTo>
                  <a:lnTo>
                    <a:pt x="1411" y="148"/>
                  </a:lnTo>
                  <a:lnTo>
                    <a:pt x="1444" y="167"/>
                  </a:lnTo>
                  <a:lnTo>
                    <a:pt x="1477" y="187"/>
                  </a:lnTo>
                  <a:lnTo>
                    <a:pt x="1509" y="209"/>
                  </a:lnTo>
                  <a:lnTo>
                    <a:pt x="1539" y="233"/>
                  </a:lnTo>
                  <a:lnTo>
                    <a:pt x="1569" y="258"/>
                  </a:lnTo>
                  <a:lnTo>
                    <a:pt x="1598" y="284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79" y="400"/>
                  </a:lnTo>
                  <a:lnTo>
                    <a:pt x="1474" y="398"/>
                  </a:lnTo>
                  <a:lnTo>
                    <a:pt x="1470" y="393"/>
                  </a:lnTo>
                  <a:lnTo>
                    <a:pt x="1466" y="389"/>
                  </a:lnTo>
                  <a:lnTo>
                    <a:pt x="1460" y="385"/>
                  </a:lnTo>
                  <a:lnTo>
                    <a:pt x="1460" y="383"/>
                  </a:lnTo>
                  <a:lnTo>
                    <a:pt x="1460" y="383"/>
                  </a:lnTo>
                  <a:lnTo>
                    <a:pt x="1460" y="382"/>
                  </a:lnTo>
                  <a:lnTo>
                    <a:pt x="1460" y="382"/>
                  </a:lnTo>
                  <a:lnTo>
                    <a:pt x="1461" y="372"/>
                  </a:lnTo>
                  <a:lnTo>
                    <a:pt x="1461" y="362"/>
                  </a:lnTo>
                  <a:lnTo>
                    <a:pt x="1460" y="351"/>
                  </a:lnTo>
                  <a:lnTo>
                    <a:pt x="1453" y="341"/>
                  </a:lnTo>
                  <a:lnTo>
                    <a:pt x="1443" y="328"/>
                  </a:lnTo>
                  <a:lnTo>
                    <a:pt x="1434" y="315"/>
                  </a:lnTo>
                  <a:lnTo>
                    <a:pt x="1424" y="305"/>
                  </a:lnTo>
                  <a:lnTo>
                    <a:pt x="1412" y="303"/>
                  </a:lnTo>
                  <a:lnTo>
                    <a:pt x="1405" y="301"/>
                  </a:lnTo>
                  <a:lnTo>
                    <a:pt x="1400" y="297"/>
                  </a:lnTo>
                  <a:lnTo>
                    <a:pt x="1392" y="290"/>
                  </a:lnTo>
                  <a:lnTo>
                    <a:pt x="1387" y="282"/>
                  </a:lnTo>
                  <a:lnTo>
                    <a:pt x="1381" y="277"/>
                  </a:lnTo>
                  <a:lnTo>
                    <a:pt x="1374" y="272"/>
                  </a:lnTo>
                  <a:lnTo>
                    <a:pt x="1369" y="272"/>
                  </a:lnTo>
                  <a:lnTo>
                    <a:pt x="1364" y="277"/>
                  </a:lnTo>
                  <a:lnTo>
                    <a:pt x="1355" y="290"/>
                  </a:lnTo>
                  <a:lnTo>
                    <a:pt x="1351" y="295"/>
                  </a:lnTo>
                  <a:lnTo>
                    <a:pt x="1349" y="298"/>
                  </a:lnTo>
                  <a:lnTo>
                    <a:pt x="1349" y="298"/>
                  </a:lnTo>
                  <a:lnTo>
                    <a:pt x="1355" y="311"/>
                  </a:lnTo>
                  <a:lnTo>
                    <a:pt x="1365" y="343"/>
                  </a:lnTo>
                  <a:lnTo>
                    <a:pt x="1375" y="380"/>
                  </a:lnTo>
                  <a:lnTo>
                    <a:pt x="1375" y="413"/>
                  </a:lnTo>
                  <a:lnTo>
                    <a:pt x="1368" y="438"/>
                  </a:lnTo>
                  <a:lnTo>
                    <a:pt x="1364" y="458"/>
                  </a:lnTo>
                  <a:lnTo>
                    <a:pt x="1365" y="472"/>
                  </a:lnTo>
                  <a:lnTo>
                    <a:pt x="1375" y="485"/>
                  </a:lnTo>
                  <a:lnTo>
                    <a:pt x="1378" y="488"/>
                  </a:lnTo>
                  <a:lnTo>
                    <a:pt x="1381" y="490"/>
                  </a:lnTo>
                  <a:lnTo>
                    <a:pt x="1384" y="493"/>
                  </a:lnTo>
                  <a:lnTo>
                    <a:pt x="1387" y="495"/>
                  </a:lnTo>
                  <a:lnTo>
                    <a:pt x="1359" y="524"/>
                  </a:lnTo>
                  <a:lnTo>
                    <a:pt x="1358" y="524"/>
                  </a:lnTo>
                  <a:lnTo>
                    <a:pt x="1358" y="523"/>
                  </a:lnTo>
                  <a:lnTo>
                    <a:pt x="1358" y="523"/>
                  </a:lnTo>
                  <a:lnTo>
                    <a:pt x="1356" y="521"/>
                  </a:lnTo>
                  <a:lnTo>
                    <a:pt x="1345" y="542"/>
                  </a:lnTo>
                  <a:lnTo>
                    <a:pt x="1332" y="562"/>
                  </a:lnTo>
                  <a:lnTo>
                    <a:pt x="1319" y="579"/>
                  </a:lnTo>
                  <a:lnTo>
                    <a:pt x="1303" y="596"/>
                  </a:lnTo>
                  <a:lnTo>
                    <a:pt x="1287" y="612"/>
                  </a:lnTo>
                  <a:lnTo>
                    <a:pt x="1270" y="627"/>
                  </a:lnTo>
                  <a:lnTo>
                    <a:pt x="1251" y="639"/>
                  </a:lnTo>
                  <a:lnTo>
                    <a:pt x="1232" y="652"/>
                  </a:lnTo>
                  <a:lnTo>
                    <a:pt x="1212" y="671"/>
                  </a:lnTo>
                  <a:lnTo>
                    <a:pt x="1211" y="670"/>
                  </a:lnTo>
                  <a:lnTo>
                    <a:pt x="1209" y="668"/>
                  </a:lnTo>
                  <a:lnTo>
                    <a:pt x="1208" y="668"/>
                  </a:lnTo>
                  <a:lnTo>
                    <a:pt x="1207" y="667"/>
                  </a:lnTo>
                  <a:lnTo>
                    <a:pt x="1202" y="668"/>
                  </a:lnTo>
                  <a:lnTo>
                    <a:pt x="1198" y="671"/>
                  </a:lnTo>
                  <a:lnTo>
                    <a:pt x="1194" y="673"/>
                  </a:lnTo>
                  <a:lnTo>
                    <a:pt x="1188" y="675"/>
                  </a:lnTo>
                  <a:lnTo>
                    <a:pt x="1191" y="677"/>
                  </a:lnTo>
                  <a:lnTo>
                    <a:pt x="1194" y="680"/>
                  </a:lnTo>
                  <a:lnTo>
                    <a:pt x="1196" y="681"/>
                  </a:lnTo>
                  <a:lnTo>
                    <a:pt x="1199" y="684"/>
                  </a:lnTo>
                  <a:lnTo>
                    <a:pt x="1192" y="690"/>
                  </a:lnTo>
                  <a:lnTo>
                    <a:pt x="1185" y="697"/>
                  </a:lnTo>
                  <a:lnTo>
                    <a:pt x="1178" y="706"/>
                  </a:lnTo>
                  <a:lnTo>
                    <a:pt x="1168" y="714"/>
                  </a:lnTo>
                  <a:lnTo>
                    <a:pt x="1188" y="745"/>
                  </a:lnTo>
                  <a:lnTo>
                    <a:pt x="1191" y="743"/>
                  </a:lnTo>
                  <a:lnTo>
                    <a:pt x="1192" y="742"/>
                  </a:lnTo>
                  <a:lnTo>
                    <a:pt x="1195" y="740"/>
                  </a:lnTo>
                  <a:lnTo>
                    <a:pt x="1199" y="740"/>
                  </a:lnTo>
                  <a:lnTo>
                    <a:pt x="1211" y="737"/>
                  </a:lnTo>
                  <a:lnTo>
                    <a:pt x="1221" y="739"/>
                  </a:lnTo>
                  <a:lnTo>
                    <a:pt x="1230" y="745"/>
                  </a:lnTo>
                  <a:lnTo>
                    <a:pt x="1235" y="755"/>
                  </a:lnTo>
                  <a:lnTo>
                    <a:pt x="1235" y="765"/>
                  </a:lnTo>
                  <a:lnTo>
                    <a:pt x="1228" y="769"/>
                  </a:lnTo>
                  <a:lnTo>
                    <a:pt x="1221" y="772"/>
                  </a:lnTo>
                  <a:lnTo>
                    <a:pt x="1217" y="772"/>
                  </a:lnTo>
                  <a:lnTo>
                    <a:pt x="1209" y="801"/>
                  </a:lnTo>
                  <a:lnTo>
                    <a:pt x="1195" y="772"/>
                  </a:lnTo>
                  <a:lnTo>
                    <a:pt x="1194" y="773"/>
                  </a:lnTo>
                  <a:lnTo>
                    <a:pt x="1188" y="776"/>
                  </a:lnTo>
                  <a:lnTo>
                    <a:pt x="1179" y="779"/>
                  </a:lnTo>
                  <a:lnTo>
                    <a:pt x="1166" y="783"/>
                  </a:lnTo>
                  <a:lnTo>
                    <a:pt x="1156" y="783"/>
                  </a:lnTo>
                  <a:lnTo>
                    <a:pt x="1149" y="782"/>
                  </a:lnTo>
                  <a:lnTo>
                    <a:pt x="1143" y="779"/>
                  </a:lnTo>
                  <a:lnTo>
                    <a:pt x="1135" y="776"/>
                  </a:lnTo>
                  <a:lnTo>
                    <a:pt x="1145" y="766"/>
                  </a:lnTo>
                  <a:lnTo>
                    <a:pt x="1149" y="769"/>
                  </a:lnTo>
                  <a:lnTo>
                    <a:pt x="1153" y="772"/>
                  </a:lnTo>
                  <a:lnTo>
                    <a:pt x="1158" y="772"/>
                  </a:lnTo>
                  <a:lnTo>
                    <a:pt x="1163" y="769"/>
                  </a:lnTo>
                  <a:lnTo>
                    <a:pt x="1171" y="762"/>
                  </a:lnTo>
                  <a:lnTo>
                    <a:pt x="1176" y="756"/>
                  </a:lnTo>
                  <a:lnTo>
                    <a:pt x="1181" y="749"/>
                  </a:lnTo>
                  <a:lnTo>
                    <a:pt x="1188" y="745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6" y="714"/>
                  </a:lnTo>
                  <a:lnTo>
                    <a:pt x="1166" y="714"/>
                  </a:lnTo>
                  <a:lnTo>
                    <a:pt x="1159" y="719"/>
                  </a:lnTo>
                  <a:lnTo>
                    <a:pt x="1150" y="723"/>
                  </a:lnTo>
                  <a:lnTo>
                    <a:pt x="1142" y="727"/>
                  </a:lnTo>
                  <a:lnTo>
                    <a:pt x="1133" y="730"/>
                  </a:lnTo>
                  <a:lnTo>
                    <a:pt x="1126" y="735"/>
                  </a:lnTo>
                  <a:lnTo>
                    <a:pt x="1122" y="739"/>
                  </a:lnTo>
                  <a:lnTo>
                    <a:pt x="1120" y="743"/>
                  </a:lnTo>
                  <a:lnTo>
                    <a:pt x="1123" y="747"/>
                  </a:lnTo>
                  <a:lnTo>
                    <a:pt x="1124" y="749"/>
                  </a:lnTo>
                  <a:lnTo>
                    <a:pt x="1127" y="750"/>
                  </a:lnTo>
                  <a:lnTo>
                    <a:pt x="1129" y="752"/>
                  </a:lnTo>
                  <a:lnTo>
                    <a:pt x="1130" y="753"/>
                  </a:lnTo>
                  <a:lnTo>
                    <a:pt x="1117" y="768"/>
                  </a:lnTo>
                  <a:lnTo>
                    <a:pt x="1113" y="766"/>
                  </a:lnTo>
                  <a:lnTo>
                    <a:pt x="1110" y="765"/>
                  </a:lnTo>
                  <a:lnTo>
                    <a:pt x="1106" y="766"/>
                  </a:lnTo>
                  <a:lnTo>
                    <a:pt x="1101" y="769"/>
                  </a:lnTo>
                  <a:lnTo>
                    <a:pt x="1094" y="778"/>
                  </a:lnTo>
                  <a:lnTo>
                    <a:pt x="1088" y="785"/>
                  </a:lnTo>
                  <a:lnTo>
                    <a:pt x="1086" y="791"/>
                  </a:lnTo>
                  <a:lnTo>
                    <a:pt x="1084" y="794"/>
                  </a:lnTo>
                  <a:lnTo>
                    <a:pt x="1081" y="796"/>
                  </a:lnTo>
                  <a:lnTo>
                    <a:pt x="1073" y="801"/>
                  </a:lnTo>
                  <a:lnTo>
                    <a:pt x="1063" y="804"/>
                  </a:lnTo>
                  <a:lnTo>
                    <a:pt x="1055" y="798"/>
                  </a:lnTo>
                  <a:lnTo>
                    <a:pt x="1052" y="786"/>
                  </a:lnTo>
                  <a:lnTo>
                    <a:pt x="1054" y="775"/>
                  </a:lnTo>
                  <a:lnTo>
                    <a:pt x="1057" y="765"/>
                  </a:lnTo>
                  <a:lnTo>
                    <a:pt x="1058" y="762"/>
                  </a:lnTo>
                  <a:lnTo>
                    <a:pt x="1034" y="765"/>
                  </a:lnTo>
                  <a:lnTo>
                    <a:pt x="1034" y="850"/>
                  </a:lnTo>
                  <a:lnTo>
                    <a:pt x="1031" y="853"/>
                  </a:lnTo>
                  <a:lnTo>
                    <a:pt x="1031" y="880"/>
                  </a:lnTo>
                  <a:lnTo>
                    <a:pt x="1034" y="877"/>
                  </a:lnTo>
                  <a:lnTo>
                    <a:pt x="1034" y="936"/>
                  </a:lnTo>
                  <a:lnTo>
                    <a:pt x="1029" y="936"/>
                  </a:lnTo>
                  <a:lnTo>
                    <a:pt x="1028" y="945"/>
                  </a:lnTo>
                  <a:lnTo>
                    <a:pt x="1034" y="945"/>
                  </a:lnTo>
                  <a:lnTo>
                    <a:pt x="1035" y="945"/>
                  </a:lnTo>
                  <a:lnTo>
                    <a:pt x="1037" y="945"/>
                  </a:lnTo>
                  <a:lnTo>
                    <a:pt x="1040" y="946"/>
                  </a:lnTo>
                  <a:lnTo>
                    <a:pt x="1041" y="946"/>
                  </a:lnTo>
                  <a:lnTo>
                    <a:pt x="1051" y="949"/>
                  </a:lnTo>
                  <a:lnTo>
                    <a:pt x="1065" y="953"/>
                  </a:lnTo>
                  <a:lnTo>
                    <a:pt x="1081" y="959"/>
                  </a:lnTo>
                  <a:lnTo>
                    <a:pt x="1099" y="965"/>
                  </a:lnTo>
                  <a:lnTo>
                    <a:pt x="1116" y="972"/>
                  </a:lnTo>
                  <a:lnTo>
                    <a:pt x="1132" y="981"/>
                  </a:lnTo>
                  <a:lnTo>
                    <a:pt x="1146" y="989"/>
                  </a:lnTo>
                  <a:lnTo>
                    <a:pt x="1156" y="998"/>
                  </a:lnTo>
                  <a:lnTo>
                    <a:pt x="1166" y="1010"/>
                  </a:lnTo>
                  <a:lnTo>
                    <a:pt x="1176" y="1024"/>
                  </a:lnTo>
                  <a:lnTo>
                    <a:pt x="1188" y="1038"/>
                  </a:lnTo>
                  <a:lnTo>
                    <a:pt x="1198" y="1056"/>
                  </a:lnTo>
                  <a:lnTo>
                    <a:pt x="1207" y="1073"/>
                  </a:lnTo>
                  <a:lnTo>
                    <a:pt x="1214" y="1092"/>
                  </a:lnTo>
                  <a:lnTo>
                    <a:pt x="1220" y="1110"/>
                  </a:lnTo>
                  <a:lnTo>
                    <a:pt x="1221" y="1130"/>
                  </a:lnTo>
                  <a:lnTo>
                    <a:pt x="1220" y="1152"/>
                  </a:lnTo>
                  <a:lnTo>
                    <a:pt x="1217" y="1172"/>
                  </a:lnTo>
                  <a:lnTo>
                    <a:pt x="1211" y="1194"/>
                  </a:lnTo>
                  <a:lnTo>
                    <a:pt x="1202" y="1214"/>
                  </a:lnTo>
                  <a:lnTo>
                    <a:pt x="1191" y="1234"/>
                  </a:lnTo>
                  <a:lnTo>
                    <a:pt x="1176" y="1253"/>
                  </a:lnTo>
                  <a:lnTo>
                    <a:pt x="1159" y="1269"/>
                  </a:lnTo>
                  <a:lnTo>
                    <a:pt x="1137" y="1282"/>
                  </a:lnTo>
                  <a:lnTo>
                    <a:pt x="1114" y="1293"/>
                  </a:lnTo>
                  <a:lnTo>
                    <a:pt x="1093" y="1303"/>
                  </a:lnTo>
                  <a:lnTo>
                    <a:pt x="1074" y="1312"/>
                  </a:lnTo>
                  <a:lnTo>
                    <a:pt x="1055" y="1321"/>
                  </a:lnTo>
                  <a:lnTo>
                    <a:pt x="1041" y="1326"/>
                  </a:lnTo>
                  <a:lnTo>
                    <a:pt x="1029" y="1331"/>
                  </a:lnTo>
                  <a:lnTo>
                    <a:pt x="1022" y="1334"/>
                  </a:lnTo>
                  <a:lnTo>
                    <a:pt x="1019" y="1335"/>
                  </a:lnTo>
                  <a:lnTo>
                    <a:pt x="1016" y="1421"/>
                  </a:lnTo>
                  <a:lnTo>
                    <a:pt x="1021" y="1424"/>
                  </a:lnTo>
                  <a:lnTo>
                    <a:pt x="1034" y="1430"/>
                  </a:lnTo>
                  <a:lnTo>
                    <a:pt x="1051" y="1441"/>
                  </a:lnTo>
                  <a:lnTo>
                    <a:pt x="1073" y="1456"/>
                  </a:lnTo>
                  <a:lnTo>
                    <a:pt x="1093" y="1475"/>
                  </a:lnTo>
                  <a:lnTo>
                    <a:pt x="1112" y="1498"/>
                  </a:lnTo>
                  <a:lnTo>
                    <a:pt x="1124" y="1522"/>
                  </a:lnTo>
                  <a:lnTo>
                    <a:pt x="1130" y="1551"/>
                  </a:lnTo>
                  <a:lnTo>
                    <a:pt x="1132" y="1603"/>
                  </a:lnTo>
                  <a:lnTo>
                    <a:pt x="1130" y="1637"/>
                  </a:lnTo>
                  <a:lnTo>
                    <a:pt x="1123" y="1656"/>
                  </a:lnTo>
                  <a:lnTo>
                    <a:pt x="1113" y="1659"/>
                  </a:lnTo>
                  <a:lnTo>
                    <a:pt x="1104" y="1657"/>
                  </a:lnTo>
                  <a:lnTo>
                    <a:pt x="1103" y="1663"/>
                  </a:lnTo>
                  <a:lnTo>
                    <a:pt x="1104" y="1670"/>
                  </a:lnTo>
                  <a:lnTo>
                    <a:pt x="1106" y="1673"/>
                  </a:lnTo>
                  <a:lnTo>
                    <a:pt x="1113" y="1692"/>
                  </a:lnTo>
                  <a:lnTo>
                    <a:pt x="1101" y="1693"/>
                  </a:lnTo>
                  <a:lnTo>
                    <a:pt x="1088" y="1696"/>
                  </a:lnTo>
                  <a:lnTo>
                    <a:pt x="1077" y="1698"/>
                  </a:lnTo>
                  <a:lnTo>
                    <a:pt x="1064" y="1699"/>
                  </a:lnTo>
                  <a:lnTo>
                    <a:pt x="1052" y="1701"/>
                  </a:lnTo>
                  <a:lnTo>
                    <a:pt x="1040" y="1702"/>
                  </a:lnTo>
                  <a:lnTo>
                    <a:pt x="1028" y="1704"/>
                  </a:lnTo>
                  <a:lnTo>
                    <a:pt x="1015" y="1705"/>
                  </a:lnTo>
                  <a:lnTo>
                    <a:pt x="1015" y="1724"/>
                  </a:lnTo>
                  <a:lnTo>
                    <a:pt x="1029" y="1722"/>
                  </a:lnTo>
                  <a:lnTo>
                    <a:pt x="1044" y="1721"/>
                  </a:lnTo>
                  <a:lnTo>
                    <a:pt x="1058" y="1719"/>
                  </a:lnTo>
                  <a:lnTo>
                    <a:pt x="1074" y="1718"/>
                  </a:lnTo>
                  <a:lnTo>
                    <a:pt x="1088" y="1715"/>
                  </a:lnTo>
                  <a:lnTo>
                    <a:pt x="1103" y="1714"/>
                  </a:lnTo>
                  <a:lnTo>
                    <a:pt x="1117" y="1711"/>
                  </a:lnTo>
                  <a:lnTo>
                    <a:pt x="1132" y="1708"/>
                  </a:lnTo>
                  <a:lnTo>
                    <a:pt x="1137" y="1706"/>
                  </a:lnTo>
                  <a:lnTo>
                    <a:pt x="1143" y="1706"/>
                  </a:lnTo>
                  <a:lnTo>
                    <a:pt x="1149" y="1708"/>
                  </a:lnTo>
                  <a:lnTo>
                    <a:pt x="1156" y="1709"/>
                  </a:lnTo>
                  <a:lnTo>
                    <a:pt x="1166" y="1712"/>
                  </a:lnTo>
                  <a:lnTo>
                    <a:pt x="1173" y="1715"/>
                  </a:lnTo>
                  <a:lnTo>
                    <a:pt x="1179" y="1717"/>
                  </a:lnTo>
                  <a:lnTo>
                    <a:pt x="1188" y="1717"/>
                  </a:lnTo>
                  <a:lnTo>
                    <a:pt x="1195" y="1714"/>
                  </a:lnTo>
                  <a:lnTo>
                    <a:pt x="1207" y="1709"/>
                  </a:lnTo>
                  <a:lnTo>
                    <a:pt x="1220" y="1702"/>
                  </a:lnTo>
                  <a:lnTo>
                    <a:pt x="1235" y="1695"/>
                  </a:lnTo>
                  <a:lnTo>
                    <a:pt x="1251" y="1685"/>
                  </a:lnTo>
                  <a:lnTo>
                    <a:pt x="1266" y="1675"/>
                  </a:lnTo>
                  <a:lnTo>
                    <a:pt x="1280" y="1665"/>
                  </a:lnTo>
                  <a:lnTo>
                    <a:pt x="1290" y="1653"/>
                  </a:lnTo>
                  <a:lnTo>
                    <a:pt x="1306" y="1646"/>
                  </a:lnTo>
                  <a:lnTo>
                    <a:pt x="1322" y="1639"/>
                  </a:lnTo>
                  <a:lnTo>
                    <a:pt x="1336" y="1630"/>
                  </a:lnTo>
                  <a:lnTo>
                    <a:pt x="1352" y="1621"/>
                  </a:lnTo>
                  <a:lnTo>
                    <a:pt x="1366" y="1611"/>
                  </a:lnTo>
                  <a:lnTo>
                    <a:pt x="1381" y="1603"/>
                  </a:lnTo>
                  <a:lnTo>
                    <a:pt x="1395" y="1593"/>
                  </a:lnTo>
                  <a:lnTo>
                    <a:pt x="1410" y="1583"/>
                  </a:lnTo>
                  <a:lnTo>
                    <a:pt x="1401" y="1565"/>
                  </a:lnTo>
                  <a:lnTo>
                    <a:pt x="1389" y="1574"/>
                  </a:lnTo>
                  <a:lnTo>
                    <a:pt x="1378" y="1583"/>
                  </a:lnTo>
                  <a:lnTo>
                    <a:pt x="1365" y="1590"/>
                  </a:lnTo>
                  <a:lnTo>
                    <a:pt x="1353" y="1597"/>
                  </a:lnTo>
                  <a:lnTo>
                    <a:pt x="1340" y="1606"/>
                  </a:lnTo>
                  <a:lnTo>
                    <a:pt x="1328" y="1613"/>
                  </a:lnTo>
                  <a:lnTo>
                    <a:pt x="1315" y="1619"/>
                  </a:lnTo>
                  <a:lnTo>
                    <a:pt x="1302" y="1626"/>
                  </a:lnTo>
                  <a:lnTo>
                    <a:pt x="1304" y="1606"/>
                  </a:lnTo>
                  <a:lnTo>
                    <a:pt x="1304" y="1585"/>
                  </a:lnTo>
                  <a:lnTo>
                    <a:pt x="1306" y="1567"/>
                  </a:lnTo>
                  <a:lnTo>
                    <a:pt x="1310" y="1551"/>
                  </a:lnTo>
                  <a:lnTo>
                    <a:pt x="1320" y="1535"/>
                  </a:lnTo>
                  <a:lnTo>
                    <a:pt x="1333" y="1521"/>
                  </a:lnTo>
                  <a:lnTo>
                    <a:pt x="1342" y="1505"/>
                  </a:lnTo>
                  <a:lnTo>
                    <a:pt x="1342" y="1486"/>
                  </a:lnTo>
                  <a:lnTo>
                    <a:pt x="1336" y="1472"/>
                  </a:lnTo>
                  <a:lnTo>
                    <a:pt x="1328" y="1460"/>
                  </a:lnTo>
                  <a:lnTo>
                    <a:pt x="1319" y="1450"/>
                  </a:lnTo>
                  <a:lnTo>
                    <a:pt x="1310" y="1441"/>
                  </a:lnTo>
                  <a:lnTo>
                    <a:pt x="1316" y="1437"/>
                  </a:lnTo>
                  <a:lnTo>
                    <a:pt x="1323" y="1431"/>
                  </a:lnTo>
                  <a:lnTo>
                    <a:pt x="1329" y="1427"/>
                  </a:lnTo>
                  <a:lnTo>
                    <a:pt x="1335" y="1423"/>
                  </a:lnTo>
                  <a:lnTo>
                    <a:pt x="1326" y="1405"/>
                  </a:lnTo>
                  <a:lnTo>
                    <a:pt x="1322" y="1408"/>
                  </a:lnTo>
                  <a:lnTo>
                    <a:pt x="1317" y="1413"/>
                  </a:lnTo>
                  <a:lnTo>
                    <a:pt x="1313" y="1417"/>
                  </a:lnTo>
                  <a:lnTo>
                    <a:pt x="1307" y="1420"/>
                  </a:lnTo>
                  <a:lnTo>
                    <a:pt x="1310" y="1408"/>
                  </a:lnTo>
                  <a:lnTo>
                    <a:pt x="1313" y="1398"/>
                  </a:lnTo>
                  <a:lnTo>
                    <a:pt x="1319" y="1391"/>
                  </a:lnTo>
                  <a:lnTo>
                    <a:pt x="1330" y="1388"/>
                  </a:lnTo>
                  <a:lnTo>
                    <a:pt x="1345" y="1365"/>
                  </a:lnTo>
                  <a:lnTo>
                    <a:pt x="1339" y="1361"/>
                  </a:lnTo>
                  <a:lnTo>
                    <a:pt x="1335" y="1355"/>
                  </a:lnTo>
                  <a:lnTo>
                    <a:pt x="1330" y="1349"/>
                  </a:lnTo>
                  <a:lnTo>
                    <a:pt x="1328" y="1342"/>
                  </a:lnTo>
                  <a:lnTo>
                    <a:pt x="1328" y="1339"/>
                  </a:lnTo>
                  <a:lnTo>
                    <a:pt x="1326" y="1338"/>
                  </a:lnTo>
                  <a:lnTo>
                    <a:pt x="1326" y="1335"/>
                  </a:lnTo>
                  <a:lnTo>
                    <a:pt x="1325" y="1332"/>
                  </a:lnTo>
                  <a:lnTo>
                    <a:pt x="1364" y="1371"/>
                  </a:lnTo>
                  <a:lnTo>
                    <a:pt x="1362" y="1372"/>
                  </a:lnTo>
                  <a:lnTo>
                    <a:pt x="1362" y="1374"/>
                  </a:lnTo>
                  <a:lnTo>
                    <a:pt x="1361" y="1375"/>
                  </a:lnTo>
                  <a:lnTo>
                    <a:pt x="1359" y="1377"/>
                  </a:lnTo>
                  <a:lnTo>
                    <a:pt x="1356" y="1374"/>
                  </a:lnTo>
                  <a:lnTo>
                    <a:pt x="1352" y="1371"/>
                  </a:lnTo>
                  <a:lnTo>
                    <a:pt x="1348" y="1368"/>
                  </a:lnTo>
                  <a:lnTo>
                    <a:pt x="1345" y="1365"/>
                  </a:lnTo>
                  <a:lnTo>
                    <a:pt x="1330" y="1388"/>
                  </a:lnTo>
                  <a:lnTo>
                    <a:pt x="1332" y="1388"/>
                  </a:lnTo>
                  <a:lnTo>
                    <a:pt x="1333" y="1388"/>
                  </a:lnTo>
                  <a:lnTo>
                    <a:pt x="1333" y="1388"/>
                  </a:lnTo>
                  <a:lnTo>
                    <a:pt x="1335" y="1390"/>
                  </a:lnTo>
                  <a:lnTo>
                    <a:pt x="1336" y="1390"/>
                  </a:lnTo>
                  <a:lnTo>
                    <a:pt x="1339" y="1390"/>
                  </a:lnTo>
                  <a:lnTo>
                    <a:pt x="1340" y="1391"/>
                  </a:lnTo>
                  <a:lnTo>
                    <a:pt x="1342" y="1391"/>
                  </a:lnTo>
                  <a:lnTo>
                    <a:pt x="1338" y="1395"/>
                  </a:lnTo>
                  <a:lnTo>
                    <a:pt x="1335" y="1398"/>
                  </a:lnTo>
                  <a:lnTo>
                    <a:pt x="1330" y="1403"/>
                  </a:lnTo>
                  <a:lnTo>
                    <a:pt x="1326" y="1405"/>
                  </a:lnTo>
                  <a:lnTo>
                    <a:pt x="1335" y="1423"/>
                  </a:lnTo>
                  <a:lnTo>
                    <a:pt x="1340" y="1418"/>
                  </a:lnTo>
                  <a:lnTo>
                    <a:pt x="1346" y="1413"/>
                  </a:lnTo>
                  <a:lnTo>
                    <a:pt x="1352" y="1408"/>
                  </a:lnTo>
                  <a:lnTo>
                    <a:pt x="1358" y="1404"/>
                  </a:lnTo>
                  <a:lnTo>
                    <a:pt x="1359" y="1407"/>
                  </a:lnTo>
                  <a:lnTo>
                    <a:pt x="1362" y="1411"/>
                  </a:lnTo>
                  <a:lnTo>
                    <a:pt x="1365" y="1416"/>
                  </a:lnTo>
                  <a:lnTo>
                    <a:pt x="1371" y="1421"/>
                  </a:lnTo>
                  <a:lnTo>
                    <a:pt x="1379" y="1429"/>
                  </a:lnTo>
                  <a:lnTo>
                    <a:pt x="1382" y="1434"/>
                  </a:lnTo>
                  <a:lnTo>
                    <a:pt x="1382" y="1441"/>
                  </a:lnTo>
                  <a:lnTo>
                    <a:pt x="1384" y="1457"/>
                  </a:lnTo>
                  <a:lnTo>
                    <a:pt x="1388" y="1475"/>
                  </a:lnTo>
                  <a:lnTo>
                    <a:pt x="1395" y="1485"/>
                  </a:lnTo>
                  <a:lnTo>
                    <a:pt x="1401" y="1488"/>
                  </a:lnTo>
                  <a:lnTo>
                    <a:pt x="1405" y="1483"/>
                  </a:lnTo>
                  <a:lnTo>
                    <a:pt x="1407" y="1473"/>
                  </a:lnTo>
                  <a:lnTo>
                    <a:pt x="1410" y="1456"/>
                  </a:lnTo>
                  <a:lnTo>
                    <a:pt x="1410" y="1436"/>
                  </a:lnTo>
                  <a:lnTo>
                    <a:pt x="1408" y="1417"/>
                  </a:lnTo>
                  <a:lnTo>
                    <a:pt x="1484" y="1493"/>
                  </a:lnTo>
                  <a:lnTo>
                    <a:pt x="1474" y="1503"/>
                  </a:lnTo>
                  <a:lnTo>
                    <a:pt x="1464" y="1512"/>
                  </a:lnTo>
                  <a:lnTo>
                    <a:pt x="1454" y="1522"/>
                  </a:lnTo>
                  <a:lnTo>
                    <a:pt x="1444" y="1531"/>
                  </a:lnTo>
                  <a:lnTo>
                    <a:pt x="1434" y="1539"/>
                  </a:lnTo>
                  <a:lnTo>
                    <a:pt x="1423" y="1548"/>
                  </a:lnTo>
                  <a:lnTo>
                    <a:pt x="1412" y="1557"/>
                  </a:lnTo>
                  <a:lnTo>
                    <a:pt x="1401" y="1565"/>
                  </a:lnTo>
                  <a:lnTo>
                    <a:pt x="1410" y="1583"/>
                  </a:lnTo>
                  <a:lnTo>
                    <a:pt x="1421" y="1574"/>
                  </a:lnTo>
                  <a:lnTo>
                    <a:pt x="1433" y="1565"/>
                  </a:lnTo>
                  <a:lnTo>
                    <a:pt x="1444" y="1557"/>
                  </a:lnTo>
                  <a:lnTo>
                    <a:pt x="1456" y="1547"/>
                  </a:lnTo>
                  <a:lnTo>
                    <a:pt x="1466" y="1538"/>
                  </a:lnTo>
                  <a:lnTo>
                    <a:pt x="1477" y="1528"/>
                  </a:lnTo>
                  <a:lnTo>
                    <a:pt x="1487" y="1518"/>
                  </a:lnTo>
                  <a:lnTo>
                    <a:pt x="1499" y="1508"/>
                  </a:lnTo>
                  <a:lnTo>
                    <a:pt x="1617" y="1624"/>
                  </a:lnTo>
                  <a:lnTo>
                    <a:pt x="1585" y="1655"/>
                  </a:lnTo>
                  <a:lnTo>
                    <a:pt x="1554" y="1682"/>
                  </a:lnTo>
                  <a:lnTo>
                    <a:pt x="1519" y="1708"/>
                  </a:lnTo>
                  <a:lnTo>
                    <a:pt x="1484" y="1734"/>
                  </a:lnTo>
                  <a:lnTo>
                    <a:pt x="1448" y="1757"/>
                  </a:lnTo>
                  <a:lnTo>
                    <a:pt x="1411" y="1778"/>
                  </a:lnTo>
                  <a:lnTo>
                    <a:pt x="1374" y="1799"/>
                  </a:lnTo>
                  <a:lnTo>
                    <a:pt x="1335" y="1816"/>
                  </a:lnTo>
                  <a:lnTo>
                    <a:pt x="1294" y="1833"/>
                  </a:lnTo>
                  <a:lnTo>
                    <a:pt x="1253" y="1848"/>
                  </a:lnTo>
                  <a:lnTo>
                    <a:pt x="1211" y="1861"/>
                  </a:lnTo>
                  <a:lnTo>
                    <a:pt x="1168" y="1871"/>
                  </a:lnTo>
                  <a:lnTo>
                    <a:pt x="1124" y="1879"/>
                  </a:lnTo>
                  <a:lnTo>
                    <a:pt x="1081" y="1885"/>
                  </a:lnTo>
                  <a:lnTo>
                    <a:pt x="1035" y="1889"/>
                  </a:lnTo>
                  <a:lnTo>
                    <a:pt x="991" y="1892"/>
                  </a:lnTo>
                  <a:lnTo>
                    <a:pt x="983" y="1898"/>
                  </a:lnTo>
                  <a:lnTo>
                    <a:pt x="975" y="1902"/>
                  </a:lnTo>
                  <a:lnTo>
                    <a:pt x="965" y="1905"/>
                  </a:lnTo>
                  <a:lnTo>
                    <a:pt x="955" y="1907"/>
                  </a:lnTo>
                  <a:lnTo>
                    <a:pt x="943" y="1905"/>
                  </a:lnTo>
                  <a:lnTo>
                    <a:pt x="933" y="1902"/>
                  </a:lnTo>
                  <a:lnTo>
                    <a:pt x="923" y="1897"/>
                  </a:lnTo>
                  <a:lnTo>
                    <a:pt x="914" y="1891"/>
                  </a:lnTo>
                  <a:lnTo>
                    <a:pt x="871" y="1888"/>
                  </a:lnTo>
                  <a:lnTo>
                    <a:pt x="829" y="1882"/>
                  </a:lnTo>
                  <a:lnTo>
                    <a:pt x="787" y="1875"/>
                  </a:lnTo>
                  <a:lnTo>
                    <a:pt x="746" y="1866"/>
                  </a:lnTo>
                  <a:lnTo>
                    <a:pt x="705" y="1855"/>
                  </a:lnTo>
                  <a:lnTo>
                    <a:pt x="665" y="1842"/>
                  </a:lnTo>
                  <a:lnTo>
                    <a:pt x="626" y="1827"/>
                  </a:lnTo>
                  <a:lnTo>
                    <a:pt x="587" y="1812"/>
                  </a:lnTo>
                  <a:lnTo>
                    <a:pt x="548" y="1793"/>
                  </a:lnTo>
                  <a:lnTo>
                    <a:pt x="512" y="1774"/>
                  </a:lnTo>
                  <a:lnTo>
                    <a:pt x="475" y="1753"/>
                  </a:lnTo>
                  <a:lnTo>
                    <a:pt x="440" y="1729"/>
                  </a:lnTo>
                  <a:lnTo>
                    <a:pt x="406" y="1705"/>
                  </a:lnTo>
                  <a:lnTo>
                    <a:pt x="373" y="1678"/>
                  </a:lnTo>
                  <a:lnTo>
                    <a:pt x="341" y="1650"/>
                  </a:lnTo>
                  <a:lnTo>
                    <a:pt x="309" y="1620"/>
                  </a:lnTo>
                  <a:lnTo>
                    <a:pt x="308" y="1617"/>
                  </a:lnTo>
                  <a:lnTo>
                    <a:pt x="305" y="1616"/>
                  </a:lnTo>
                  <a:lnTo>
                    <a:pt x="304" y="1613"/>
                  </a:lnTo>
                  <a:lnTo>
                    <a:pt x="301" y="1610"/>
                  </a:lnTo>
                  <a:lnTo>
                    <a:pt x="419" y="1492"/>
                  </a:lnTo>
                  <a:lnTo>
                    <a:pt x="422" y="1495"/>
                  </a:lnTo>
                  <a:lnTo>
                    <a:pt x="423" y="1498"/>
                  </a:lnTo>
                  <a:lnTo>
                    <a:pt x="426" y="1499"/>
                  </a:lnTo>
                  <a:lnTo>
                    <a:pt x="427" y="1502"/>
                  </a:lnTo>
                  <a:lnTo>
                    <a:pt x="452" y="1525"/>
                  </a:lnTo>
                  <a:lnTo>
                    <a:pt x="476" y="1547"/>
                  </a:lnTo>
                  <a:lnTo>
                    <a:pt x="501" y="1567"/>
                  </a:lnTo>
                  <a:lnTo>
                    <a:pt x="528" y="1587"/>
                  </a:lnTo>
                  <a:lnTo>
                    <a:pt x="554" y="1604"/>
                  </a:lnTo>
                  <a:lnTo>
                    <a:pt x="583" y="1621"/>
                  </a:lnTo>
                  <a:lnTo>
                    <a:pt x="610" y="1637"/>
                  </a:lnTo>
                  <a:lnTo>
                    <a:pt x="639" y="1652"/>
                  </a:lnTo>
                  <a:lnTo>
                    <a:pt x="669" y="1665"/>
                  </a:lnTo>
                  <a:lnTo>
                    <a:pt x="698" y="1678"/>
                  </a:lnTo>
                  <a:lnTo>
                    <a:pt x="728" y="1688"/>
                  </a:lnTo>
                  <a:lnTo>
                    <a:pt x="760" y="1696"/>
                  </a:lnTo>
                  <a:lnTo>
                    <a:pt x="790" y="1705"/>
                  </a:lnTo>
                  <a:lnTo>
                    <a:pt x="822" y="1712"/>
                  </a:lnTo>
                  <a:lnTo>
                    <a:pt x="855" y="1717"/>
                  </a:lnTo>
                  <a:lnTo>
                    <a:pt x="887" y="1721"/>
                  </a:lnTo>
                  <a:lnTo>
                    <a:pt x="887" y="1702"/>
                  </a:lnTo>
                  <a:lnTo>
                    <a:pt x="855" y="1698"/>
                  </a:lnTo>
                  <a:lnTo>
                    <a:pt x="825" y="1693"/>
                  </a:lnTo>
                  <a:lnTo>
                    <a:pt x="793" y="1686"/>
                  </a:lnTo>
                  <a:lnTo>
                    <a:pt x="763" y="1679"/>
                  </a:lnTo>
                  <a:lnTo>
                    <a:pt x="733" y="1669"/>
                  </a:lnTo>
                  <a:lnTo>
                    <a:pt x="704" y="1659"/>
                  </a:lnTo>
                  <a:lnTo>
                    <a:pt x="675" y="1647"/>
                  </a:lnTo>
                  <a:lnTo>
                    <a:pt x="646" y="1634"/>
                  </a:lnTo>
                  <a:lnTo>
                    <a:pt x="619" y="1620"/>
                  </a:lnTo>
                  <a:lnTo>
                    <a:pt x="592" y="1606"/>
                  </a:lnTo>
                  <a:lnTo>
                    <a:pt x="564" y="1588"/>
                  </a:lnTo>
                  <a:lnTo>
                    <a:pt x="538" y="1571"/>
                  </a:lnTo>
                  <a:lnTo>
                    <a:pt x="512" y="1552"/>
                  </a:lnTo>
                  <a:lnTo>
                    <a:pt x="488" y="1532"/>
                  </a:lnTo>
                  <a:lnTo>
                    <a:pt x="463" y="1511"/>
                  </a:lnTo>
                  <a:lnTo>
                    <a:pt x="440" y="1489"/>
                  </a:lnTo>
                  <a:lnTo>
                    <a:pt x="439" y="1486"/>
                  </a:lnTo>
                  <a:lnTo>
                    <a:pt x="436" y="1483"/>
                  </a:lnTo>
                  <a:lnTo>
                    <a:pt x="435" y="1482"/>
                  </a:lnTo>
                  <a:lnTo>
                    <a:pt x="432" y="1479"/>
                  </a:lnTo>
                  <a:lnTo>
                    <a:pt x="435" y="1476"/>
                  </a:lnTo>
                  <a:lnTo>
                    <a:pt x="438" y="1476"/>
                  </a:lnTo>
                  <a:lnTo>
                    <a:pt x="442" y="1476"/>
                  </a:lnTo>
                  <a:lnTo>
                    <a:pt x="445" y="1476"/>
                  </a:lnTo>
                  <a:lnTo>
                    <a:pt x="449" y="1476"/>
                  </a:lnTo>
                  <a:lnTo>
                    <a:pt x="459" y="1475"/>
                  </a:lnTo>
                  <a:lnTo>
                    <a:pt x="468" y="1475"/>
                  </a:lnTo>
                  <a:lnTo>
                    <a:pt x="474" y="1475"/>
                  </a:lnTo>
                  <a:lnTo>
                    <a:pt x="479" y="1476"/>
                  </a:lnTo>
                  <a:lnTo>
                    <a:pt x="482" y="1477"/>
                  </a:lnTo>
                  <a:lnTo>
                    <a:pt x="487" y="1480"/>
                  </a:lnTo>
                  <a:lnTo>
                    <a:pt x="491" y="1483"/>
                  </a:lnTo>
                  <a:lnTo>
                    <a:pt x="495" y="1486"/>
                  </a:lnTo>
                  <a:lnTo>
                    <a:pt x="505" y="1490"/>
                  </a:lnTo>
                  <a:lnTo>
                    <a:pt x="515" y="1488"/>
                  </a:lnTo>
                  <a:lnTo>
                    <a:pt x="525" y="1479"/>
                  </a:lnTo>
                  <a:lnTo>
                    <a:pt x="535" y="1469"/>
                  </a:lnTo>
                  <a:lnTo>
                    <a:pt x="541" y="1465"/>
                  </a:lnTo>
                  <a:lnTo>
                    <a:pt x="550" y="1460"/>
                  </a:lnTo>
                  <a:lnTo>
                    <a:pt x="560" y="1457"/>
                  </a:lnTo>
                  <a:lnTo>
                    <a:pt x="570" y="1456"/>
                  </a:lnTo>
                  <a:lnTo>
                    <a:pt x="582" y="1453"/>
                  </a:lnTo>
                  <a:lnTo>
                    <a:pt x="592" y="1452"/>
                  </a:lnTo>
                  <a:lnTo>
                    <a:pt x="602" y="1450"/>
                  </a:lnTo>
                  <a:lnTo>
                    <a:pt x="610" y="1447"/>
                  </a:lnTo>
                  <a:lnTo>
                    <a:pt x="615" y="1446"/>
                  </a:lnTo>
                  <a:lnTo>
                    <a:pt x="618" y="1443"/>
                  </a:lnTo>
                  <a:lnTo>
                    <a:pt x="619" y="1441"/>
                  </a:lnTo>
                  <a:lnTo>
                    <a:pt x="620" y="1440"/>
                  </a:lnTo>
                  <a:lnTo>
                    <a:pt x="635" y="1450"/>
                  </a:lnTo>
                  <a:lnTo>
                    <a:pt x="651" y="1460"/>
                  </a:lnTo>
                  <a:lnTo>
                    <a:pt x="665" y="1469"/>
                  </a:lnTo>
                  <a:lnTo>
                    <a:pt x="681" y="1479"/>
                  </a:lnTo>
                  <a:lnTo>
                    <a:pt x="697" y="1486"/>
                  </a:lnTo>
                  <a:lnTo>
                    <a:pt x="713" y="1495"/>
                  </a:lnTo>
                  <a:lnTo>
                    <a:pt x="728" y="1502"/>
                  </a:lnTo>
                  <a:lnTo>
                    <a:pt x="746" y="1509"/>
                  </a:lnTo>
                  <a:lnTo>
                    <a:pt x="762" y="1515"/>
                  </a:lnTo>
                  <a:lnTo>
                    <a:pt x="779" y="1521"/>
                  </a:lnTo>
                  <a:lnTo>
                    <a:pt x="796" y="1526"/>
                  </a:lnTo>
                  <a:lnTo>
                    <a:pt x="813" y="1532"/>
                  </a:lnTo>
                  <a:lnTo>
                    <a:pt x="831" y="1537"/>
                  </a:lnTo>
                  <a:lnTo>
                    <a:pt x="848" y="1541"/>
                  </a:lnTo>
                  <a:lnTo>
                    <a:pt x="865" y="1544"/>
                  </a:lnTo>
                  <a:lnTo>
                    <a:pt x="884" y="1547"/>
                  </a:lnTo>
                  <a:lnTo>
                    <a:pt x="883" y="1528"/>
                  </a:lnTo>
                  <a:lnTo>
                    <a:pt x="864" y="1525"/>
                  </a:lnTo>
                  <a:lnTo>
                    <a:pt x="845" y="1521"/>
                  </a:lnTo>
                  <a:lnTo>
                    <a:pt x="828" y="1516"/>
                  </a:lnTo>
                  <a:lnTo>
                    <a:pt x="809" y="1512"/>
                  </a:lnTo>
                  <a:lnTo>
                    <a:pt x="790" y="1506"/>
                  </a:lnTo>
                  <a:lnTo>
                    <a:pt x="773" y="1501"/>
                  </a:lnTo>
                  <a:lnTo>
                    <a:pt x="756" y="1493"/>
                  </a:lnTo>
                  <a:lnTo>
                    <a:pt x="739" y="1486"/>
                  </a:lnTo>
                  <a:lnTo>
                    <a:pt x="721" y="1477"/>
                  </a:lnTo>
                  <a:lnTo>
                    <a:pt x="704" y="1470"/>
                  </a:lnTo>
                  <a:lnTo>
                    <a:pt x="688" y="1462"/>
                  </a:lnTo>
                  <a:lnTo>
                    <a:pt x="671" y="1452"/>
                  </a:lnTo>
                  <a:lnTo>
                    <a:pt x="655" y="1441"/>
                  </a:lnTo>
                  <a:lnTo>
                    <a:pt x="639" y="1431"/>
                  </a:lnTo>
                  <a:lnTo>
                    <a:pt x="623" y="1420"/>
                  </a:lnTo>
                  <a:lnTo>
                    <a:pt x="609" y="1408"/>
                  </a:lnTo>
                  <a:lnTo>
                    <a:pt x="607" y="1405"/>
                  </a:lnTo>
                  <a:lnTo>
                    <a:pt x="606" y="1403"/>
                  </a:lnTo>
                  <a:lnTo>
                    <a:pt x="605" y="1400"/>
                  </a:lnTo>
                  <a:lnTo>
                    <a:pt x="603" y="1397"/>
                  </a:lnTo>
                  <a:lnTo>
                    <a:pt x="593" y="1384"/>
                  </a:lnTo>
                  <a:lnTo>
                    <a:pt x="584" y="1377"/>
                  </a:lnTo>
                  <a:lnTo>
                    <a:pt x="579" y="1372"/>
                  </a:lnTo>
                  <a:lnTo>
                    <a:pt x="574" y="1361"/>
                  </a:lnTo>
                  <a:lnTo>
                    <a:pt x="573" y="1355"/>
                  </a:lnTo>
                  <a:lnTo>
                    <a:pt x="571" y="1351"/>
                  </a:lnTo>
                  <a:lnTo>
                    <a:pt x="569" y="1348"/>
                  </a:lnTo>
                  <a:lnTo>
                    <a:pt x="564" y="1346"/>
                  </a:lnTo>
                  <a:lnTo>
                    <a:pt x="648" y="1263"/>
                  </a:lnTo>
                  <a:lnTo>
                    <a:pt x="636" y="1249"/>
                  </a:lnTo>
                  <a:lnTo>
                    <a:pt x="541" y="1342"/>
                  </a:lnTo>
                  <a:lnTo>
                    <a:pt x="538" y="1339"/>
                  </a:lnTo>
                  <a:lnTo>
                    <a:pt x="535" y="1335"/>
                  </a:lnTo>
                  <a:lnTo>
                    <a:pt x="533" y="1332"/>
                  </a:lnTo>
                  <a:lnTo>
                    <a:pt x="530" y="1329"/>
                  </a:lnTo>
                  <a:lnTo>
                    <a:pt x="531" y="1323"/>
                  </a:lnTo>
                  <a:lnTo>
                    <a:pt x="533" y="1318"/>
                  </a:lnTo>
                  <a:lnTo>
                    <a:pt x="534" y="1312"/>
                  </a:lnTo>
                  <a:lnTo>
                    <a:pt x="535" y="1306"/>
                  </a:lnTo>
                  <a:lnTo>
                    <a:pt x="535" y="1293"/>
                  </a:lnTo>
                  <a:lnTo>
                    <a:pt x="533" y="1279"/>
                  </a:lnTo>
                  <a:lnTo>
                    <a:pt x="527" y="1263"/>
                  </a:lnTo>
                  <a:lnTo>
                    <a:pt x="517" y="1246"/>
                  </a:lnTo>
                  <a:lnTo>
                    <a:pt x="507" y="1230"/>
                  </a:lnTo>
                  <a:lnTo>
                    <a:pt x="501" y="1220"/>
                  </a:lnTo>
                  <a:lnTo>
                    <a:pt x="498" y="1208"/>
                  </a:lnTo>
                  <a:lnTo>
                    <a:pt x="499" y="1195"/>
                  </a:lnTo>
                  <a:lnTo>
                    <a:pt x="502" y="1182"/>
                  </a:lnTo>
                  <a:lnTo>
                    <a:pt x="504" y="1172"/>
                  </a:lnTo>
                  <a:lnTo>
                    <a:pt x="504" y="1164"/>
                  </a:lnTo>
                  <a:lnTo>
                    <a:pt x="499" y="1152"/>
                  </a:lnTo>
                  <a:lnTo>
                    <a:pt x="494" y="1139"/>
                  </a:lnTo>
                  <a:lnTo>
                    <a:pt x="491" y="1128"/>
                  </a:lnTo>
                  <a:lnTo>
                    <a:pt x="487" y="1118"/>
                  </a:lnTo>
                  <a:lnTo>
                    <a:pt x="481" y="1109"/>
                  </a:lnTo>
                  <a:lnTo>
                    <a:pt x="475" y="1099"/>
                  </a:lnTo>
                  <a:lnTo>
                    <a:pt x="471" y="1086"/>
                  </a:lnTo>
                  <a:lnTo>
                    <a:pt x="471" y="1071"/>
                  </a:lnTo>
                  <a:lnTo>
                    <a:pt x="474" y="1056"/>
                  </a:lnTo>
                  <a:lnTo>
                    <a:pt x="479" y="1043"/>
                  </a:lnTo>
                  <a:lnTo>
                    <a:pt x="485" y="1033"/>
                  </a:lnTo>
                  <a:lnTo>
                    <a:pt x="491" y="1028"/>
                  </a:lnTo>
                  <a:lnTo>
                    <a:pt x="492" y="1027"/>
                  </a:lnTo>
                  <a:lnTo>
                    <a:pt x="495" y="1024"/>
                  </a:lnTo>
                  <a:lnTo>
                    <a:pt x="501" y="1017"/>
                  </a:lnTo>
                  <a:lnTo>
                    <a:pt x="508" y="1007"/>
                  </a:lnTo>
                  <a:lnTo>
                    <a:pt x="517" y="995"/>
                  </a:lnTo>
                  <a:lnTo>
                    <a:pt x="523" y="986"/>
                  </a:lnTo>
                  <a:lnTo>
                    <a:pt x="527" y="976"/>
                  </a:lnTo>
                  <a:lnTo>
                    <a:pt x="531" y="965"/>
                  </a:lnTo>
                  <a:lnTo>
                    <a:pt x="534" y="955"/>
                  </a:lnTo>
                  <a:lnTo>
                    <a:pt x="564" y="955"/>
                  </a:lnTo>
                  <a:lnTo>
                    <a:pt x="569" y="959"/>
                  </a:lnTo>
                  <a:lnTo>
                    <a:pt x="573" y="963"/>
                  </a:lnTo>
                  <a:lnTo>
                    <a:pt x="579" y="969"/>
                  </a:lnTo>
                  <a:lnTo>
                    <a:pt x="584" y="974"/>
                  </a:lnTo>
                  <a:lnTo>
                    <a:pt x="584" y="984"/>
                  </a:lnTo>
                  <a:lnTo>
                    <a:pt x="586" y="994"/>
                  </a:lnTo>
                  <a:lnTo>
                    <a:pt x="587" y="1005"/>
                  </a:lnTo>
                  <a:lnTo>
                    <a:pt x="589" y="1015"/>
                  </a:lnTo>
                  <a:lnTo>
                    <a:pt x="584" y="1018"/>
                  </a:lnTo>
                  <a:lnTo>
                    <a:pt x="580" y="1022"/>
                  </a:lnTo>
                  <a:lnTo>
                    <a:pt x="574" y="1027"/>
                  </a:lnTo>
                  <a:lnTo>
                    <a:pt x="570" y="1031"/>
                  </a:lnTo>
                  <a:lnTo>
                    <a:pt x="566" y="1041"/>
                  </a:lnTo>
                  <a:lnTo>
                    <a:pt x="571" y="1051"/>
                  </a:lnTo>
                  <a:lnTo>
                    <a:pt x="577" y="1057"/>
                  </a:lnTo>
                  <a:lnTo>
                    <a:pt x="582" y="1060"/>
                  </a:lnTo>
                  <a:lnTo>
                    <a:pt x="597" y="1063"/>
                  </a:lnTo>
                  <a:lnTo>
                    <a:pt x="602" y="1077"/>
                  </a:lnTo>
                  <a:lnTo>
                    <a:pt x="607" y="1093"/>
                  </a:lnTo>
                  <a:lnTo>
                    <a:pt x="613" y="1107"/>
                  </a:lnTo>
                  <a:lnTo>
                    <a:pt x="619" y="1122"/>
                  </a:lnTo>
                  <a:lnTo>
                    <a:pt x="626" y="1136"/>
                  </a:lnTo>
                  <a:lnTo>
                    <a:pt x="633" y="1149"/>
                  </a:lnTo>
                  <a:lnTo>
                    <a:pt x="641" y="1164"/>
                  </a:lnTo>
                  <a:lnTo>
                    <a:pt x="649" y="1177"/>
                  </a:lnTo>
                  <a:lnTo>
                    <a:pt x="664" y="1164"/>
                  </a:lnTo>
                  <a:lnTo>
                    <a:pt x="656" y="1152"/>
                  </a:lnTo>
                  <a:lnTo>
                    <a:pt x="649" y="1141"/>
                  </a:lnTo>
                  <a:lnTo>
                    <a:pt x="643" y="1129"/>
                  </a:lnTo>
                  <a:lnTo>
                    <a:pt x="636" y="1116"/>
                  </a:lnTo>
                  <a:lnTo>
                    <a:pt x="632" y="1105"/>
                  </a:lnTo>
                  <a:lnTo>
                    <a:pt x="626" y="1092"/>
                  </a:lnTo>
                  <a:lnTo>
                    <a:pt x="622" y="1079"/>
                  </a:lnTo>
                  <a:lnTo>
                    <a:pt x="618" y="1066"/>
                  </a:lnTo>
                  <a:lnTo>
                    <a:pt x="620" y="1067"/>
                  </a:lnTo>
                  <a:lnTo>
                    <a:pt x="622" y="1067"/>
                  </a:lnTo>
                  <a:lnTo>
                    <a:pt x="625" y="1067"/>
                  </a:lnTo>
                  <a:lnTo>
                    <a:pt x="631" y="1067"/>
                  </a:lnTo>
                  <a:lnTo>
                    <a:pt x="638" y="1067"/>
                  </a:lnTo>
                  <a:lnTo>
                    <a:pt x="645" y="1067"/>
                  </a:lnTo>
                  <a:lnTo>
                    <a:pt x="654" y="1069"/>
                  </a:lnTo>
                  <a:lnTo>
                    <a:pt x="662" y="1069"/>
                  </a:lnTo>
                  <a:lnTo>
                    <a:pt x="671" y="1070"/>
                  </a:lnTo>
                  <a:lnTo>
                    <a:pt x="679" y="1073"/>
                  </a:lnTo>
                  <a:lnTo>
                    <a:pt x="690" y="1080"/>
                  </a:lnTo>
                  <a:lnTo>
                    <a:pt x="700" y="1089"/>
                  </a:lnTo>
                  <a:lnTo>
                    <a:pt x="710" y="1099"/>
                  </a:lnTo>
                  <a:lnTo>
                    <a:pt x="718" y="1107"/>
                  </a:lnTo>
                  <a:lnTo>
                    <a:pt x="726" y="1116"/>
                  </a:lnTo>
                  <a:lnTo>
                    <a:pt x="731" y="1122"/>
                  </a:lnTo>
                  <a:lnTo>
                    <a:pt x="733" y="1123"/>
                  </a:lnTo>
                  <a:lnTo>
                    <a:pt x="746" y="1139"/>
                  </a:lnTo>
                  <a:lnTo>
                    <a:pt x="688" y="1197"/>
                  </a:lnTo>
                  <a:lnTo>
                    <a:pt x="682" y="1188"/>
                  </a:lnTo>
                  <a:lnTo>
                    <a:pt x="675" y="1179"/>
                  </a:lnTo>
                  <a:lnTo>
                    <a:pt x="669" y="1172"/>
                  </a:lnTo>
                  <a:lnTo>
                    <a:pt x="664" y="1164"/>
                  </a:lnTo>
                  <a:lnTo>
                    <a:pt x="649" y="1177"/>
                  </a:lnTo>
                  <a:lnTo>
                    <a:pt x="655" y="1185"/>
                  </a:lnTo>
                  <a:lnTo>
                    <a:pt x="661" y="1192"/>
                  </a:lnTo>
                  <a:lnTo>
                    <a:pt x="668" y="1201"/>
                  </a:lnTo>
                  <a:lnTo>
                    <a:pt x="675" y="1210"/>
                  </a:lnTo>
                  <a:lnTo>
                    <a:pt x="636" y="1249"/>
                  </a:lnTo>
                  <a:lnTo>
                    <a:pt x="648" y="1263"/>
                  </a:lnTo>
                  <a:lnTo>
                    <a:pt x="687" y="1224"/>
                  </a:lnTo>
                  <a:lnTo>
                    <a:pt x="690" y="1227"/>
                  </a:lnTo>
                  <a:lnTo>
                    <a:pt x="692" y="1228"/>
                  </a:lnTo>
                  <a:lnTo>
                    <a:pt x="694" y="1231"/>
                  </a:lnTo>
                  <a:lnTo>
                    <a:pt x="697" y="1234"/>
                  </a:lnTo>
                  <a:lnTo>
                    <a:pt x="707" y="1244"/>
                  </a:lnTo>
                  <a:lnTo>
                    <a:pt x="718" y="1254"/>
                  </a:lnTo>
                  <a:lnTo>
                    <a:pt x="730" y="1263"/>
                  </a:lnTo>
                  <a:lnTo>
                    <a:pt x="741" y="1272"/>
                  </a:lnTo>
                  <a:lnTo>
                    <a:pt x="754" y="1280"/>
                  </a:lnTo>
                  <a:lnTo>
                    <a:pt x="766" y="1289"/>
                  </a:lnTo>
                  <a:lnTo>
                    <a:pt x="779" y="1296"/>
                  </a:lnTo>
                  <a:lnTo>
                    <a:pt x="792" y="1303"/>
                  </a:lnTo>
                  <a:lnTo>
                    <a:pt x="793" y="1299"/>
                  </a:lnTo>
                  <a:lnTo>
                    <a:pt x="795" y="1295"/>
                  </a:lnTo>
                  <a:lnTo>
                    <a:pt x="798" y="1290"/>
                  </a:lnTo>
                  <a:lnTo>
                    <a:pt x="800" y="1286"/>
                  </a:lnTo>
                  <a:lnTo>
                    <a:pt x="787" y="1279"/>
                  </a:lnTo>
                  <a:lnTo>
                    <a:pt x="776" y="1272"/>
                  </a:lnTo>
                  <a:lnTo>
                    <a:pt x="764" y="1264"/>
                  </a:lnTo>
                  <a:lnTo>
                    <a:pt x="753" y="1257"/>
                  </a:lnTo>
                  <a:lnTo>
                    <a:pt x="741" y="1249"/>
                  </a:lnTo>
                  <a:lnTo>
                    <a:pt x="731" y="1240"/>
                  </a:lnTo>
                  <a:lnTo>
                    <a:pt x="720" y="1230"/>
                  </a:lnTo>
                  <a:lnTo>
                    <a:pt x="710" y="1220"/>
                  </a:lnTo>
                  <a:lnTo>
                    <a:pt x="707" y="1217"/>
                  </a:lnTo>
                  <a:lnTo>
                    <a:pt x="705" y="1215"/>
                  </a:lnTo>
                  <a:lnTo>
                    <a:pt x="703" y="1213"/>
                  </a:lnTo>
                  <a:lnTo>
                    <a:pt x="700" y="1210"/>
                  </a:lnTo>
                  <a:lnTo>
                    <a:pt x="842" y="1069"/>
                  </a:lnTo>
                  <a:lnTo>
                    <a:pt x="836" y="1067"/>
                  </a:lnTo>
                  <a:lnTo>
                    <a:pt x="832" y="1066"/>
                  </a:lnTo>
                  <a:lnTo>
                    <a:pt x="826" y="1066"/>
                  </a:lnTo>
                  <a:lnTo>
                    <a:pt x="821" y="1064"/>
                  </a:lnTo>
                  <a:lnTo>
                    <a:pt x="773" y="1110"/>
                  </a:lnTo>
                  <a:lnTo>
                    <a:pt x="775" y="1094"/>
                  </a:lnTo>
                  <a:lnTo>
                    <a:pt x="773" y="1079"/>
                  </a:lnTo>
                  <a:lnTo>
                    <a:pt x="772" y="1067"/>
                  </a:lnTo>
                  <a:lnTo>
                    <a:pt x="772" y="1063"/>
                  </a:lnTo>
                  <a:lnTo>
                    <a:pt x="798" y="1053"/>
                  </a:lnTo>
                  <a:lnTo>
                    <a:pt x="766" y="1043"/>
                  </a:lnTo>
                  <a:lnTo>
                    <a:pt x="740" y="1030"/>
                  </a:lnTo>
                  <a:lnTo>
                    <a:pt x="718" y="1014"/>
                  </a:lnTo>
                  <a:lnTo>
                    <a:pt x="701" y="997"/>
                  </a:lnTo>
                  <a:lnTo>
                    <a:pt x="688" y="979"/>
                  </a:lnTo>
                  <a:lnTo>
                    <a:pt x="677" y="963"/>
                  </a:lnTo>
                  <a:lnTo>
                    <a:pt x="668" y="948"/>
                  </a:lnTo>
                  <a:lnTo>
                    <a:pt x="661" y="933"/>
                  </a:lnTo>
                  <a:lnTo>
                    <a:pt x="649" y="903"/>
                  </a:lnTo>
                  <a:lnTo>
                    <a:pt x="645" y="870"/>
                  </a:lnTo>
                  <a:lnTo>
                    <a:pt x="642" y="841"/>
                  </a:lnTo>
                  <a:lnTo>
                    <a:pt x="642" y="830"/>
                  </a:lnTo>
                  <a:lnTo>
                    <a:pt x="641" y="831"/>
                  </a:lnTo>
                  <a:lnTo>
                    <a:pt x="638" y="834"/>
                  </a:lnTo>
                  <a:lnTo>
                    <a:pt x="631" y="837"/>
                  </a:lnTo>
                  <a:lnTo>
                    <a:pt x="623" y="842"/>
                  </a:lnTo>
                  <a:lnTo>
                    <a:pt x="626" y="835"/>
                  </a:lnTo>
                  <a:lnTo>
                    <a:pt x="631" y="827"/>
                  </a:lnTo>
                  <a:lnTo>
                    <a:pt x="633" y="819"/>
                  </a:lnTo>
                  <a:lnTo>
                    <a:pt x="636" y="812"/>
                  </a:lnTo>
                  <a:lnTo>
                    <a:pt x="638" y="798"/>
                  </a:lnTo>
                  <a:lnTo>
                    <a:pt x="639" y="783"/>
                  </a:lnTo>
                  <a:lnTo>
                    <a:pt x="642" y="769"/>
                  </a:lnTo>
                  <a:lnTo>
                    <a:pt x="646" y="756"/>
                  </a:lnTo>
                  <a:lnTo>
                    <a:pt x="639" y="768"/>
                  </a:lnTo>
                  <a:lnTo>
                    <a:pt x="632" y="781"/>
                  </a:lnTo>
                  <a:lnTo>
                    <a:pt x="626" y="794"/>
                  </a:lnTo>
                  <a:lnTo>
                    <a:pt x="619" y="805"/>
                  </a:lnTo>
                  <a:lnTo>
                    <a:pt x="613" y="819"/>
                  </a:lnTo>
                  <a:lnTo>
                    <a:pt x="609" y="832"/>
                  </a:lnTo>
                  <a:lnTo>
                    <a:pt x="603" y="845"/>
                  </a:lnTo>
                  <a:lnTo>
                    <a:pt x="599" y="860"/>
                  </a:lnTo>
                  <a:lnTo>
                    <a:pt x="592" y="864"/>
                  </a:lnTo>
                  <a:lnTo>
                    <a:pt x="584" y="868"/>
                  </a:lnTo>
                  <a:lnTo>
                    <a:pt x="579" y="871"/>
                  </a:lnTo>
                  <a:lnTo>
                    <a:pt x="574" y="873"/>
                  </a:lnTo>
                  <a:lnTo>
                    <a:pt x="569" y="876"/>
                  </a:lnTo>
                  <a:lnTo>
                    <a:pt x="561" y="881"/>
                  </a:lnTo>
                  <a:lnTo>
                    <a:pt x="553" y="889"/>
                  </a:lnTo>
                  <a:lnTo>
                    <a:pt x="544" y="897"/>
                  </a:lnTo>
                  <a:lnTo>
                    <a:pt x="535" y="906"/>
                  </a:lnTo>
                  <a:lnTo>
                    <a:pt x="527" y="916"/>
                  </a:lnTo>
                  <a:lnTo>
                    <a:pt x="520" y="923"/>
                  </a:lnTo>
                  <a:lnTo>
                    <a:pt x="514" y="930"/>
                  </a:lnTo>
                  <a:lnTo>
                    <a:pt x="512" y="932"/>
                  </a:lnTo>
                  <a:lnTo>
                    <a:pt x="511" y="933"/>
                  </a:lnTo>
                  <a:lnTo>
                    <a:pt x="510" y="935"/>
                  </a:lnTo>
                  <a:lnTo>
                    <a:pt x="508" y="936"/>
                  </a:lnTo>
                  <a:lnTo>
                    <a:pt x="435" y="936"/>
                  </a:lnTo>
                  <a:lnTo>
                    <a:pt x="432" y="955"/>
                  </a:lnTo>
                  <a:lnTo>
                    <a:pt x="491" y="955"/>
                  </a:lnTo>
                  <a:lnTo>
                    <a:pt x="485" y="963"/>
                  </a:lnTo>
                  <a:lnTo>
                    <a:pt x="479" y="969"/>
                  </a:lnTo>
                  <a:lnTo>
                    <a:pt x="475" y="975"/>
                  </a:lnTo>
                  <a:lnTo>
                    <a:pt x="474" y="976"/>
                  </a:lnTo>
                  <a:lnTo>
                    <a:pt x="478" y="1010"/>
                  </a:lnTo>
                  <a:lnTo>
                    <a:pt x="442" y="1067"/>
                  </a:lnTo>
                  <a:lnTo>
                    <a:pt x="420" y="1070"/>
                  </a:lnTo>
                  <a:lnTo>
                    <a:pt x="404" y="1057"/>
                  </a:lnTo>
                  <a:lnTo>
                    <a:pt x="403" y="1043"/>
                  </a:lnTo>
                  <a:lnTo>
                    <a:pt x="400" y="1027"/>
                  </a:lnTo>
                  <a:lnTo>
                    <a:pt x="399" y="1012"/>
                  </a:lnTo>
                  <a:lnTo>
                    <a:pt x="397" y="998"/>
                  </a:lnTo>
                  <a:lnTo>
                    <a:pt x="379" y="999"/>
                  </a:lnTo>
                  <a:lnTo>
                    <a:pt x="380" y="1012"/>
                  </a:lnTo>
                  <a:lnTo>
                    <a:pt x="381" y="1024"/>
                  </a:lnTo>
                  <a:lnTo>
                    <a:pt x="383" y="1037"/>
                  </a:lnTo>
                  <a:lnTo>
                    <a:pt x="384" y="1048"/>
                  </a:lnTo>
                  <a:lnTo>
                    <a:pt x="377" y="1050"/>
                  </a:lnTo>
                  <a:lnTo>
                    <a:pt x="368" y="1053"/>
                  </a:lnTo>
                  <a:lnTo>
                    <a:pt x="357" y="1057"/>
                  </a:lnTo>
                  <a:lnTo>
                    <a:pt x="344" y="1063"/>
                  </a:lnTo>
                  <a:lnTo>
                    <a:pt x="330" y="1071"/>
                  </a:lnTo>
                  <a:lnTo>
                    <a:pt x="319" y="1083"/>
                  </a:lnTo>
                  <a:lnTo>
                    <a:pt x="311" y="1096"/>
                  </a:lnTo>
                  <a:lnTo>
                    <a:pt x="305" y="1109"/>
                  </a:lnTo>
                  <a:lnTo>
                    <a:pt x="301" y="1123"/>
                  </a:lnTo>
                  <a:lnTo>
                    <a:pt x="299" y="1136"/>
                  </a:lnTo>
                  <a:lnTo>
                    <a:pt x="298" y="1151"/>
                  </a:lnTo>
                  <a:lnTo>
                    <a:pt x="298" y="1164"/>
                  </a:lnTo>
                  <a:lnTo>
                    <a:pt x="295" y="1181"/>
                  </a:lnTo>
                  <a:lnTo>
                    <a:pt x="289" y="1188"/>
                  </a:lnTo>
                  <a:lnTo>
                    <a:pt x="283" y="1188"/>
                  </a:lnTo>
                  <a:lnTo>
                    <a:pt x="281" y="1188"/>
                  </a:lnTo>
                  <a:lnTo>
                    <a:pt x="275" y="1185"/>
                  </a:lnTo>
                  <a:lnTo>
                    <a:pt x="268" y="1182"/>
                  </a:lnTo>
                  <a:lnTo>
                    <a:pt x="262" y="1179"/>
                  </a:lnTo>
                  <a:lnTo>
                    <a:pt x="255" y="1178"/>
                  </a:lnTo>
                  <a:lnTo>
                    <a:pt x="245" y="1138"/>
                  </a:lnTo>
                  <a:lnTo>
                    <a:pt x="236" y="1097"/>
                  </a:lnTo>
                  <a:lnTo>
                    <a:pt x="229" y="1056"/>
                  </a:lnTo>
                  <a:lnTo>
                    <a:pt x="224" y="1012"/>
                  </a:lnTo>
                  <a:lnTo>
                    <a:pt x="206" y="1012"/>
                  </a:lnTo>
                  <a:lnTo>
                    <a:pt x="210" y="1054"/>
                  </a:lnTo>
                  <a:lnTo>
                    <a:pt x="216" y="1096"/>
                  </a:lnTo>
                  <a:lnTo>
                    <a:pt x="224" y="1136"/>
                  </a:lnTo>
                  <a:lnTo>
                    <a:pt x="235" y="1177"/>
                  </a:lnTo>
                  <a:lnTo>
                    <a:pt x="222" y="1178"/>
                  </a:lnTo>
                  <a:lnTo>
                    <a:pt x="209" y="1181"/>
                  </a:lnTo>
                  <a:lnTo>
                    <a:pt x="197" y="1185"/>
                  </a:lnTo>
                  <a:lnTo>
                    <a:pt x="187" y="1188"/>
                  </a:lnTo>
                  <a:lnTo>
                    <a:pt x="178" y="1192"/>
                  </a:lnTo>
                  <a:lnTo>
                    <a:pt x="171" y="1197"/>
                  </a:lnTo>
                  <a:lnTo>
                    <a:pt x="167" y="1198"/>
                  </a:lnTo>
                  <a:lnTo>
                    <a:pt x="165" y="1200"/>
                  </a:lnTo>
                  <a:lnTo>
                    <a:pt x="158" y="1197"/>
                  </a:lnTo>
                  <a:lnTo>
                    <a:pt x="150" y="1197"/>
                  </a:lnTo>
                  <a:lnTo>
                    <a:pt x="138" y="1200"/>
                  </a:lnTo>
                  <a:lnTo>
                    <a:pt x="128" y="1204"/>
                  </a:lnTo>
                  <a:lnTo>
                    <a:pt x="118" y="1208"/>
                  </a:lnTo>
                  <a:lnTo>
                    <a:pt x="109" y="1213"/>
                  </a:lnTo>
                  <a:lnTo>
                    <a:pt x="103" y="1215"/>
                  </a:lnTo>
                  <a:lnTo>
                    <a:pt x="101" y="1217"/>
                  </a:lnTo>
                  <a:lnTo>
                    <a:pt x="108" y="1250"/>
                  </a:lnTo>
                  <a:lnTo>
                    <a:pt x="132" y="1238"/>
                  </a:lnTo>
                  <a:lnTo>
                    <a:pt x="151" y="1250"/>
                  </a:lnTo>
                  <a:lnTo>
                    <a:pt x="152" y="1251"/>
                  </a:lnTo>
                  <a:lnTo>
                    <a:pt x="157" y="1256"/>
                  </a:lnTo>
                  <a:lnTo>
                    <a:pt x="164" y="1260"/>
                  </a:lnTo>
                  <a:lnTo>
                    <a:pt x="171" y="1267"/>
                  </a:lnTo>
                  <a:lnTo>
                    <a:pt x="180" y="1274"/>
                  </a:lnTo>
                  <a:lnTo>
                    <a:pt x="188" y="1283"/>
                  </a:lnTo>
                  <a:lnTo>
                    <a:pt x="197" y="1290"/>
                  </a:lnTo>
                  <a:lnTo>
                    <a:pt x="204" y="1296"/>
                  </a:lnTo>
                  <a:lnTo>
                    <a:pt x="213" y="1308"/>
                  </a:lnTo>
                  <a:lnTo>
                    <a:pt x="213" y="1319"/>
                  </a:lnTo>
                  <a:lnTo>
                    <a:pt x="211" y="1332"/>
                  </a:lnTo>
                  <a:lnTo>
                    <a:pt x="216" y="1346"/>
                  </a:lnTo>
                  <a:lnTo>
                    <a:pt x="223" y="1358"/>
                  </a:lnTo>
                  <a:lnTo>
                    <a:pt x="230" y="1365"/>
                  </a:lnTo>
                  <a:lnTo>
                    <a:pt x="237" y="1369"/>
                  </a:lnTo>
                  <a:lnTo>
                    <a:pt x="247" y="1371"/>
                  </a:lnTo>
                  <a:lnTo>
                    <a:pt x="253" y="1371"/>
                  </a:lnTo>
                  <a:lnTo>
                    <a:pt x="259" y="1372"/>
                  </a:lnTo>
                  <a:lnTo>
                    <a:pt x="266" y="1372"/>
                  </a:lnTo>
                  <a:lnTo>
                    <a:pt x="273" y="1375"/>
                  </a:lnTo>
                  <a:lnTo>
                    <a:pt x="279" y="1377"/>
                  </a:lnTo>
                  <a:lnTo>
                    <a:pt x="286" y="1381"/>
                  </a:lnTo>
                  <a:lnTo>
                    <a:pt x="292" y="1385"/>
                  </a:lnTo>
                  <a:lnTo>
                    <a:pt x="298" y="1390"/>
                  </a:lnTo>
                  <a:lnTo>
                    <a:pt x="308" y="1405"/>
                  </a:lnTo>
                  <a:lnTo>
                    <a:pt x="314" y="1426"/>
                  </a:lnTo>
                  <a:lnTo>
                    <a:pt x="318" y="1443"/>
                  </a:lnTo>
                  <a:lnTo>
                    <a:pt x="319" y="1450"/>
                  </a:lnTo>
                  <a:lnTo>
                    <a:pt x="321" y="1450"/>
                  </a:lnTo>
                  <a:lnTo>
                    <a:pt x="325" y="1452"/>
                  </a:lnTo>
                  <a:lnTo>
                    <a:pt x="331" y="1453"/>
                  </a:lnTo>
                  <a:lnTo>
                    <a:pt x="340" y="1454"/>
                  </a:lnTo>
                  <a:lnTo>
                    <a:pt x="348" y="1457"/>
                  </a:lnTo>
                  <a:lnTo>
                    <a:pt x="355" y="1459"/>
                  </a:lnTo>
                  <a:lnTo>
                    <a:pt x="364" y="1462"/>
                  </a:lnTo>
                  <a:lnTo>
                    <a:pt x="370" y="1465"/>
                  </a:lnTo>
                  <a:lnTo>
                    <a:pt x="376" y="1467"/>
                  </a:lnTo>
                  <a:lnTo>
                    <a:pt x="383" y="1470"/>
                  </a:lnTo>
                  <a:lnTo>
                    <a:pt x="391" y="1472"/>
                  </a:lnTo>
                  <a:lnTo>
                    <a:pt x="402" y="1475"/>
                  </a:lnTo>
                  <a:lnTo>
                    <a:pt x="403" y="1476"/>
                  </a:lnTo>
                  <a:lnTo>
                    <a:pt x="404" y="1476"/>
                  </a:lnTo>
                  <a:lnTo>
                    <a:pt x="404" y="1477"/>
                  </a:lnTo>
                  <a:lnTo>
                    <a:pt x="406" y="1479"/>
                  </a:lnTo>
                  <a:lnTo>
                    <a:pt x="288" y="1597"/>
                  </a:lnTo>
                  <a:lnTo>
                    <a:pt x="259" y="1564"/>
                  </a:lnTo>
                  <a:lnTo>
                    <a:pt x="230" y="1529"/>
                  </a:lnTo>
                  <a:lnTo>
                    <a:pt x="204" y="1495"/>
                  </a:lnTo>
                  <a:lnTo>
                    <a:pt x="181" y="1459"/>
                  </a:lnTo>
                  <a:lnTo>
                    <a:pt x="158" y="1421"/>
                  </a:lnTo>
                  <a:lnTo>
                    <a:pt x="138" y="1384"/>
                  </a:lnTo>
                  <a:lnTo>
                    <a:pt x="119" y="1344"/>
                  </a:lnTo>
                  <a:lnTo>
                    <a:pt x="102" y="1305"/>
                  </a:lnTo>
                  <a:lnTo>
                    <a:pt x="88" y="1264"/>
                  </a:lnTo>
                  <a:lnTo>
                    <a:pt x="75" y="1223"/>
                  </a:lnTo>
                  <a:lnTo>
                    <a:pt x="63" y="1181"/>
                  </a:lnTo>
                  <a:lnTo>
                    <a:pt x="53" y="1138"/>
                  </a:lnTo>
                  <a:lnTo>
                    <a:pt x="46" y="1096"/>
                  </a:lnTo>
                  <a:lnTo>
                    <a:pt x="42" y="1051"/>
                  </a:lnTo>
                  <a:lnTo>
                    <a:pt x="39" y="1008"/>
                  </a:lnTo>
                  <a:lnTo>
                    <a:pt x="37" y="963"/>
                  </a:lnTo>
                  <a:lnTo>
                    <a:pt x="37" y="961"/>
                  </a:lnTo>
                  <a:lnTo>
                    <a:pt x="37" y="959"/>
                  </a:lnTo>
                  <a:lnTo>
                    <a:pt x="37" y="956"/>
                  </a:lnTo>
                  <a:lnTo>
                    <a:pt x="37" y="955"/>
                  </a:lnTo>
                  <a:lnTo>
                    <a:pt x="204" y="955"/>
                  </a:lnTo>
                  <a:lnTo>
                    <a:pt x="204" y="956"/>
                  </a:lnTo>
                  <a:lnTo>
                    <a:pt x="204" y="959"/>
                  </a:lnTo>
                  <a:lnTo>
                    <a:pt x="204" y="961"/>
                  </a:lnTo>
                  <a:lnTo>
                    <a:pt x="204" y="963"/>
                  </a:lnTo>
                  <a:lnTo>
                    <a:pt x="204" y="975"/>
                  </a:lnTo>
                  <a:lnTo>
                    <a:pt x="206" y="988"/>
                  </a:lnTo>
                  <a:lnTo>
                    <a:pt x="206" y="1001"/>
                  </a:lnTo>
                  <a:lnTo>
                    <a:pt x="206" y="1012"/>
                  </a:lnTo>
                  <a:lnTo>
                    <a:pt x="224" y="1012"/>
                  </a:lnTo>
                  <a:lnTo>
                    <a:pt x="224" y="1001"/>
                  </a:lnTo>
                  <a:lnTo>
                    <a:pt x="224" y="988"/>
                  </a:lnTo>
                  <a:lnTo>
                    <a:pt x="223" y="975"/>
                  </a:lnTo>
                  <a:lnTo>
                    <a:pt x="223" y="963"/>
                  </a:lnTo>
                  <a:lnTo>
                    <a:pt x="223" y="961"/>
                  </a:lnTo>
                  <a:lnTo>
                    <a:pt x="223" y="959"/>
                  </a:lnTo>
                  <a:lnTo>
                    <a:pt x="223" y="956"/>
                  </a:lnTo>
                  <a:lnTo>
                    <a:pt x="223" y="955"/>
                  </a:lnTo>
                  <a:lnTo>
                    <a:pt x="379" y="955"/>
                  </a:lnTo>
                  <a:lnTo>
                    <a:pt x="377" y="956"/>
                  </a:lnTo>
                  <a:lnTo>
                    <a:pt x="377" y="959"/>
                  </a:lnTo>
                  <a:lnTo>
                    <a:pt x="377" y="961"/>
                  </a:lnTo>
                  <a:lnTo>
                    <a:pt x="377" y="963"/>
                  </a:lnTo>
                  <a:lnTo>
                    <a:pt x="377" y="972"/>
                  </a:lnTo>
                  <a:lnTo>
                    <a:pt x="379" y="981"/>
                  </a:lnTo>
                  <a:lnTo>
                    <a:pt x="379" y="991"/>
                  </a:lnTo>
                  <a:lnTo>
                    <a:pt x="379" y="999"/>
                  </a:lnTo>
                  <a:lnTo>
                    <a:pt x="397" y="998"/>
                  </a:lnTo>
                  <a:lnTo>
                    <a:pt x="397" y="989"/>
                  </a:lnTo>
                  <a:lnTo>
                    <a:pt x="397" y="981"/>
                  </a:lnTo>
                  <a:lnTo>
                    <a:pt x="397" y="972"/>
                  </a:lnTo>
                  <a:lnTo>
                    <a:pt x="397" y="963"/>
                  </a:lnTo>
                  <a:lnTo>
                    <a:pt x="397" y="961"/>
                  </a:lnTo>
                  <a:lnTo>
                    <a:pt x="397" y="959"/>
                  </a:lnTo>
                  <a:lnTo>
                    <a:pt x="397" y="956"/>
                  </a:lnTo>
                  <a:lnTo>
                    <a:pt x="397" y="955"/>
                  </a:lnTo>
                  <a:lnTo>
                    <a:pt x="432" y="955"/>
                  </a:lnTo>
                  <a:lnTo>
                    <a:pt x="435" y="936"/>
                  </a:lnTo>
                  <a:lnTo>
                    <a:pt x="397" y="936"/>
                  </a:lnTo>
                  <a:lnTo>
                    <a:pt x="402" y="884"/>
                  </a:lnTo>
                  <a:lnTo>
                    <a:pt x="412" y="834"/>
                  </a:lnTo>
                  <a:lnTo>
                    <a:pt x="426" y="783"/>
                  </a:lnTo>
                  <a:lnTo>
                    <a:pt x="443" y="736"/>
                  </a:lnTo>
                  <a:lnTo>
                    <a:pt x="466" y="690"/>
                  </a:lnTo>
                  <a:lnTo>
                    <a:pt x="494" y="647"/>
                  </a:lnTo>
                  <a:lnTo>
                    <a:pt x="524" y="605"/>
                  </a:lnTo>
                  <a:lnTo>
                    <a:pt x="559" y="566"/>
                  </a:lnTo>
                  <a:lnTo>
                    <a:pt x="679" y="687"/>
                  </a:lnTo>
                  <a:lnTo>
                    <a:pt x="682" y="683"/>
                  </a:lnTo>
                  <a:lnTo>
                    <a:pt x="685" y="678"/>
                  </a:lnTo>
                  <a:lnTo>
                    <a:pt x="688" y="675"/>
                  </a:lnTo>
                  <a:lnTo>
                    <a:pt x="691" y="671"/>
                  </a:lnTo>
                  <a:lnTo>
                    <a:pt x="571" y="552"/>
                  </a:lnTo>
                  <a:lnTo>
                    <a:pt x="587" y="537"/>
                  </a:lnTo>
                  <a:lnTo>
                    <a:pt x="603" y="524"/>
                  </a:lnTo>
                  <a:lnTo>
                    <a:pt x="619" y="511"/>
                  </a:lnTo>
                  <a:lnTo>
                    <a:pt x="635" y="500"/>
                  </a:lnTo>
                  <a:lnTo>
                    <a:pt x="652" y="488"/>
                  </a:lnTo>
                  <a:lnTo>
                    <a:pt x="669" y="477"/>
                  </a:lnTo>
                  <a:lnTo>
                    <a:pt x="687" y="467"/>
                  </a:lnTo>
                  <a:lnTo>
                    <a:pt x="704" y="457"/>
                  </a:lnTo>
                  <a:lnTo>
                    <a:pt x="723" y="448"/>
                  </a:lnTo>
                  <a:lnTo>
                    <a:pt x="741" y="439"/>
                  </a:lnTo>
                  <a:lnTo>
                    <a:pt x="760" y="432"/>
                  </a:lnTo>
                  <a:lnTo>
                    <a:pt x="779" y="425"/>
                  </a:lnTo>
                  <a:lnTo>
                    <a:pt x="798" y="419"/>
                  </a:lnTo>
                  <a:lnTo>
                    <a:pt x="818" y="413"/>
                  </a:lnTo>
                  <a:lnTo>
                    <a:pt x="836" y="409"/>
                  </a:lnTo>
                  <a:lnTo>
                    <a:pt x="857" y="405"/>
                  </a:lnTo>
                  <a:lnTo>
                    <a:pt x="857" y="385"/>
                  </a:lnTo>
                  <a:lnTo>
                    <a:pt x="844" y="387"/>
                  </a:lnTo>
                  <a:lnTo>
                    <a:pt x="829" y="390"/>
                  </a:lnTo>
                  <a:lnTo>
                    <a:pt x="816" y="393"/>
                  </a:lnTo>
                  <a:lnTo>
                    <a:pt x="803" y="398"/>
                  </a:lnTo>
                  <a:lnTo>
                    <a:pt x="790" y="402"/>
                  </a:lnTo>
                  <a:lnTo>
                    <a:pt x="777" y="406"/>
                  </a:lnTo>
                  <a:lnTo>
                    <a:pt x="764" y="411"/>
                  </a:lnTo>
                  <a:lnTo>
                    <a:pt x="751" y="415"/>
                  </a:lnTo>
                  <a:lnTo>
                    <a:pt x="734" y="426"/>
                  </a:lnTo>
                  <a:lnTo>
                    <a:pt x="715" y="439"/>
                  </a:lnTo>
                  <a:lnTo>
                    <a:pt x="695" y="454"/>
                  </a:lnTo>
                  <a:lnTo>
                    <a:pt x="675" y="465"/>
                  </a:lnTo>
                  <a:lnTo>
                    <a:pt x="656" y="478"/>
                  </a:lnTo>
                  <a:lnTo>
                    <a:pt x="639" y="488"/>
                  </a:lnTo>
                  <a:lnTo>
                    <a:pt x="626" y="495"/>
                  </a:lnTo>
                  <a:lnTo>
                    <a:pt x="616" y="500"/>
                  </a:lnTo>
                  <a:lnTo>
                    <a:pt x="610" y="501"/>
                  </a:lnTo>
                  <a:lnTo>
                    <a:pt x="606" y="503"/>
                  </a:lnTo>
                  <a:lnTo>
                    <a:pt x="602" y="504"/>
                  </a:lnTo>
                  <a:lnTo>
                    <a:pt x="596" y="506"/>
                  </a:lnTo>
                  <a:lnTo>
                    <a:pt x="586" y="513"/>
                  </a:lnTo>
                  <a:lnTo>
                    <a:pt x="577" y="521"/>
                  </a:lnTo>
                  <a:lnTo>
                    <a:pt x="569" y="530"/>
                  </a:lnTo>
                  <a:lnTo>
                    <a:pt x="559" y="539"/>
                  </a:lnTo>
                  <a:lnTo>
                    <a:pt x="554" y="534"/>
                  </a:lnTo>
                  <a:lnTo>
                    <a:pt x="540" y="547"/>
                  </a:lnTo>
                  <a:lnTo>
                    <a:pt x="546" y="553"/>
                  </a:lnTo>
                  <a:lnTo>
                    <a:pt x="511" y="592"/>
                  </a:lnTo>
                  <a:lnTo>
                    <a:pt x="479" y="634"/>
                  </a:lnTo>
                  <a:lnTo>
                    <a:pt x="452" y="678"/>
                  </a:lnTo>
                  <a:lnTo>
                    <a:pt x="427" y="726"/>
                  </a:lnTo>
                  <a:lnTo>
                    <a:pt x="409" y="776"/>
                  </a:lnTo>
                  <a:lnTo>
                    <a:pt x="394" y="828"/>
                  </a:lnTo>
                  <a:lnTo>
                    <a:pt x="384" y="881"/>
                  </a:lnTo>
                  <a:lnTo>
                    <a:pt x="379" y="936"/>
                  </a:lnTo>
                  <a:lnTo>
                    <a:pt x="224" y="936"/>
                  </a:lnTo>
                  <a:lnTo>
                    <a:pt x="230" y="867"/>
                  </a:lnTo>
                  <a:lnTo>
                    <a:pt x="242" y="799"/>
                  </a:lnTo>
                  <a:lnTo>
                    <a:pt x="259" y="733"/>
                  </a:lnTo>
                  <a:lnTo>
                    <a:pt x="283" y="670"/>
                  </a:lnTo>
                  <a:lnTo>
                    <a:pt x="314" y="609"/>
                  </a:lnTo>
                  <a:lnTo>
                    <a:pt x="348" y="550"/>
                  </a:lnTo>
                  <a:lnTo>
                    <a:pt x="390" y="495"/>
                  </a:lnTo>
                  <a:lnTo>
                    <a:pt x="436" y="444"/>
                  </a:lnTo>
                  <a:lnTo>
                    <a:pt x="468" y="475"/>
                  </a:lnTo>
                  <a:lnTo>
                    <a:pt x="472" y="470"/>
                  </a:lnTo>
                  <a:lnTo>
                    <a:pt x="479" y="459"/>
                  </a:lnTo>
                  <a:lnTo>
                    <a:pt x="449" y="429"/>
                  </a:lnTo>
                  <a:lnTo>
                    <a:pt x="459" y="421"/>
                  </a:lnTo>
                  <a:lnTo>
                    <a:pt x="469" y="411"/>
                  </a:lnTo>
                  <a:lnTo>
                    <a:pt x="479" y="402"/>
                  </a:lnTo>
                  <a:lnTo>
                    <a:pt x="491" y="393"/>
                  </a:lnTo>
                  <a:lnTo>
                    <a:pt x="501" y="385"/>
                  </a:lnTo>
                  <a:lnTo>
                    <a:pt x="512" y="376"/>
                  </a:lnTo>
                  <a:lnTo>
                    <a:pt x="523" y="367"/>
                  </a:lnTo>
                  <a:lnTo>
                    <a:pt x="534" y="359"/>
                  </a:lnTo>
                  <a:lnTo>
                    <a:pt x="538" y="350"/>
                  </a:lnTo>
                  <a:lnTo>
                    <a:pt x="543" y="341"/>
                  </a:lnTo>
                  <a:lnTo>
                    <a:pt x="546" y="333"/>
                  </a:lnTo>
                  <a:lnTo>
                    <a:pt x="550" y="326"/>
                  </a:lnTo>
                  <a:lnTo>
                    <a:pt x="535" y="336"/>
                  </a:lnTo>
                  <a:lnTo>
                    <a:pt x="520" y="347"/>
                  </a:lnTo>
                  <a:lnTo>
                    <a:pt x="505" y="357"/>
                  </a:lnTo>
                  <a:lnTo>
                    <a:pt x="491" y="369"/>
                  </a:lnTo>
                  <a:lnTo>
                    <a:pt x="476" y="380"/>
                  </a:lnTo>
                  <a:lnTo>
                    <a:pt x="463" y="392"/>
                  </a:lnTo>
                  <a:lnTo>
                    <a:pt x="449" y="403"/>
                  </a:lnTo>
                  <a:lnTo>
                    <a:pt x="436" y="416"/>
                  </a:lnTo>
                  <a:lnTo>
                    <a:pt x="318" y="298"/>
                  </a:lnTo>
                  <a:lnTo>
                    <a:pt x="345" y="272"/>
                  </a:lnTo>
                  <a:lnTo>
                    <a:pt x="376" y="246"/>
                  </a:lnTo>
                  <a:lnTo>
                    <a:pt x="404" y="223"/>
                  </a:lnTo>
                  <a:lnTo>
                    <a:pt x="435" y="200"/>
                  </a:lnTo>
                  <a:lnTo>
                    <a:pt x="466" y="180"/>
                  </a:lnTo>
                  <a:lnTo>
                    <a:pt x="499" y="160"/>
                  </a:lnTo>
                  <a:lnTo>
                    <a:pt x="531" y="141"/>
                  </a:lnTo>
                  <a:lnTo>
                    <a:pt x="566" y="124"/>
                  </a:lnTo>
                  <a:lnTo>
                    <a:pt x="599" y="110"/>
                  </a:lnTo>
                  <a:lnTo>
                    <a:pt x="635" y="95"/>
                  </a:lnTo>
                  <a:lnTo>
                    <a:pt x="669" y="82"/>
                  </a:lnTo>
                  <a:lnTo>
                    <a:pt x="705" y="71"/>
                  </a:lnTo>
                  <a:lnTo>
                    <a:pt x="741" y="62"/>
                  </a:lnTo>
                  <a:lnTo>
                    <a:pt x="779" y="53"/>
                  </a:lnTo>
                  <a:lnTo>
                    <a:pt x="816" y="48"/>
                  </a:lnTo>
                  <a:lnTo>
                    <a:pt x="854" y="42"/>
                  </a:lnTo>
                  <a:lnTo>
                    <a:pt x="854" y="33"/>
                  </a:lnTo>
                  <a:lnTo>
                    <a:pt x="849" y="4"/>
                  </a:lnTo>
                  <a:lnTo>
                    <a:pt x="786" y="15"/>
                  </a:lnTo>
                  <a:lnTo>
                    <a:pt x="726" y="28"/>
                  </a:lnTo>
                  <a:lnTo>
                    <a:pt x="665" y="45"/>
                  </a:lnTo>
                  <a:lnTo>
                    <a:pt x="607" y="66"/>
                  </a:lnTo>
                  <a:lnTo>
                    <a:pt x="551" y="91"/>
                  </a:lnTo>
                  <a:lnTo>
                    <a:pt x="497" y="120"/>
                  </a:lnTo>
                  <a:lnTo>
                    <a:pt x="443" y="150"/>
                  </a:lnTo>
                  <a:lnTo>
                    <a:pt x="394" y="184"/>
                  </a:lnTo>
                  <a:lnTo>
                    <a:pt x="345" y="222"/>
                  </a:lnTo>
                  <a:lnTo>
                    <a:pt x="301" y="264"/>
                  </a:lnTo>
                  <a:lnTo>
                    <a:pt x="258" y="307"/>
                  </a:lnTo>
                  <a:lnTo>
                    <a:pt x="219" y="351"/>
                  </a:lnTo>
                  <a:lnTo>
                    <a:pt x="181" y="400"/>
                  </a:lnTo>
                  <a:lnTo>
                    <a:pt x="147" y="451"/>
                  </a:lnTo>
                  <a:lnTo>
                    <a:pt x="116" y="504"/>
                  </a:lnTo>
                  <a:lnTo>
                    <a:pt x="89" y="55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9" name="Freeform 19"/>
            <p:cNvSpPr>
              <a:spLocks noChangeAspect="1"/>
            </p:cNvSpPr>
            <p:nvPr/>
          </p:nvSpPr>
          <p:spPr bwMode="auto">
            <a:xfrm>
              <a:off x="1475" y="1414"/>
              <a:ext cx="311" cy="305"/>
            </a:xfrm>
            <a:custGeom>
              <a:avLst/>
              <a:gdLst/>
              <a:ahLst/>
              <a:cxnLst>
                <a:cxn ang="0">
                  <a:pos x="309" y="0"/>
                </a:cxn>
                <a:cxn ang="0">
                  <a:pos x="307" y="2"/>
                </a:cxn>
                <a:cxn ang="0">
                  <a:pos x="301" y="5"/>
                </a:cxn>
                <a:cxn ang="0">
                  <a:pos x="291" y="9"/>
                </a:cxn>
                <a:cxn ang="0">
                  <a:pos x="276" y="15"/>
                </a:cxn>
                <a:cxn ang="0">
                  <a:pos x="260" y="24"/>
                </a:cxn>
                <a:cxn ang="0">
                  <a:pos x="243" y="34"/>
                </a:cxn>
                <a:cxn ang="0">
                  <a:pos x="223" y="45"/>
                </a:cxn>
                <a:cxn ang="0">
                  <a:pos x="203" y="57"/>
                </a:cxn>
                <a:cxn ang="0">
                  <a:pos x="181" y="71"/>
                </a:cxn>
                <a:cxn ang="0">
                  <a:pos x="161" y="85"/>
                </a:cxn>
                <a:cxn ang="0">
                  <a:pos x="141" y="103"/>
                </a:cxn>
                <a:cxn ang="0">
                  <a:pos x="122" y="120"/>
                </a:cxn>
                <a:cxn ang="0">
                  <a:pos x="105" y="137"/>
                </a:cxn>
                <a:cxn ang="0">
                  <a:pos x="89" y="157"/>
                </a:cxn>
                <a:cxn ang="0">
                  <a:pos x="78" y="178"/>
                </a:cxn>
                <a:cxn ang="0">
                  <a:pos x="69" y="198"/>
                </a:cxn>
                <a:cxn ang="0">
                  <a:pos x="68" y="201"/>
                </a:cxn>
                <a:cxn ang="0">
                  <a:pos x="62" y="209"/>
                </a:cxn>
                <a:cxn ang="0">
                  <a:pos x="53" y="224"/>
                </a:cxn>
                <a:cxn ang="0">
                  <a:pos x="43" y="239"/>
                </a:cxn>
                <a:cxn ang="0">
                  <a:pos x="32" y="257"/>
                </a:cxn>
                <a:cxn ang="0">
                  <a:pos x="20" y="275"/>
                </a:cxn>
                <a:cxn ang="0">
                  <a:pos x="8" y="291"/>
                </a:cxn>
                <a:cxn ang="0">
                  <a:pos x="0" y="306"/>
                </a:cxn>
                <a:cxn ang="0">
                  <a:pos x="4" y="304"/>
                </a:cxn>
                <a:cxn ang="0">
                  <a:pos x="14" y="299"/>
                </a:cxn>
                <a:cxn ang="0">
                  <a:pos x="29" y="290"/>
                </a:cxn>
                <a:cxn ang="0">
                  <a:pos x="47" y="278"/>
                </a:cxn>
                <a:cxn ang="0">
                  <a:pos x="69" y="264"/>
                </a:cxn>
                <a:cxn ang="0">
                  <a:pos x="92" y="248"/>
                </a:cxn>
                <a:cxn ang="0">
                  <a:pos x="114" y="231"/>
                </a:cxn>
                <a:cxn ang="0">
                  <a:pos x="134" y="212"/>
                </a:cxn>
                <a:cxn ang="0">
                  <a:pos x="154" y="192"/>
                </a:cxn>
                <a:cxn ang="0">
                  <a:pos x="178" y="167"/>
                </a:cxn>
                <a:cxn ang="0">
                  <a:pos x="204" y="140"/>
                </a:cxn>
                <a:cxn ang="0">
                  <a:pos x="230" y="113"/>
                </a:cxn>
                <a:cxn ang="0">
                  <a:pos x="255" y="84"/>
                </a:cxn>
                <a:cxn ang="0">
                  <a:pos x="276" y="55"/>
                </a:cxn>
                <a:cxn ang="0">
                  <a:pos x="295" y="26"/>
                </a:cxn>
                <a:cxn ang="0">
                  <a:pos x="309" y="0"/>
                </a:cxn>
              </a:cxnLst>
              <a:rect l="0" t="0" r="r" b="b"/>
              <a:pathLst>
                <a:path w="309" h="306">
                  <a:moveTo>
                    <a:pt x="309" y="0"/>
                  </a:moveTo>
                  <a:lnTo>
                    <a:pt x="307" y="2"/>
                  </a:lnTo>
                  <a:lnTo>
                    <a:pt x="301" y="5"/>
                  </a:lnTo>
                  <a:lnTo>
                    <a:pt x="291" y="9"/>
                  </a:lnTo>
                  <a:lnTo>
                    <a:pt x="276" y="15"/>
                  </a:lnTo>
                  <a:lnTo>
                    <a:pt x="260" y="24"/>
                  </a:lnTo>
                  <a:lnTo>
                    <a:pt x="243" y="34"/>
                  </a:lnTo>
                  <a:lnTo>
                    <a:pt x="223" y="45"/>
                  </a:lnTo>
                  <a:lnTo>
                    <a:pt x="203" y="57"/>
                  </a:lnTo>
                  <a:lnTo>
                    <a:pt x="181" y="71"/>
                  </a:lnTo>
                  <a:lnTo>
                    <a:pt x="161" y="85"/>
                  </a:lnTo>
                  <a:lnTo>
                    <a:pt x="141" y="103"/>
                  </a:lnTo>
                  <a:lnTo>
                    <a:pt x="122" y="120"/>
                  </a:lnTo>
                  <a:lnTo>
                    <a:pt x="105" y="137"/>
                  </a:lnTo>
                  <a:lnTo>
                    <a:pt x="89" y="157"/>
                  </a:lnTo>
                  <a:lnTo>
                    <a:pt x="78" y="178"/>
                  </a:lnTo>
                  <a:lnTo>
                    <a:pt x="69" y="198"/>
                  </a:lnTo>
                  <a:lnTo>
                    <a:pt x="68" y="201"/>
                  </a:lnTo>
                  <a:lnTo>
                    <a:pt x="62" y="209"/>
                  </a:lnTo>
                  <a:lnTo>
                    <a:pt x="53" y="224"/>
                  </a:lnTo>
                  <a:lnTo>
                    <a:pt x="43" y="239"/>
                  </a:lnTo>
                  <a:lnTo>
                    <a:pt x="32" y="257"/>
                  </a:lnTo>
                  <a:lnTo>
                    <a:pt x="20" y="275"/>
                  </a:lnTo>
                  <a:lnTo>
                    <a:pt x="8" y="291"/>
                  </a:lnTo>
                  <a:lnTo>
                    <a:pt x="0" y="306"/>
                  </a:lnTo>
                  <a:lnTo>
                    <a:pt x="4" y="304"/>
                  </a:lnTo>
                  <a:lnTo>
                    <a:pt x="14" y="299"/>
                  </a:lnTo>
                  <a:lnTo>
                    <a:pt x="29" y="290"/>
                  </a:lnTo>
                  <a:lnTo>
                    <a:pt x="47" y="278"/>
                  </a:lnTo>
                  <a:lnTo>
                    <a:pt x="69" y="264"/>
                  </a:lnTo>
                  <a:lnTo>
                    <a:pt x="92" y="248"/>
                  </a:lnTo>
                  <a:lnTo>
                    <a:pt x="114" y="231"/>
                  </a:lnTo>
                  <a:lnTo>
                    <a:pt x="134" y="212"/>
                  </a:lnTo>
                  <a:lnTo>
                    <a:pt x="154" y="192"/>
                  </a:lnTo>
                  <a:lnTo>
                    <a:pt x="178" y="167"/>
                  </a:lnTo>
                  <a:lnTo>
                    <a:pt x="204" y="140"/>
                  </a:lnTo>
                  <a:lnTo>
                    <a:pt x="230" y="113"/>
                  </a:lnTo>
                  <a:lnTo>
                    <a:pt x="255" y="84"/>
                  </a:lnTo>
                  <a:lnTo>
                    <a:pt x="276" y="55"/>
                  </a:lnTo>
                  <a:lnTo>
                    <a:pt x="295" y="26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" name="Freeform 20"/>
            <p:cNvSpPr>
              <a:spLocks noChangeAspect="1"/>
            </p:cNvSpPr>
            <p:nvPr/>
          </p:nvSpPr>
          <p:spPr bwMode="auto">
            <a:xfrm>
              <a:off x="1349" y="1609"/>
              <a:ext cx="299" cy="390"/>
            </a:xfrm>
            <a:custGeom>
              <a:avLst/>
              <a:gdLst/>
              <a:ahLst/>
              <a:cxnLst>
                <a:cxn ang="0">
                  <a:pos x="194" y="209"/>
                </a:cxn>
                <a:cxn ang="0">
                  <a:pos x="226" y="180"/>
                </a:cxn>
                <a:cxn ang="0">
                  <a:pos x="250" y="153"/>
                </a:cxn>
                <a:cxn ang="0">
                  <a:pos x="270" y="127"/>
                </a:cxn>
                <a:cxn ang="0">
                  <a:pos x="285" y="104"/>
                </a:cxn>
                <a:cxn ang="0">
                  <a:pos x="295" y="84"/>
                </a:cxn>
                <a:cxn ang="0">
                  <a:pos x="301" y="68"/>
                </a:cxn>
                <a:cxn ang="0">
                  <a:pos x="303" y="58"/>
                </a:cxn>
                <a:cxn ang="0">
                  <a:pos x="305" y="55"/>
                </a:cxn>
                <a:cxn ang="0">
                  <a:pos x="299" y="59"/>
                </a:cxn>
                <a:cxn ang="0">
                  <a:pos x="283" y="70"/>
                </a:cxn>
                <a:cxn ang="0">
                  <a:pos x="260" y="85"/>
                </a:cxn>
                <a:cxn ang="0">
                  <a:pos x="234" y="104"/>
                </a:cxn>
                <a:cxn ang="0">
                  <a:pos x="204" y="124"/>
                </a:cxn>
                <a:cxn ang="0">
                  <a:pos x="177" y="144"/>
                </a:cxn>
                <a:cxn ang="0">
                  <a:pos x="151" y="162"/>
                </a:cxn>
                <a:cxn ang="0">
                  <a:pos x="132" y="176"/>
                </a:cxn>
                <a:cxn ang="0">
                  <a:pos x="116" y="190"/>
                </a:cxn>
                <a:cxn ang="0">
                  <a:pos x="100" y="209"/>
                </a:cxn>
                <a:cxn ang="0">
                  <a:pos x="85" y="231"/>
                </a:cxn>
                <a:cxn ang="0">
                  <a:pos x="69" y="252"/>
                </a:cxn>
                <a:cxn ang="0">
                  <a:pos x="56" y="271"/>
                </a:cxn>
                <a:cxn ang="0">
                  <a:pos x="46" y="287"/>
                </a:cxn>
                <a:cxn ang="0">
                  <a:pos x="38" y="298"/>
                </a:cxn>
                <a:cxn ang="0">
                  <a:pos x="36" y="303"/>
                </a:cxn>
                <a:cxn ang="0">
                  <a:pos x="37" y="298"/>
                </a:cxn>
                <a:cxn ang="0">
                  <a:pos x="40" y="280"/>
                </a:cxn>
                <a:cxn ang="0">
                  <a:pos x="49" y="245"/>
                </a:cxn>
                <a:cxn ang="0">
                  <a:pos x="61" y="188"/>
                </a:cxn>
                <a:cxn ang="0">
                  <a:pos x="74" y="118"/>
                </a:cxn>
                <a:cxn ang="0">
                  <a:pos x="80" y="59"/>
                </a:cxn>
                <a:cxn ang="0">
                  <a:pos x="83" y="16"/>
                </a:cxn>
                <a:cxn ang="0">
                  <a:pos x="83" y="0"/>
                </a:cxn>
                <a:cxn ang="0">
                  <a:pos x="82" y="2"/>
                </a:cxn>
                <a:cxn ang="0">
                  <a:pos x="77" y="6"/>
                </a:cxn>
                <a:cxn ang="0">
                  <a:pos x="72" y="13"/>
                </a:cxn>
                <a:cxn ang="0">
                  <a:pos x="64" y="25"/>
                </a:cxn>
                <a:cxn ang="0">
                  <a:pos x="54" y="39"/>
                </a:cxn>
                <a:cxn ang="0">
                  <a:pos x="44" y="58"/>
                </a:cxn>
                <a:cxn ang="0">
                  <a:pos x="31" y="81"/>
                </a:cxn>
                <a:cxn ang="0">
                  <a:pos x="18" y="108"/>
                </a:cxn>
                <a:cxn ang="0">
                  <a:pos x="1" y="186"/>
                </a:cxn>
                <a:cxn ang="0">
                  <a:pos x="0" y="281"/>
                </a:cxn>
                <a:cxn ang="0">
                  <a:pos x="4" y="362"/>
                </a:cxn>
                <a:cxn ang="0">
                  <a:pos x="7" y="395"/>
                </a:cxn>
                <a:cxn ang="0">
                  <a:pos x="13" y="386"/>
                </a:cxn>
                <a:cxn ang="0">
                  <a:pos x="24" y="370"/>
                </a:cxn>
                <a:cxn ang="0">
                  <a:pos x="43" y="349"/>
                </a:cxn>
                <a:cxn ang="0">
                  <a:pos x="67" y="324"/>
                </a:cxn>
                <a:cxn ang="0">
                  <a:pos x="95" y="297"/>
                </a:cxn>
                <a:cxn ang="0">
                  <a:pos x="126" y="268"/>
                </a:cxn>
                <a:cxn ang="0">
                  <a:pos x="159" y="238"/>
                </a:cxn>
                <a:cxn ang="0">
                  <a:pos x="194" y="209"/>
                </a:cxn>
              </a:cxnLst>
              <a:rect l="0" t="0" r="r" b="b"/>
              <a:pathLst>
                <a:path w="305" h="395">
                  <a:moveTo>
                    <a:pt x="194" y="209"/>
                  </a:moveTo>
                  <a:lnTo>
                    <a:pt x="226" y="180"/>
                  </a:lnTo>
                  <a:lnTo>
                    <a:pt x="250" y="153"/>
                  </a:lnTo>
                  <a:lnTo>
                    <a:pt x="270" y="127"/>
                  </a:lnTo>
                  <a:lnTo>
                    <a:pt x="285" y="104"/>
                  </a:lnTo>
                  <a:lnTo>
                    <a:pt x="295" y="84"/>
                  </a:lnTo>
                  <a:lnTo>
                    <a:pt x="301" y="68"/>
                  </a:lnTo>
                  <a:lnTo>
                    <a:pt x="303" y="58"/>
                  </a:lnTo>
                  <a:lnTo>
                    <a:pt x="305" y="55"/>
                  </a:lnTo>
                  <a:lnTo>
                    <a:pt x="299" y="59"/>
                  </a:lnTo>
                  <a:lnTo>
                    <a:pt x="283" y="70"/>
                  </a:lnTo>
                  <a:lnTo>
                    <a:pt x="260" y="85"/>
                  </a:lnTo>
                  <a:lnTo>
                    <a:pt x="234" y="104"/>
                  </a:lnTo>
                  <a:lnTo>
                    <a:pt x="204" y="124"/>
                  </a:lnTo>
                  <a:lnTo>
                    <a:pt x="177" y="144"/>
                  </a:lnTo>
                  <a:lnTo>
                    <a:pt x="151" y="162"/>
                  </a:lnTo>
                  <a:lnTo>
                    <a:pt x="132" y="176"/>
                  </a:lnTo>
                  <a:lnTo>
                    <a:pt x="116" y="190"/>
                  </a:lnTo>
                  <a:lnTo>
                    <a:pt x="100" y="209"/>
                  </a:lnTo>
                  <a:lnTo>
                    <a:pt x="85" y="231"/>
                  </a:lnTo>
                  <a:lnTo>
                    <a:pt x="69" y="252"/>
                  </a:lnTo>
                  <a:lnTo>
                    <a:pt x="56" y="271"/>
                  </a:lnTo>
                  <a:lnTo>
                    <a:pt x="46" y="287"/>
                  </a:lnTo>
                  <a:lnTo>
                    <a:pt x="38" y="298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40" y="280"/>
                  </a:lnTo>
                  <a:lnTo>
                    <a:pt x="49" y="245"/>
                  </a:lnTo>
                  <a:lnTo>
                    <a:pt x="61" y="188"/>
                  </a:lnTo>
                  <a:lnTo>
                    <a:pt x="74" y="118"/>
                  </a:lnTo>
                  <a:lnTo>
                    <a:pt x="80" y="59"/>
                  </a:lnTo>
                  <a:lnTo>
                    <a:pt x="83" y="16"/>
                  </a:lnTo>
                  <a:lnTo>
                    <a:pt x="83" y="0"/>
                  </a:lnTo>
                  <a:lnTo>
                    <a:pt x="82" y="2"/>
                  </a:lnTo>
                  <a:lnTo>
                    <a:pt x="77" y="6"/>
                  </a:lnTo>
                  <a:lnTo>
                    <a:pt x="72" y="13"/>
                  </a:lnTo>
                  <a:lnTo>
                    <a:pt x="64" y="25"/>
                  </a:lnTo>
                  <a:lnTo>
                    <a:pt x="54" y="39"/>
                  </a:lnTo>
                  <a:lnTo>
                    <a:pt x="44" y="58"/>
                  </a:lnTo>
                  <a:lnTo>
                    <a:pt x="31" y="81"/>
                  </a:lnTo>
                  <a:lnTo>
                    <a:pt x="18" y="108"/>
                  </a:lnTo>
                  <a:lnTo>
                    <a:pt x="1" y="186"/>
                  </a:lnTo>
                  <a:lnTo>
                    <a:pt x="0" y="281"/>
                  </a:lnTo>
                  <a:lnTo>
                    <a:pt x="4" y="362"/>
                  </a:lnTo>
                  <a:lnTo>
                    <a:pt x="7" y="395"/>
                  </a:lnTo>
                  <a:lnTo>
                    <a:pt x="13" y="386"/>
                  </a:lnTo>
                  <a:lnTo>
                    <a:pt x="24" y="370"/>
                  </a:lnTo>
                  <a:lnTo>
                    <a:pt x="43" y="349"/>
                  </a:lnTo>
                  <a:lnTo>
                    <a:pt x="67" y="324"/>
                  </a:lnTo>
                  <a:lnTo>
                    <a:pt x="95" y="297"/>
                  </a:lnTo>
                  <a:lnTo>
                    <a:pt x="126" y="268"/>
                  </a:lnTo>
                  <a:lnTo>
                    <a:pt x="159" y="238"/>
                  </a:lnTo>
                  <a:lnTo>
                    <a:pt x="194" y="2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1" name="Freeform 21"/>
            <p:cNvSpPr>
              <a:spLocks noChangeAspect="1"/>
            </p:cNvSpPr>
            <p:nvPr/>
          </p:nvSpPr>
          <p:spPr bwMode="auto">
            <a:xfrm>
              <a:off x="1222" y="1828"/>
              <a:ext cx="276" cy="499"/>
            </a:xfrm>
            <a:custGeom>
              <a:avLst/>
              <a:gdLst/>
              <a:ahLst/>
              <a:cxnLst>
                <a:cxn ang="0">
                  <a:pos x="94" y="503"/>
                </a:cxn>
                <a:cxn ang="0">
                  <a:pos x="95" y="497"/>
                </a:cxn>
                <a:cxn ang="0">
                  <a:pos x="101" y="480"/>
                </a:cxn>
                <a:cxn ang="0">
                  <a:pos x="108" y="455"/>
                </a:cxn>
                <a:cxn ang="0">
                  <a:pos x="117" y="427"/>
                </a:cxn>
                <a:cxn ang="0">
                  <a:pos x="128" y="395"/>
                </a:cxn>
                <a:cxn ang="0">
                  <a:pos x="140" y="365"/>
                </a:cxn>
                <a:cxn ang="0">
                  <a:pos x="153" y="339"/>
                </a:cxn>
                <a:cxn ang="0">
                  <a:pos x="166" y="320"/>
                </a:cxn>
                <a:cxn ang="0">
                  <a:pos x="180" y="303"/>
                </a:cxn>
                <a:cxn ang="0">
                  <a:pos x="198" y="281"/>
                </a:cxn>
                <a:cxn ang="0">
                  <a:pos x="216" y="257"/>
                </a:cxn>
                <a:cxn ang="0">
                  <a:pos x="235" y="228"/>
                </a:cxn>
                <a:cxn ang="0">
                  <a:pos x="251" y="198"/>
                </a:cxn>
                <a:cxn ang="0">
                  <a:pos x="265" y="163"/>
                </a:cxn>
                <a:cxn ang="0">
                  <a:pos x="274" y="129"/>
                </a:cxn>
                <a:cxn ang="0">
                  <a:pos x="277" y="91"/>
                </a:cxn>
                <a:cxn ang="0">
                  <a:pos x="271" y="97"/>
                </a:cxn>
                <a:cxn ang="0">
                  <a:pos x="257" y="113"/>
                </a:cxn>
                <a:cxn ang="0">
                  <a:pos x="235" y="137"/>
                </a:cxn>
                <a:cxn ang="0">
                  <a:pos x="209" y="168"/>
                </a:cxn>
                <a:cxn ang="0">
                  <a:pos x="182" y="201"/>
                </a:cxn>
                <a:cxn ang="0">
                  <a:pos x="157" y="237"/>
                </a:cxn>
                <a:cxn ang="0">
                  <a:pos x="136" y="271"/>
                </a:cxn>
                <a:cxn ang="0">
                  <a:pos x="123" y="303"/>
                </a:cxn>
                <a:cxn ang="0">
                  <a:pos x="107" y="353"/>
                </a:cxn>
                <a:cxn ang="0">
                  <a:pos x="97" y="388"/>
                </a:cxn>
                <a:cxn ang="0">
                  <a:pos x="91" y="408"/>
                </a:cxn>
                <a:cxn ang="0">
                  <a:pos x="90" y="414"/>
                </a:cxn>
                <a:cxn ang="0">
                  <a:pos x="85" y="355"/>
                </a:cxn>
                <a:cxn ang="0">
                  <a:pos x="74" y="224"/>
                </a:cxn>
                <a:cxn ang="0">
                  <a:pos x="61" y="83"/>
                </a:cxn>
                <a:cxn ang="0">
                  <a:pos x="51" y="0"/>
                </a:cxn>
                <a:cxn ang="0">
                  <a:pos x="46" y="8"/>
                </a:cxn>
                <a:cxn ang="0">
                  <a:pos x="38" y="26"/>
                </a:cxn>
                <a:cxn ang="0">
                  <a:pos x="26" y="55"/>
                </a:cxn>
                <a:cxn ang="0">
                  <a:pos x="13" y="94"/>
                </a:cxn>
                <a:cxn ang="0">
                  <a:pos x="5" y="140"/>
                </a:cxn>
                <a:cxn ang="0">
                  <a:pos x="0" y="193"/>
                </a:cxn>
                <a:cxn ang="0">
                  <a:pos x="6" y="250"/>
                </a:cxn>
                <a:cxn ang="0">
                  <a:pos x="22" y="310"/>
                </a:cxn>
                <a:cxn ang="0">
                  <a:pos x="42" y="365"/>
                </a:cxn>
                <a:cxn ang="0">
                  <a:pos x="59" y="408"/>
                </a:cxn>
                <a:cxn ang="0">
                  <a:pos x="71" y="443"/>
                </a:cxn>
                <a:cxn ang="0">
                  <a:pos x="81" y="467"/>
                </a:cxn>
                <a:cxn ang="0">
                  <a:pos x="87" y="484"/>
                </a:cxn>
                <a:cxn ang="0">
                  <a:pos x="91" y="496"/>
                </a:cxn>
                <a:cxn ang="0">
                  <a:pos x="94" y="502"/>
                </a:cxn>
                <a:cxn ang="0">
                  <a:pos x="94" y="503"/>
                </a:cxn>
              </a:cxnLst>
              <a:rect l="0" t="0" r="r" b="b"/>
              <a:pathLst>
                <a:path w="277" h="503">
                  <a:moveTo>
                    <a:pt x="94" y="503"/>
                  </a:moveTo>
                  <a:lnTo>
                    <a:pt x="95" y="497"/>
                  </a:lnTo>
                  <a:lnTo>
                    <a:pt x="101" y="480"/>
                  </a:lnTo>
                  <a:lnTo>
                    <a:pt x="108" y="455"/>
                  </a:lnTo>
                  <a:lnTo>
                    <a:pt x="117" y="427"/>
                  </a:lnTo>
                  <a:lnTo>
                    <a:pt x="128" y="395"/>
                  </a:lnTo>
                  <a:lnTo>
                    <a:pt x="140" y="365"/>
                  </a:lnTo>
                  <a:lnTo>
                    <a:pt x="153" y="339"/>
                  </a:lnTo>
                  <a:lnTo>
                    <a:pt x="166" y="320"/>
                  </a:lnTo>
                  <a:lnTo>
                    <a:pt x="180" y="303"/>
                  </a:lnTo>
                  <a:lnTo>
                    <a:pt x="198" y="281"/>
                  </a:lnTo>
                  <a:lnTo>
                    <a:pt x="216" y="257"/>
                  </a:lnTo>
                  <a:lnTo>
                    <a:pt x="235" y="228"/>
                  </a:lnTo>
                  <a:lnTo>
                    <a:pt x="251" y="198"/>
                  </a:lnTo>
                  <a:lnTo>
                    <a:pt x="265" y="163"/>
                  </a:lnTo>
                  <a:lnTo>
                    <a:pt x="274" y="129"/>
                  </a:lnTo>
                  <a:lnTo>
                    <a:pt x="277" y="91"/>
                  </a:lnTo>
                  <a:lnTo>
                    <a:pt x="271" y="97"/>
                  </a:lnTo>
                  <a:lnTo>
                    <a:pt x="257" y="113"/>
                  </a:lnTo>
                  <a:lnTo>
                    <a:pt x="235" y="137"/>
                  </a:lnTo>
                  <a:lnTo>
                    <a:pt x="209" y="168"/>
                  </a:lnTo>
                  <a:lnTo>
                    <a:pt x="182" y="201"/>
                  </a:lnTo>
                  <a:lnTo>
                    <a:pt x="157" y="237"/>
                  </a:lnTo>
                  <a:lnTo>
                    <a:pt x="136" y="271"/>
                  </a:lnTo>
                  <a:lnTo>
                    <a:pt x="123" y="303"/>
                  </a:lnTo>
                  <a:lnTo>
                    <a:pt x="107" y="353"/>
                  </a:lnTo>
                  <a:lnTo>
                    <a:pt x="97" y="388"/>
                  </a:lnTo>
                  <a:lnTo>
                    <a:pt x="91" y="408"/>
                  </a:lnTo>
                  <a:lnTo>
                    <a:pt x="90" y="414"/>
                  </a:lnTo>
                  <a:lnTo>
                    <a:pt x="85" y="355"/>
                  </a:lnTo>
                  <a:lnTo>
                    <a:pt x="74" y="224"/>
                  </a:lnTo>
                  <a:lnTo>
                    <a:pt x="61" y="83"/>
                  </a:lnTo>
                  <a:lnTo>
                    <a:pt x="51" y="0"/>
                  </a:lnTo>
                  <a:lnTo>
                    <a:pt x="46" y="8"/>
                  </a:lnTo>
                  <a:lnTo>
                    <a:pt x="38" y="26"/>
                  </a:lnTo>
                  <a:lnTo>
                    <a:pt x="26" y="55"/>
                  </a:lnTo>
                  <a:lnTo>
                    <a:pt x="13" y="94"/>
                  </a:lnTo>
                  <a:lnTo>
                    <a:pt x="5" y="140"/>
                  </a:lnTo>
                  <a:lnTo>
                    <a:pt x="0" y="193"/>
                  </a:lnTo>
                  <a:lnTo>
                    <a:pt x="6" y="250"/>
                  </a:lnTo>
                  <a:lnTo>
                    <a:pt x="22" y="310"/>
                  </a:lnTo>
                  <a:lnTo>
                    <a:pt x="42" y="365"/>
                  </a:lnTo>
                  <a:lnTo>
                    <a:pt x="59" y="408"/>
                  </a:lnTo>
                  <a:lnTo>
                    <a:pt x="71" y="443"/>
                  </a:lnTo>
                  <a:lnTo>
                    <a:pt x="81" y="467"/>
                  </a:lnTo>
                  <a:lnTo>
                    <a:pt x="87" y="484"/>
                  </a:lnTo>
                  <a:lnTo>
                    <a:pt x="91" y="496"/>
                  </a:lnTo>
                  <a:lnTo>
                    <a:pt x="94" y="502"/>
                  </a:lnTo>
                  <a:lnTo>
                    <a:pt x="94" y="5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2" name="Freeform 22"/>
            <p:cNvSpPr>
              <a:spLocks noChangeAspect="1"/>
            </p:cNvSpPr>
            <p:nvPr/>
          </p:nvSpPr>
          <p:spPr bwMode="auto">
            <a:xfrm>
              <a:off x="1153" y="2121"/>
              <a:ext cx="299" cy="524"/>
            </a:xfrm>
            <a:custGeom>
              <a:avLst/>
              <a:gdLst/>
              <a:ahLst/>
              <a:cxnLst>
                <a:cxn ang="0">
                  <a:pos x="217" y="524"/>
                </a:cxn>
                <a:cxn ang="0">
                  <a:pos x="217" y="500"/>
                </a:cxn>
                <a:cxn ang="0">
                  <a:pos x="220" y="476"/>
                </a:cxn>
                <a:cxn ang="0">
                  <a:pos x="224" y="448"/>
                </a:cxn>
                <a:cxn ang="0">
                  <a:pos x="230" y="419"/>
                </a:cxn>
                <a:cxn ang="0">
                  <a:pos x="237" y="386"/>
                </a:cxn>
                <a:cxn ang="0">
                  <a:pos x="247" y="349"/>
                </a:cxn>
                <a:cxn ang="0">
                  <a:pos x="260" y="306"/>
                </a:cxn>
                <a:cxn ang="0">
                  <a:pos x="275" y="255"/>
                </a:cxn>
                <a:cxn ang="0">
                  <a:pos x="288" y="206"/>
                </a:cxn>
                <a:cxn ang="0">
                  <a:pos x="293" y="164"/>
                </a:cxn>
                <a:cxn ang="0">
                  <a:pos x="296" y="133"/>
                </a:cxn>
                <a:cxn ang="0">
                  <a:pos x="295" y="107"/>
                </a:cxn>
                <a:cxn ang="0">
                  <a:pos x="291" y="90"/>
                </a:cxn>
                <a:cxn ang="0">
                  <a:pos x="286" y="77"/>
                </a:cxn>
                <a:cxn ang="0">
                  <a:pos x="283" y="69"/>
                </a:cxn>
                <a:cxn ang="0">
                  <a:pos x="282" y="68"/>
                </a:cxn>
                <a:cxn ang="0">
                  <a:pos x="253" y="124"/>
                </a:cxn>
                <a:cxn ang="0">
                  <a:pos x="230" y="186"/>
                </a:cxn>
                <a:cxn ang="0">
                  <a:pos x="216" y="249"/>
                </a:cxn>
                <a:cxn ang="0">
                  <a:pos x="206" y="310"/>
                </a:cxn>
                <a:cxn ang="0">
                  <a:pos x="200" y="363"/>
                </a:cxn>
                <a:cxn ang="0">
                  <a:pos x="197" y="406"/>
                </a:cxn>
                <a:cxn ang="0">
                  <a:pos x="196" y="435"/>
                </a:cxn>
                <a:cxn ang="0">
                  <a:pos x="196" y="445"/>
                </a:cxn>
                <a:cxn ang="0">
                  <a:pos x="187" y="418"/>
                </a:cxn>
                <a:cxn ang="0">
                  <a:pos x="173" y="383"/>
                </a:cxn>
                <a:cxn ang="0">
                  <a:pos x="155" y="343"/>
                </a:cxn>
                <a:cxn ang="0">
                  <a:pos x="135" y="301"/>
                </a:cxn>
                <a:cxn ang="0">
                  <a:pos x="115" y="258"/>
                </a:cxn>
                <a:cxn ang="0">
                  <a:pos x="96" y="219"/>
                </a:cxn>
                <a:cxn ang="0">
                  <a:pos x="80" y="186"/>
                </a:cxn>
                <a:cxn ang="0">
                  <a:pos x="67" y="162"/>
                </a:cxn>
                <a:cxn ang="0">
                  <a:pos x="57" y="140"/>
                </a:cxn>
                <a:cxn ang="0">
                  <a:pos x="46" y="116"/>
                </a:cxn>
                <a:cxn ang="0">
                  <a:pos x="37" y="88"/>
                </a:cxn>
                <a:cxn ang="0">
                  <a:pos x="29" y="62"/>
                </a:cxn>
                <a:cxn ang="0">
                  <a:pos x="20" y="38"/>
                </a:cxn>
                <a:cxn ang="0">
                  <a:pos x="14" y="19"/>
                </a:cxn>
                <a:cxn ang="0">
                  <a:pos x="11" y="5"/>
                </a:cxn>
                <a:cxn ang="0">
                  <a:pos x="10" y="0"/>
                </a:cxn>
                <a:cxn ang="0">
                  <a:pos x="5" y="13"/>
                </a:cxn>
                <a:cxn ang="0">
                  <a:pos x="0" y="54"/>
                </a:cxn>
                <a:cxn ang="0">
                  <a:pos x="1" y="120"/>
                </a:cxn>
                <a:cxn ang="0">
                  <a:pos x="17" y="212"/>
                </a:cxn>
                <a:cxn ang="0">
                  <a:pos x="36" y="265"/>
                </a:cxn>
                <a:cxn ang="0">
                  <a:pos x="63" y="320"/>
                </a:cxn>
                <a:cxn ang="0">
                  <a:pos x="96" y="372"/>
                </a:cxn>
                <a:cxn ang="0">
                  <a:pos x="131" y="421"/>
                </a:cxn>
                <a:cxn ang="0">
                  <a:pos x="164" y="463"/>
                </a:cxn>
                <a:cxn ang="0">
                  <a:pos x="191" y="496"/>
                </a:cxn>
                <a:cxn ang="0">
                  <a:pos x="210" y="517"/>
                </a:cxn>
                <a:cxn ang="0">
                  <a:pos x="217" y="524"/>
                </a:cxn>
              </a:cxnLst>
              <a:rect l="0" t="0" r="r" b="b"/>
              <a:pathLst>
                <a:path w="296" h="524">
                  <a:moveTo>
                    <a:pt x="217" y="524"/>
                  </a:moveTo>
                  <a:lnTo>
                    <a:pt x="217" y="500"/>
                  </a:lnTo>
                  <a:lnTo>
                    <a:pt x="220" y="476"/>
                  </a:lnTo>
                  <a:lnTo>
                    <a:pt x="224" y="448"/>
                  </a:lnTo>
                  <a:lnTo>
                    <a:pt x="230" y="419"/>
                  </a:lnTo>
                  <a:lnTo>
                    <a:pt x="237" y="386"/>
                  </a:lnTo>
                  <a:lnTo>
                    <a:pt x="247" y="349"/>
                  </a:lnTo>
                  <a:lnTo>
                    <a:pt x="260" y="306"/>
                  </a:lnTo>
                  <a:lnTo>
                    <a:pt x="275" y="255"/>
                  </a:lnTo>
                  <a:lnTo>
                    <a:pt x="288" y="206"/>
                  </a:lnTo>
                  <a:lnTo>
                    <a:pt x="293" y="164"/>
                  </a:lnTo>
                  <a:lnTo>
                    <a:pt x="296" y="133"/>
                  </a:lnTo>
                  <a:lnTo>
                    <a:pt x="295" y="107"/>
                  </a:lnTo>
                  <a:lnTo>
                    <a:pt x="291" y="90"/>
                  </a:lnTo>
                  <a:lnTo>
                    <a:pt x="286" y="77"/>
                  </a:lnTo>
                  <a:lnTo>
                    <a:pt x="283" y="69"/>
                  </a:lnTo>
                  <a:lnTo>
                    <a:pt x="282" y="68"/>
                  </a:lnTo>
                  <a:lnTo>
                    <a:pt x="253" y="124"/>
                  </a:lnTo>
                  <a:lnTo>
                    <a:pt x="230" y="186"/>
                  </a:lnTo>
                  <a:lnTo>
                    <a:pt x="216" y="249"/>
                  </a:lnTo>
                  <a:lnTo>
                    <a:pt x="206" y="310"/>
                  </a:lnTo>
                  <a:lnTo>
                    <a:pt x="200" y="363"/>
                  </a:lnTo>
                  <a:lnTo>
                    <a:pt x="197" y="406"/>
                  </a:lnTo>
                  <a:lnTo>
                    <a:pt x="196" y="435"/>
                  </a:lnTo>
                  <a:lnTo>
                    <a:pt x="196" y="445"/>
                  </a:lnTo>
                  <a:lnTo>
                    <a:pt x="187" y="418"/>
                  </a:lnTo>
                  <a:lnTo>
                    <a:pt x="173" y="383"/>
                  </a:lnTo>
                  <a:lnTo>
                    <a:pt x="155" y="343"/>
                  </a:lnTo>
                  <a:lnTo>
                    <a:pt x="135" y="301"/>
                  </a:lnTo>
                  <a:lnTo>
                    <a:pt x="115" y="258"/>
                  </a:lnTo>
                  <a:lnTo>
                    <a:pt x="96" y="219"/>
                  </a:lnTo>
                  <a:lnTo>
                    <a:pt x="80" y="186"/>
                  </a:lnTo>
                  <a:lnTo>
                    <a:pt x="67" y="162"/>
                  </a:lnTo>
                  <a:lnTo>
                    <a:pt x="57" y="140"/>
                  </a:lnTo>
                  <a:lnTo>
                    <a:pt x="46" y="116"/>
                  </a:lnTo>
                  <a:lnTo>
                    <a:pt x="37" y="88"/>
                  </a:lnTo>
                  <a:lnTo>
                    <a:pt x="29" y="62"/>
                  </a:lnTo>
                  <a:lnTo>
                    <a:pt x="20" y="38"/>
                  </a:lnTo>
                  <a:lnTo>
                    <a:pt x="14" y="19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5" y="13"/>
                  </a:lnTo>
                  <a:lnTo>
                    <a:pt x="0" y="54"/>
                  </a:lnTo>
                  <a:lnTo>
                    <a:pt x="1" y="120"/>
                  </a:lnTo>
                  <a:lnTo>
                    <a:pt x="17" y="212"/>
                  </a:lnTo>
                  <a:lnTo>
                    <a:pt x="36" y="265"/>
                  </a:lnTo>
                  <a:lnTo>
                    <a:pt x="63" y="320"/>
                  </a:lnTo>
                  <a:lnTo>
                    <a:pt x="96" y="372"/>
                  </a:lnTo>
                  <a:lnTo>
                    <a:pt x="131" y="421"/>
                  </a:lnTo>
                  <a:lnTo>
                    <a:pt x="164" y="463"/>
                  </a:lnTo>
                  <a:lnTo>
                    <a:pt x="191" y="496"/>
                  </a:lnTo>
                  <a:lnTo>
                    <a:pt x="210" y="517"/>
                  </a:lnTo>
                  <a:lnTo>
                    <a:pt x="217" y="52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3" name="Freeform 23"/>
            <p:cNvSpPr>
              <a:spLocks noChangeAspect="1"/>
            </p:cNvSpPr>
            <p:nvPr/>
          </p:nvSpPr>
          <p:spPr bwMode="auto">
            <a:xfrm>
              <a:off x="1165" y="2486"/>
              <a:ext cx="334" cy="463"/>
            </a:xfrm>
            <a:custGeom>
              <a:avLst/>
              <a:gdLst/>
              <a:ahLst/>
              <a:cxnLst>
                <a:cxn ang="0">
                  <a:pos x="340" y="470"/>
                </a:cxn>
                <a:cxn ang="0">
                  <a:pos x="337" y="449"/>
                </a:cxn>
                <a:cxn ang="0">
                  <a:pos x="331" y="403"/>
                </a:cxn>
                <a:cxn ang="0">
                  <a:pos x="327" y="349"/>
                </a:cxn>
                <a:cxn ang="0">
                  <a:pos x="325" y="305"/>
                </a:cxn>
                <a:cxn ang="0">
                  <a:pos x="327" y="284"/>
                </a:cxn>
                <a:cxn ang="0">
                  <a:pos x="330" y="251"/>
                </a:cxn>
                <a:cxn ang="0">
                  <a:pos x="331" y="210"/>
                </a:cxn>
                <a:cxn ang="0">
                  <a:pos x="330" y="166"/>
                </a:cxn>
                <a:cxn ang="0">
                  <a:pos x="327" y="120"/>
                </a:cxn>
                <a:cxn ang="0">
                  <a:pos x="321" y="75"/>
                </a:cxn>
                <a:cxn ang="0">
                  <a:pos x="309" y="35"/>
                </a:cxn>
                <a:cxn ang="0">
                  <a:pos x="294" y="0"/>
                </a:cxn>
                <a:cxn ang="0">
                  <a:pos x="292" y="6"/>
                </a:cxn>
                <a:cxn ang="0">
                  <a:pos x="288" y="22"/>
                </a:cxn>
                <a:cxn ang="0">
                  <a:pos x="281" y="48"/>
                </a:cxn>
                <a:cxn ang="0">
                  <a:pos x="275" y="82"/>
                </a:cxn>
                <a:cxn ang="0">
                  <a:pos x="271" y="124"/>
                </a:cxn>
                <a:cxn ang="0">
                  <a:pos x="268" y="172"/>
                </a:cxn>
                <a:cxn ang="0">
                  <a:pos x="269" y="223"/>
                </a:cxn>
                <a:cxn ang="0">
                  <a:pos x="276" y="280"/>
                </a:cxn>
                <a:cxn ang="0">
                  <a:pos x="283" y="366"/>
                </a:cxn>
                <a:cxn ang="0">
                  <a:pos x="279" y="360"/>
                </a:cxn>
                <a:cxn ang="0">
                  <a:pos x="268" y="347"/>
                </a:cxn>
                <a:cxn ang="0">
                  <a:pos x="252" y="326"/>
                </a:cxn>
                <a:cxn ang="0">
                  <a:pos x="232" y="300"/>
                </a:cxn>
                <a:cxn ang="0">
                  <a:pos x="210" y="272"/>
                </a:cxn>
                <a:cxn ang="0">
                  <a:pos x="187" y="244"/>
                </a:cxn>
                <a:cxn ang="0">
                  <a:pos x="167" y="216"/>
                </a:cxn>
                <a:cxn ang="0">
                  <a:pos x="150" y="193"/>
                </a:cxn>
                <a:cxn ang="0">
                  <a:pos x="132" y="170"/>
                </a:cxn>
                <a:cxn ang="0">
                  <a:pos x="109" y="143"/>
                </a:cxn>
                <a:cxn ang="0">
                  <a:pos x="85" y="113"/>
                </a:cxn>
                <a:cxn ang="0">
                  <a:pos x="60" y="82"/>
                </a:cxn>
                <a:cxn ang="0">
                  <a:pos x="37" y="53"/>
                </a:cxn>
                <a:cxn ang="0">
                  <a:pos x="17" y="32"/>
                </a:cxn>
                <a:cxn ang="0">
                  <a:pos x="4" y="16"/>
                </a:cxn>
                <a:cxn ang="0">
                  <a:pos x="0" y="10"/>
                </a:cxn>
                <a:cxn ang="0">
                  <a:pos x="1" y="17"/>
                </a:cxn>
                <a:cxn ang="0">
                  <a:pos x="4" y="35"/>
                </a:cxn>
                <a:cxn ang="0">
                  <a:pos x="10" y="62"/>
                </a:cxn>
                <a:cxn ang="0">
                  <a:pos x="20" y="98"/>
                </a:cxn>
                <a:cxn ang="0">
                  <a:pos x="34" y="138"/>
                </a:cxn>
                <a:cxn ang="0">
                  <a:pos x="56" y="183"/>
                </a:cxn>
                <a:cxn ang="0">
                  <a:pos x="83" y="228"/>
                </a:cxn>
                <a:cxn ang="0">
                  <a:pos x="118" y="272"/>
                </a:cxn>
                <a:cxn ang="0">
                  <a:pos x="157" y="314"/>
                </a:cxn>
                <a:cxn ang="0">
                  <a:pos x="196" y="352"/>
                </a:cxn>
                <a:cxn ang="0">
                  <a:pos x="233" y="386"/>
                </a:cxn>
                <a:cxn ang="0">
                  <a:pos x="268" y="413"/>
                </a:cxn>
                <a:cxn ang="0">
                  <a:pos x="296" y="438"/>
                </a:cxn>
                <a:cxn ang="0">
                  <a:pos x="319" y="455"/>
                </a:cxn>
                <a:cxn ang="0">
                  <a:pos x="334" y="465"/>
                </a:cxn>
                <a:cxn ang="0">
                  <a:pos x="340" y="470"/>
                </a:cxn>
              </a:cxnLst>
              <a:rect l="0" t="0" r="r" b="b"/>
              <a:pathLst>
                <a:path w="340" h="470">
                  <a:moveTo>
                    <a:pt x="340" y="470"/>
                  </a:moveTo>
                  <a:lnTo>
                    <a:pt x="337" y="449"/>
                  </a:lnTo>
                  <a:lnTo>
                    <a:pt x="331" y="403"/>
                  </a:lnTo>
                  <a:lnTo>
                    <a:pt x="327" y="349"/>
                  </a:lnTo>
                  <a:lnTo>
                    <a:pt x="325" y="305"/>
                  </a:lnTo>
                  <a:lnTo>
                    <a:pt x="327" y="284"/>
                  </a:lnTo>
                  <a:lnTo>
                    <a:pt x="330" y="251"/>
                  </a:lnTo>
                  <a:lnTo>
                    <a:pt x="331" y="210"/>
                  </a:lnTo>
                  <a:lnTo>
                    <a:pt x="330" y="166"/>
                  </a:lnTo>
                  <a:lnTo>
                    <a:pt x="327" y="120"/>
                  </a:lnTo>
                  <a:lnTo>
                    <a:pt x="321" y="75"/>
                  </a:lnTo>
                  <a:lnTo>
                    <a:pt x="309" y="35"/>
                  </a:lnTo>
                  <a:lnTo>
                    <a:pt x="294" y="0"/>
                  </a:lnTo>
                  <a:lnTo>
                    <a:pt x="292" y="6"/>
                  </a:lnTo>
                  <a:lnTo>
                    <a:pt x="288" y="22"/>
                  </a:lnTo>
                  <a:lnTo>
                    <a:pt x="281" y="48"/>
                  </a:lnTo>
                  <a:lnTo>
                    <a:pt x="275" y="82"/>
                  </a:lnTo>
                  <a:lnTo>
                    <a:pt x="271" y="124"/>
                  </a:lnTo>
                  <a:lnTo>
                    <a:pt x="268" y="172"/>
                  </a:lnTo>
                  <a:lnTo>
                    <a:pt x="269" y="223"/>
                  </a:lnTo>
                  <a:lnTo>
                    <a:pt x="276" y="280"/>
                  </a:lnTo>
                  <a:lnTo>
                    <a:pt x="283" y="366"/>
                  </a:lnTo>
                  <a:lnTo>
                    <a:pt x="279" y="360"/>
                  </a:lnTo>
                  <a:lnTo>
                    <a:pt x="268" y="347"/>
                  </a:lnTo>
                  <a:lnTo>
                    <a:pt x="252" y="326"/>
                  </a:lnTo>
                  <a:lnTo>
                    <a:pt x="232" y="300"/>
                  </a:lnTo>
                  <a:lnTo>
                    <a:pt x="210" y="272"/>
                  </a:lnTo>
                  <a:lnTo>
                    <a:pt x="187" y="244"/>
                  </a:lnTo>
                  <a:lnTo>
                    <a:pt x="167" y="216"/>
                  </a:lnTo>
                  <a:lnTo>
                    <a:pt x="150" y="193"/>
                  </a:lnTo>
                  <a:lnTo>
                    <a:pt x="132" y="170"/>
                  </a:lnTo>
                  <a:lnTo>
                    <a:pt x="109" y="143"/>
                  </a:lnTo>
                  <a:lnTo>
                    <a:pt x="85" y="113"/>
                  </a:lnTo>
                  <a:lnTo>
                    <a:pt x="60" y="82"/>
                  </a:lnTo>
                  <a:lnTo>
                    <a:pt x="37" y="53"/>
                  </a:lnTo>
                  <a:lnTo>
                    <a:pt x="17" y="32"/>
                  </a:lnTo>
                  <a:lnTo>
                    <a:pt x="4" y="16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4" y="35"/>
                  </a:lnTo>
                  <a:lnTo>
                    <a:pt x="10" y="62"/>
                  </a:lnTo>
                  <a:lnTo>
                    <a:pt x="20" y="98"/>
                  </a:lnTo>
                  <a:lnTo>
                    <a:pt x="34" y="138"/>
                  </a:lnTo>
                  <a:lnTo>
                    <a:pt x="56" y="183"/>
                  </a:lnTo>
                  <a:lnTo>
                    <a:pt x="83" y="228"/>
                  </a:lnTo>
                  <a:lnTo>
                    <a:pt x="118" y="272"/>
                  </a:lnTo>
                  <a:lnTo>
                    <a:pt x="157" y="314"/>
                  </a:lnTo>
                  <a:lnTo>
                    <a:pt x="196" y="352"/>
                  </a:lnTo>
                  <a:lnTo>
                    <a:pt x="233" y="386"/>
                  </a:lnTo>
                  <a:lnTo>
                    <a:pt x="268" y="413"/>
                  </a:lnTo>
                  <a:lnTo>
                    <a:pt x="296" y="438"/>
                  </a:lnTo>
                  <a:lnTo>
                    <a:pt x="319" y="455"/>
                  </a:lnTo>
                  <a:lnTo>
                    <a:pt x="334" y="465"/>
                  </a:lnTo>
                  <a:lnTo>
                    <a:pt x="340" y="47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4" name="Freeform 24"/>
            <p:cNvSpPr>
              <a:spLocks noChangeAspect="1"/>
            </p:cNvSpPr>
            <p:nvPr/>
          </p:nvSpPr>
          <p:spPr bwMode="auto">
            <a:xfrm>
              <a:off x="1234" y="2742"/>
              <a:ext cx="495" cy="475"/>
            </a:xfrm>
            <a:custGeom>
              <a:avLst/>
              <a:gdLst/>
              <a:ahLst/>
              <a:cxnLst>
                <a:cxn ang="0">
                  <a:pos x="406" y="425"/>
                </a:cxn>
                <a:cxn ang="0">
                  <a:pos x="424" y="432"/>
                </a:cxn>
                <a:cxn ang="0">
                  <a:pos x="453" y="446"/>
                </a:cxn>
                <a:cxn ang="0">
                  <a:pos x="483" y="464"/>
                </a:cxn>
                <a:cxn ang="0">
                  <a:pos x="493" y="468"/>
                </a:cxn>
                <a:cxn ang="0">
                  <a:pos x="476" y="432"/>
                </a:cxn>
                <a:cxn ang="0">
                  <a:pos x="450" y="376"/>
                </a:cxn>
                <a:cxn ang="0">
                  <a:pos x="427" y="318"/>
                </a:cxn>
                <a:cxn ang="0">
                  <a:pos x="411" y="268"/>
                </a:cxn>
                <a:cxn ang="0">
                  <a:pos x="395" y="196"/>
                </a:cxn>
                <a:cxn ang="0">
                  <a:pos x="373" y="112"/>
                </a:cxn>
                <a:cxn ang="0">
                  <a:pos x="337" y="33"/>
                </a:cxn>
                <a:cxn ang="0">
                  <a:pos x="311" y="22"/>
                </a:cxn>
                <a:cxn ang="0">
                  <a:pos x="316" y="143"/>
                </a:cxn>
                <a:cxn ang="0">
                  <a:pos x="349" y="243"/>
                </a:cxn>
                <a:cxn ang="0">
                  <a:pos x="375" y="305"/>
                </a:cxn>
                <a:cxn ang="0">
                  <a:pos x="398" y="354"/>
                </a:cxn>
                <a:cxn ang="0">
                  <a:pos x="412" y="383"/>
                </a:cxn>
                <a:cxn ang="0">
                  <a:pos x="412" y="387"/>
                </a:cxn>
                <a:cxn ang="0">
                  <a:pos x="405" y="385"/>
                </a:cxn>
                <a:cxn ang="0">
                  <a:pos x="388" y="374"/>
                </a:cxn>
                <a:cxn ang="0">
                  <a:pos x="362" y="356"/>
                </a:cxn>
                <a:cxn ang="0">
                  <a:pos x="326" y="324"/>
                </a:cxn>
                <a:cxn ang="0">
                  <a:pos x="274" y="285"/>
                </a:cxn>
                <a:cxn ang="0">
                  <a:pos x="216" y="248"/>
                </a:cxn>
                <a:cxn ang="0">
                  <a:pos x="165" y="216"/>
                </a:cxn>
                <a:cxn ang="0">
                  <a:pos x="126" y="194"/>
                </a:cxn>
                <a:cxn ang="0">
                  <a:pos x="87" y="171"/>
                </a:cxn>
                <a:cxn ang="0">
                  <a:pos x="48" y="145"/>
                </a:cxn>
                <a:cxn ang="0">
                  <a:pos x="15" y="117"/>
                </a:cxn>
                <a:cxn ang="0">
                  <a:pos x="2" y="107"/>
                </a:cxn>
                <a:cxn ang="0">
                  <a:pos x="21" y="148"/>
                </a:cxn>
                <a:cxn ang="0">
                  <a:pos x="61" y="213"/>
                </a:cxn>
                <a:cxn ang="0">
                  <a:pos x="127" y="287"/>
                </a:cxn>
                <a:cxn ang="0">
                  <a:pos x="193" y="334"/>
                </a:cxn>
                <a:cxn ang="0">
                  <a:pos x="238" y="360"/>
                </a:cxn>
                <a:cxn ang="0">
                  <a:pos x="280" y="380"/>
                </a:cxn>
                <a:cxn ang="0">
                  <a:pos x="317" y="396"/>
                </a:cxn>
                <a:cxn ang="0">
                  <a:pos x="349" y="408"/>
                </a:cxn>
                <a:cxn ang="0">
                  <a:pos x="375" y="416"/>
                </a:cxn>
                <a:cxn ang="0">
                  <a:pos x="393" y="421"/>
                </a:cxn>
                <a:cxn ang="0">
                  <a:pos x="402" y="423"/>
                </a:cxn>
              </a:cxnLst>
              <a:rect l="0" t="0" r="r" b="b"/>
              <a:pathLst>
                <a:path w="496" h="474">
                  <a:moveTo>
                    <a:pt x="404" y="423"/>
                  </a:moveTo>
                  <a:lnTo>
                    <a:pt x="406" y="425"/>
                  </a:lnTo>
                  <a:lnTo>
                    <a:pt x="414" y="428"/>
                  </a:lnTo>
                  <a:lnTo>
                    <a:pt x="424" y="432"/>
                  </a:lnTo>
                  <a:lnTo>
                    <a:pt x="438" y="439"/>
                  </a:lnTo>
                  <a:lnTo>
                    <a:pt x="453" y="446"/>
                  </a:lnTo>
                  <a:lnTo>
                    <a:pt x="468" y="455"/>
                  </a:lnTo>
                  <a:lnTo>
                    <a:pt x="483" y="464"/>
                  </a:lnTo>
                  <a:lnTo>
                    <a:pt x="496" y="474"/>
                  </a:lnTo>
                  <a:lnTo>
                    <a:pt x="493" y="468"/>
                  </a:lnTo>
                  <a:lnTo>
                    <a:pt x="486" y="454"/>
                  </a:lnTo>
                  <a:lnTo>
                    <a:pt x="476" y="432"/>
                  </a:lnTo>
                  <a:lnTo>
                    <a:pt x="464" y="405"/>
                  </a:lnTo>
                  <a:lnTo>
                    <a:pt x="450" y="376"/>
                  </a:lnTo>
                  <a:lnTo>
                    <a:pt x="438" y="346"/>
                  </a:lnTo>
                  <a:lnTo>
                    <a:pt x="427" y="318"/>
                  </a:lnTo>
                  <a:lnTo>
                    <a:pt x="418" y="294"/>
                  </a:lnTo>
                  <a:lnTo>
                    <a:pt x="411" y="268"/>
                  </a:lnTo>
                  <a:lnTo>
                    <a:pt x="404" y="235"/>
                  </a:lnTo>
                  <a:lnTo>
                    <a:pt x="395" y="196"/>
                  </a:lnTo>
                  <a:lnTo>
                    <a:pt x="385" y="156"/>
                  </a:lnTo>
                  <a:lnTo>
                    <a:pt x="373" y="112"/>
                  </a:lnTo>
                  <a:lnTo>
                    <a:pt x="357" y="71"/>
                  </a:lnTo>
                  <a:lnTo>
                    <a:pt x="337" y="33"/>
                  </a:lnTo>
                  <a:lnTo>
                    <a:pt x="313" y="0"/>
                  </a:lnTo>
                  <a:lnTo>
                    <a:pt x="311" y="22"/>
                  </a:lnTo>
                  <a:lnTo>
                    <a:pt x="310" y="73"/>
                  </a:lnTo>
                  <a:lnTo>
                    <a:pt x="316" y="143"/>
                  </a:lnTo>
                  <a:lnTo>
                    <a:pt x="334" y="212"/>
                  </a:lnTo>
                  <a:lnTo>
                    <a:pt x="349" y="243"/>
                  </a:lnTo>
                  <a:lnTo>
                    <a:pt x="362" y="275"/>
                  </a:lnTo>
                  <a:lnTo>
                    <a:pt x="375" y="305"/>
                  </a:lnTo>
                  <a:lnTo>
                    <a:pt x="388" y="331"/>
                  </a:lnTo>
                  <a:lnTo>
                    <a:pt x="398" y="354"/>
                  </a:lnTo>
                  <a:lnTo>
                    <a:pt x="406" y="372"/>
                  </a:lnTo>
                  <a:lnTo>
                    <a:pt x="412" y="383"/>
                  </a:lnTo>
                  <a:lnTo>
                    <a:pt x="414" y="387"/>
                  </a:lnTo>
                  <a:lnTo>
                    <a:pt x="412" y="387"/>
                  </a:lnTo>
                  <a:lnTo>
                    <a:pt x="409" y="386"/>
                  </a:lnTo>
                  <a:lnTo>
                    <a:pt x="405" y="385"/>
                  </a:lnTo>
                  <a:lnTo>
                    <a:pt x="398" y="380"/>
                  </a:lnTo>
                  <a:lnTo>
                    <a:pt x="388" y="374"/>
                  </a:lnTo>
                  <a:lnTo>
                    <a:pt x="376" y="366"/>
                  </a:lnTo>
                  <a:lnTo>
                    <a:pt x="362" y="356"/>
                  </a:lnTo>
                  <a:lnTo>
                    <a:pt x="346" y="341"/>
                  </a:lnTo>
                  <a:lnTo>
                    <a:pt x="326" y="324"/>
                  </a:lnTo>
                  <a:lnTo>
                    <a:pt x="301" y="305"/>
                  </a:lnTo>
                  <a:lnTo>
                    <a:pt x="274" y="285"/>
                  </a:lnTo>
                  <a:lnTo>
                    <a:pt x="245" y="266"/>
                  </a:lnTo>
                  <a:lnTo>
                    <a:pt x="216" y="248"/>
                  </a:lnTo>
                  <a:lnTo>
                    <a:pt x="189" y="230"/>
                  </a:lnTo>
                  <a:lnTo>
                    <a:pt x="165" y="216"/>
                  </a:lnTo>
                  <a:lnTo>
                    <a:pt x="144" y="205"/>
                  </a:lnTo>
                  <a:lnTo>
                    <a:pt x="126" y="194"/>
                  </a:lnTo>
                  <a:lnTo>
                    <a:pt x="107" y="183"/>
                  </a:lnTo>
                  <a:lnTo>
                    <a:pt x="87" y="171"/>
                  </a:lnTo>
                  <a:lnTo>
                    <a:pt x="68" y="158"/>
                  </a:lnTo>
                  <a:lnTo>
                    <a:pt x="48" y="145"/>
                  </a:lnTo>
                  <a:lnTo>
                    <a:pt x="31" y="131"/>
                  </a:lnTo>
                  <a:lnTo>
                    <a:pt x="15" y="117"/>
                  </a:lnTo>
                  <a:lnTo>
                    <a:pt x="0" y="101"/>
                  </a:lnTo>
                  <a:lnTo>
                    <a:pt x="2" y="107"/>
                  </a:lnTo>
                  <a:lnTo>
                    <a:pt x="9" y="124"/>
                  </a:lnTo>
                  <a:lnTo>
                    <a:pt x="21" y="148"/>
                  </a:lnTo>
                  <a:lnTo>
                    <a:pt x="38" y="179"/>
                  </a:lnTo>
                  <a:lnTo>
                    <a:pt x="61" y="213"/>
                  </a:lnTo>
                  <a:lnTo>
                    <a:pt x="90" y="251"/>
                  </a:lnTo>
                  <a:lnTo>
                    <a:pt x="127" y="287"/>
                  </a:lnTo>
                  <a:lnTo>
                    <a:pt x="170" y="320"/>
                  </a:lnTo>
                  <a:lnTo>
                    <a:pt x="193" y="334"/>
                  </a:lnTo>
                  <a:lnTo>
                    <a:pt x="216" y="347"/>
                  </a:lnTo>
                  <a:lnTo>
                    <a:pt x="238" y="360"/>
                  </a:lnTo>
                  <a:lnTo>
                    <a:pt x="260" y="370"/>
                  </a:lnTo>
                  <a:lnTo>
                    <a:pt x="280" y="380"/>
                  </a:lnTo>
                  <a:lnTo>
                    <a:pt x="298" y="389"/>
                  </a:lnTo>
                  <a:lnTo>
                    <a:pt x="317" y="396"/>
                  </a:lnTo>
                  <a:lnTo>
                    <a:pt x="334" y="402"/>
                  </a:lnTo>
                  <a:lnTo>
                    <a:pt x="349" y="408"/>
                  </a:lnTo>
                  <a:lnTo>
                    <a:pt x="363" y="412"/>
                  </a:lnTo>
                  <a:lnTo>
                    <a:pt x="375" y="416"/>
                  </a:lnTo>
                  <a:lnTo>
                    <a:pt x="385" y="419"/>
                  </a:lnTo>
                  <a:lnTo>
                    <a:pt x="393" y="421"/>
                  </a:lnTo>
                  <a:lnTo>
                    <a:pt x="399" y="422"/>
                  </a:lnTo>
                  <a:lnTo>
                    <a:pt x="402" y="423"/>
                  </a:lnTo>
                  <a:lnTo>
                    <a:pt x="404" y="42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5" name="Freeform 25"/>
            <p:cNvSpPr>
              <a:spLocks noChangeAspect="1"/>
            </p:cNvSpPr>
            <p:nvPr/>
          </p:nvSpPr>
          <p:spPr bwMode="auto">
            <a:xfrm>
              <a:off x="1372" y="2973"/>
              <a:ext cx="564" cy="390"/>
            </a:xfrm>
            <a:custGeom>
              <a:avLst/>
              <a:gdLst/>
              <a:ahLst/>
              <a:cxnLst>
                <a:cxn ang="0">
                  <a:pos x="477" y="373"/>
                </a:cxn>
                <a:cxn ang="0">
                  <a:pos x="497" y="375"/>
                </a:cxn>
                <a:cxn ang="0">
                  <a:pos x="526" y="376"/>
                </a:cxn>
                <a:cxn ang="0">
                  <a:pos x="553" y="383"/>
                </a:cxn>
                <a:cxn ang="0">
                  <a:pos x="503" y="255"/>
                </a:cxn>
                <a:cxn ang="0">
                  <a:pos x="498" y="244"/>
                </a:cxn>
                <a:cxn ang="0">
                  <a:pos x="487" y="213"/>
                </a:cxn>
                <a:cxn ang="0">
                  <a:pos x="470" y="175"/>
                </a:cxn>
                <a:cxn ang="0">
                  <a:pos x="445" y="133"/>
                </a:cxn>
                <a:cxn ang="0">
                  <a:pos x="413" y="90"/>
                </a:cxn>
                <a:cxn ang="0">
                  <a:pos x="380" y="46"/>
                </a:cxn>
                <a:cxn ang="0">
                  <a:pos x="353" y="13"/>
                </a:cxn>
                <a:cxn ang="0">
                  <a:pos x="341" y="0"/>
                </a:cxn>
                <a:cxn ang="0">
                  <a:pos x="344" y="16"/>
                </a:cxn>
                <a:cxn ang="0">
                  <a:pos x="354" y="59"/>
                </a:cxn>
                <a:cxn ang="0">
                  <a:pos x="376" y="120"/>
                </a:cxn>
                <a:cxn ang="0">
                  <a:pos x="413" y="190"/>
                </a:cxn>
                <a:cxn ang="0">
                  <a:pos x="454" y="254"/>
                </a:cxn>
                <a:cxn ang="0">
                  <a:pos x="484" y="298"/>
                </a:cxn>
                <a:cxn ang="0">
                  <a:pos x="503" y="326"/>
                </a:cxn>
                <a:cxn ang="0">
                  <a:pos x="510" y="334"/>
                </a:cxn>
                <a:cxn ang="0">
                  <a:pos x="481" y="324"/>
                </a:cxn>
                <a:cxn ang="0">
                  <a:pos x="416" y="303"/>
                </a:cxn>
                <a:cxn ang="0">
                  <a:pos x="343" y="280"/>
                </a:cxn>
                <a:cxn ang="0">
                  <a:pos x="291" y="265"/>
                </a:cxn>
                <a:cxn ang="0">
                  <a:pos x="252" y="258"/>
                </a:cxn>
                <a:cxn ang="0">
                  <a:pos x="208" y="247"/>
                </a:cxn>
                <a:cxn ang="0">
                  <a:pos x="166" y="234"/>
                </a:cxn>
                <a:cxn ang="0">
                  <a:pos x="133" y="222"/>
                </a:cxn>
                <a:cxn ang="0">
                  <a:pos x="98" y="206"/>
                </a:cxn>
                <a:cxn ang="0">
                  <a:pos x="55" y="186"/>
                </a:cxn>
                <a:cxn ang="0">
                  <a:pos x="16" y="169"/>
                </a:cxn>
                <a:cxn ang="0">
                  <a:pos x="0" y="162"/>
                </a:cxn>
                <a:cxn ang="0">
                  <a:pos x="12" y="182"/>
                </a:cxn>
                <a:cxn ang="0">
                  <a:pos x="49" y="231"/>
                </a:cxn>
                <a:cxn ang="0">
                  <a:pos x="118" y="288"/>
                </a:cxn>
                <a:cxn ang="0">
                  <a:pos x="226" y="337"/>
                </a:cxn>
                <a:cxn ang="0">
                  <a:pos x="287" y="353"/>
                </a:cxn>
                <a:cxn ang="0">
                  <a:pos x="339" y="365"/>
                </a:cxn>
                <a:cxn ang="0">
                  <a:pos x="380" y="370"/>
                </a:cxn>
                <a:cxn ang="0">
                  <a:pos x="415" y="375"/>
                </a:cxn>
                <a:cxn ang="0">
                  <a:pos x="441" y="375"/>
                </a:cxn>
                <a:cxn ang="0">
                  <a:pos x="460" y="375"/>
                </a:cxn>
                <a:cxn ang="0">
                  <a:pos x="471" y="373"/>
                </a:cxn>
                <a:cxn ang="0">
                  <a:pos x="474" y="373"/>
                </a:cxn>
              </a:cxnLst>
              <a:rect l="0" t="0" r="r" b="b"/>
              <a:pathLst>
                <a:path w="563" h="388">
                  <a:moveTo>
                    <a:pt x="474" y="373"/>
                  </a:moveTo>
                  <a:lnTo>
                    <a:pt x="477" y="373"/>
                  </a:lnTo>
                  <a:lnTo>
                    <a:pt x="485" y="373"/>
                  </a:lnTo>
                  <a:lnTo>
                    <a:pt x="497" y="375"/>
                  </a:lnTo>
                  <a:lnTo>
                    <a:pt x="511" y="375"/>
                  </a:lnTo>
                  <a:lnTo>
                    <a:pt x="526" y="376"/>
                  </a:lnTo>
                  <a:lnTo>
                    <a:pt x="540" y="379"/>
                  </a:lnTo>
                  <a:lnTo>
                    <a:pt x="553" y="383"/>
                  </a:lnTo>
                  <a:lnTo>
                    <a:pt x="563" y="388"/>
                  </a:lnTo>
                  <a:lnTo>
                    <a:pt x="503" y="255"/>
                  </a:lnTo>
                  <a:lnTo>
                    <a:pt x="501" y="252"/>
                  </a:lnTo>
                  <a:lnTo>
                    <a:pt x="498" y="244"/>
                  </a:lnTo>
                  <a:lnTo>
                    <a:pt x="494" y="231"/>
                  </a:lnTo>
                  <a:lnTo>
                    <a:pt x="487" y="213"/>
                  </a:lnTo>
                  <a:lnTo>
                    <a:pt x="480" y="195"/>
                  </a:lnTo>
                  <a:lnTo>
                    <a:pt x="470" y="175"/>
                  </a:lnTo>
                  <a:lnTo>
                    <a:pt x="458" y="153"/>
                  </a:lnTo>
                  <a:lnTo>
                    <a:pt x="445" y="133"/>
                  </a:lnTo>
                  <a:lnTo>
                    <a:pt x="431" y="111"/>
                  </a:lnTo>
                  <a:lnTo>
                    <a:pt x="413" y="90"/>
                  </a:lnTo>
                  <a:lnTo>
                    <a:pt x="396" y="68"/>
                  </a:lnTo>
                  <a:lnTo>
                    <a:pt x="380" y="46"/>
                  </a:lnTo>
                  <a:lnTo>
                    <a:pt x="364" y="28"/>
                  </a:lnTo>
                  <a:lnTo>
                    <a:pt x="353" y="13"/>
                  </a:lnTo>
                  <a:lnTo>
                    <a:pt x="344" y="3"/>
                  </a:lnTo>
                  <a:lnTo>
                    <a:pt x="341" y="0"/>
                  </a:lnTo>
                  <a:lnTo>
                    <a:pt x="341" y="5"/>
                  </a:lnTo>
                  <a:lnTo>
                    <a:pt x="344" y="16"/>
                  </a:lnTo>
                  <a:lnTo>
                    <a:pt x="347" y="35"/>
                  </a:lnTo>
                  <a:lnTo>
                    <a:pt x="354" y="59"/>
                  </a:lnTo>
                  <a:lnTo>
                    <a:pt x="363" y="88"/>
                  </a:lnTo>
                  <a:lnTo>
                    <a:pt x="376" y="120"/>
                  </a:lnTo>
                  <a:lnTo>
                    <a:pt x="393" y="154"/>
                  </a:lnTo>
                  <a:lnTo>
                    <a:pt x="413" y="190"/>
                  </a:lnTo>
                  <a:lnTo>
                    <a:pt x="435" y="225"/>
                  </a:lnTo>
                  <a:lnTo>
                    <a:pt x="454" y="254"/>
                  </a:lnTo>
                  <a:lnTo>
                    <a:pt x="471" y="278"/>
                  </a:lnTo>
                  <a:lnTo>
                    <a:pt x="484" y="298"/>
                  </a:lnTo>
                  <a:lnTo>
                    <a:pt x="496" y="314"/>
                  </a:lnTo>
                  <a:lnTo>
                    <a:pt x="503" y="326"/>
                  </a:lnTo>
                  <a:lnTo>
                    <a:pt x="508" y="332"/>
                  </a:lnTo>
                  <a:lnTo>
                    <a:pt x="510" y="334"/>
                  </a:lnTo>
                  <a:lnTo>
                    <a:pt x="503" y="332"/>
                  </a:lnTo>
                  <a:lnTo>
                    <a:pt x="481" y="324"/>
                  </a:lnTo>
                  <a:lnTo>
                    <a:pt x="452" y="314"/>
                  </a:lnTo>
                  <a:lnTo>
                    <a:pt x="416" y="303"/>
                  </a:lnTo>
                  <a:lnTo>
                    <a:pt x="379" y="290"/>
                  </a:lnTo>
                  <a:lnTo>
                    <a:pt x="343" y="280"/>
                  </a:lnTo>
                  <a:lnTo>
                    <a:pt x="313" y="270"/>
                  </a:lnTo>
                  <a:lnTo>
                    <a:pt x="291" y="265"/>
                  </a:lnTo>
                  <a:lnTo>
                    <a:pt x="274" y="262"/>
                  </a:lnTo>
                  <a:lnTo>
                    <a:pt x="252" y="258"/>
                  </a:lnTo>
                  <a:lnTo>
                    <a:pt x="231" y="252"/>
                  </a:lnTo>
                  <a:lnTo>
                    <a:pt x="208" y="247"/>
                  </a:lnTo>
                  <a:lnTo>
                    <a:pt x="186" y="241"/>
                  </a:lnTo>
                  <a:lnTo>
                    <a:pt x="166" y="234"/>
                  </a:lnTo>
                  <a:lnTo>
                    <a:pt x="147" y="228"/>
                  </a:lnTo>
                  <a:lnTo>
                    <a:pt x="133" y="222"/>
                  </a:lnTo>
                  <a:lnTo>
                    <a:pt x="118" y="215"/>
                  </a:lnTo>
                  <a:lnTo>
                    <a:pt x="98" y="206"/>
                  </a:lnTo>
                  <a:lnTo>
                    <a:pt x="76" y="196"/>
                  </a:lnTo>
                  <a:lnTo>
                    <a:pt x="55" y="186"/>
                  </a:lnTo>
                  <a:lnTo>
                    <a:pt x="33" y="177"/>
                  </a:lnTo>
                  <a:lnTo>
                    <a:pt x="16" y="169"/>
                  </a:lnTo>
                  <a:lnTo>
                    <a:pt x="4" y="163"/>
                  </a:lnTo>
                  <a:lnTo>
                    <a:pt x="0" y="162"/>
                  </a:lnTo>
                  <a:lnTo>
                    <a:pt x="3" y="167"/>
                  </a:lnTo>
                  <a:lnTo>
                    <a:pt x="12" y="182"/>
                  </a:lnTo>
                  <a:lnTo>
                    <a:pt x="26" y="203"/>
                  </a:lnTo>
                  <a:lnTo>
                    <a:pt x="49" y="231"/>
                  </a:lnTo>
                  <a:lnTo>
                    <a:pt x="79" y="260"/>
                  </a:lnTo>
                  <a:lnTo>
                    <a:pt x="118" y="288"/>
                  </a:lnTo>
                  <a:lnTo>
                    <a:pt x="167" y="316"/>
                  </a:lnTo>
                  <a:lnTo>
                    <a:pt x="226" y="337"/>
                  </a:lnTo>
                  <a:lnTo>
                    <a:pt x="258" y="346"/>
                  </a:lnTo>
                  <a:lnTo>
                    <a:pt x="287" y="353"/>
                  </a:lnTo>
                  <a:lnTo>
                    <a:pt x="313" y="359"/>
                  </a:lnTo>
                  <a:lnTo>
                    <a:pt x="339" y="365"/>
                  </a:lnTo>
                  <a:lnTo>
                    <a:pt x="360" y="367"/>
                  </a:lnTo>
                  <a:lnTo>
                    <a:pt x="380" y="370"/>
                  </a:lnTo>
                  <a:lnTo>
                    <a:pt x="399" y="373"/>
                  </a:lnTo>
                  <a:lnTo>
                    <a:pt x="415" y="375"/>
                  </a:lnTo>
                  <a:lnTo>
                    <a:pt x="429" y="375"/>
                  </a:lnTo>
                  <a:lnTo>
                    <a:pt x="441" y="375"/>
                  </a:lnTo>
                  <a:lnTo>
                    <a:pt x="451" y="375"/>
                  </a:lnTo>
                  <a:lnTo>
                    <a:pt x="460" y="375"/>
                  </a:lnTo>
                  <a:lnTo>
                    <a:pt x="465" y="375"/>
                  </a:lnTo>
                  <a:lnTo>
                    <a:pt x="471" y="373"/>
                  </a:lnTo>
                  <a:lnTo>
                    <a:pt x="472" y="373"/>
                  </a:lnTo>
                  <a:lnTo>
                    <a:pt x="474" y="37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6" name="Freeform 26"/>
            <p:cNvSpPr>
              <a:spLocks noChangeAspect="1"/>
            </p:cNvSpPr>
            <p:nvPr/>
          </p:nvSpPr>
          <p:spPr bwMode="auto">
            <a:xfrm>
              <a:off x="3134" y="1414"/>
              <a:ext cx="311" cy="305"/>
            </a:xfrm>
            <a:custGeom>
              <a:avLst/>
              <a:gdLst/>
              <a:ahLst/>
              <a:cxnLst>
                <a:cxn ang="0">
                  <a:pos x="304" y="310"/>
                </a:cxn>
                <a:cxn ang="0">
                  <a:pos x="295" y="296"/>
                </a:cxn>
                <a:cxn ang="0">
                  <a:pos x="285" y="278"/>
                </a:cxn>
                <a:cxn ang="0">
                  <a:pos x="274" y="261"/>
                </a:cxn>
                <a:cxn ang="0">
                  <a:pos x="264" y="242"/>
                </a:cxn>
                <a:cxn ang="0">
                  <a:pos x="254" y="227"/>
                </a:cxn>
                <a:cxn ang="0">
                  <a:pos x="245" y="214"/>
                </a:cxn>
                <a:cxn ang="0">
                  <a:pos x="239" y="203"/>
                </a:cxn>
                <a:cxn ang="0">
                  <a:pos x="238" y="201"/>
                </a:cxn>
                <a:cxn ang="0">
                  <a:pos x="229" y="180"/>
                </a:cxn>
                <a:cxn ang="0">
                  <a:pos x="218" y="160"/>
                </a:cxn>
                <a:cxn ang="0">
                  <a:pos x="203" y="142"/>
                </a:cxn>
                <a:cxn ang="0">
                  <a:pos x="186" y="123"/>
                </a:cxn>
                <a:cxn ang="0">
                  <a:pos x="167" y="106"/>
                </a:cxn>
                <a:cxn ang="0">
                  <a:pos x="147" y="88"/>
                </a:cxn>
                <a:cxn ang="0">
                  <a:pos x="127" y="72"/>
                </a:cxn>
                <a:cxn ang="0">
                  <a:pos x="107" y="59"/>
                </a:cxn>
                <a:cxn ang="0">
                  <a:pos x="85" y="47"/>
                </a:cxn>
                <a:cxn ang="0">
                  <a:pos x="66" y="35"/>
                </a:cxn>
                <a:cxn ang="0">
                  <a:pos x="48" y="25"/>
                </a:cxn>
                <a:cxn ang="0">
                  <a:pos x="32" y="16"/>
                </a:cxn>
                <a:cxn ang="0">
                  <a:pos x="19" y="9"/>
                </a:cxn>
                <a:cxn ang="0">
                  <a:pos x="9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32" y="55"/>
                </a:cxn>
                <a:cxn ang="0">
                  <a:pos x="53" y="84"/>
                </a:cxn>
                <a:cxn ang="0">
                  <a:pos x="78" y="114"/>
                </a:cxn>
                <a:cxn ang="0">
                  <a:pos x="104" y="142"/>
                </a:cxn>
                <a:cxn ang="0">
                  <a:pos x="130" y="169"/>
                </a:cxn>
                <a:cxn ang="0">
                  <a:pos x="153" y="193"/>
                </a:cxn>
                <a:cxn ang="0">
                  <a:pos x="173" y="215"/>
                </a:cxn>
                <a:cxn ang="0">
                  <a:pos x="193" y="234"/>
                </a:cxn>
                <a:cxn ang="0">
                  <a:pos x="215" y="251"/>
                </a:cxn>
                <a:cxn ang="0">
                  <a:pos x="236" y="267"/>
                </a:cxn>
                <a:cxn ang="0">
                  <a:pos x="256" y="281"/>
                </a:cxn>
                <a:cxn ang="0">
                  <a:pos x="275" y="293"/>
                </a:cxn>
                <a:cxn ang="0">
                  <a:pos x="291" y="303"/>
                </a:cxn>
                <a:cxn ang="0">
                  <a:pos x="300" y="309"/>
                </a:cxn>
                <a:cxn ang="0">
                  <a:pos x="304" y="310"/>
                </a:cxn>
              </a:cxnLst>
              <a:rect l="0" t="0" r="r" b="b"/>
              <a:pathLst>
                <a:path w="304" h="310">
                  <a:moveTo>
                    <a:pt x="304" y="310"/>
                  </a:moveTo>
                  <a:lnTo>
                    <a:pt x="295" y="296"/>
                  </a:lnTo>
                  <a:lnTo>
                    <a:pt x="285" y="278"/>
                  </a:lnTo>
                  <a:lnTo>
                    <a:pt x="274" y="261"/>
                  </a:lnTo>
                  <a:lnTo>
                    <a:pt x="264" y="242"/>
                  </a:lnTo>
                  <a:lnTo>
                    <a:pt x="254" y="227"/>
                  </a:lnTo>
                  <a:lnTo>
                    <a:pt x="245" y="214"/>
                  </a:lnTo>
                  <a:lnTo>
                    <a:pt x="239" y="203"/>
                  </a:lnTo>
                  <a:lnTo>
                    <a:pt x="238" y="201"/>
                  </a:lnTo>
                  <a:lnTo>
                    <a:pt x="229" y="180"/>
                  </a:lnTo>
                  <a:lnTo>
                    <a:pt x="218" y="160"/>
                  </a:lnTo>
                  <a:lnTo>
                    <a:pt x="203" y="142"/>
                  </a:lnTo>
                  <a:lnTo>
                    <a:pt x="186" y="123"/>
                  </a:lnTo>
                  <a:lnTo>
                    <a:pt x="167" y="106"/>
                  </a:lnTo>
                  <a:lnTo>
                    <a:pt x="147" y="88"/>
                  </a:lnTo>
                  <a:lnTo>
                    <a:pt x="127" y="72"/>
                  </a:lnTo>
                  <a:lnTo>
                    <a:pt x="107" y="59"/>
                  </a:lnTo>
                  <a:lnTo>
                    <a:pt x="85" y="47"/>
                  </a:lnTo>
                  <a:lnTo>
                    <a:pt x="66" y="35"/>
                  </a:lnTo>
                  <a:lnTo>
                    <a:pt x="48" y="25"/>
                  </a:lnTo>
                  <a:lnTo>
                    <a:pt x="32" y="16"/>
                  </a:lnTo>
                  <a:lnTo>
                    <a:pt x="19" y="9"/>
                  </a:lnTo>
                  <a:lnTo>
                    <a:pt x="9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13" y="26"/>
                  </a:lnTo>
                  <a:lnTo>
                    <a:pt x="32" y="55"/>
                  </a:lnTo>
                  <a:lnTo>
                    <a:pt x="53" y="84"/>
                  </a:lnTo>
                  <a:lnTo>
                    <a:pt x="78" y="114"/>
                  </a:lnTo>
                  <a:lnTo>
                    <a:pt x="104" y="142"/>
                  </a:lnTo>
                  <a:lnTo>
                    <a:pt x="130" y="169"/>
                  </a:lnTo>
                  <a:lnTo>
                    <a:pt x="153" y="193"/>
                  </a:lnTo>
                  <a:lnTo>
                    <a:pt x="173" y="215"/>
                  </a:lnTo>
                  <a:lnTo>
                    <a:pt x="193" y="234"/>
                  </a:lnTo>
                  <a:lnTo>
                    <a:pt x="215" y="251"/>
                  </a:lnTo>
                  <a:lnTo>
                    <a:pt x="236" y="267"/>
                  </a:lnTo>
                  <a:lnTo>
                    <a:pt x="256" y="281"/>
                  </a:lnTo>
                  <a:lnTo>
                    <a:pt x="275" y="293"/>
                  </a:lnTo>
                  <a:lnTo>
                    <a:pt x="291" y="303"/>
                  </a:lnTo>
                  <a:lnTo>
                    <a:pt x="300" y="309"/>
                  </a:lnTo>
                  <a:lnTo>
                    <a:pt x="304" y="31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7" name="Freeform 27"/>
            <p:cNvSpPr>
              <a:spLocks noChangeAspect="1"/>
            </p:cNvSpPr>
            <p:nvPr/>
          </p:nvSpPr>
          <p:spPr bwMode="auto">
            <a:xfrm>
              <a:off x="3261" y="1609"/>
              <a:ext cx="299" cy="402"/>
            </a:xfrm>
            <a:custGeom>
              <a:avLst/>
              <a:gdLst/>
              <a:ahLst/>
              <a:cxnLst>
                <a:cxn ang="0">
                  <a:pos x="265" y="303"/>
                </a:cxn>
                <a:cxn ang="0">
                  <a:pos x="262" y="298"/>
                </a:cxn>
                <a:cxn ang="0">
                  <a:pos x="257" y="287"/>
                </a:cxn>
                <a:cxn ang="0">
                  <a:pos x="247" y="271"/>
                </a:cxn>
                <a:cxn ang="0">
                  <a:pos x="234" y="251"/>
                </a:cxn>
                <a:cxn ang="0">
                  <a:pos x="218" y="231"/>
                </a:cxn>
                <a:cxn ang="0">
                  <a:pos x="203" y="209"/>
                </a:cxn>
                <a:cxn ang="0">
                  <a:pos x="188" y="190"/>
                </a:cxn>
                <a:cxn ang="0">
                  <a:pos x="172" y="176"/>
                </a:cxn>
                <a:cxn ang="0">
                  <a:pos x="153" y="161"/>
                </a:cxn>
                <a:cxn ang="0">
                  <a:pos x="129" y="143"/>
                </a:cxn>
                <a:cxn ang="0">
                  <a:pos x="100" y="121"/>
                </a:cxn>
                <a:cxn ang="0">
                  <a:pos x="71" y="101"/>
                </a:cxn>
                <a:cxn ang="0">
                  <a:pos x="44" y="81"/>
                </a:cxn>
                <a:cxn ang="0">
                  <a:pos x="22" y="65"/>
                </a:cxn>
                <a:cxn ang="0">
                  <a:pos x="6" y="55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5" y="64"/>
                </a:cxn>
                <a:cxn ang="0">
                  <a:pos x="10" y="79"/>
                </a:cxn>
                <a:cxn ang="0">
                  <a:pos x="21" y="100"/>
                </a:cxn>
                <a:cxn ang="0">
                  <a:pos x="35" y="124"/>
                </a:cxn>
                <a:cxn ang="0">
                  <a:pos x="54" y="150"/>
                </a:cxn>
                <a:cxn ang="0">
                  <a:pos x="78" y="177"/>
                </a:cxn>
                <a:cxn ang="0">
                  <a:pos x="110" y="206"/>
                </a:cxn>
                <a:cxn ang="0">
                  <a:pos x="144" y="236"/>
                </a:cxn>
                <a:cxn ang="0">
                  <a:pos x="177" y="267"/>
                </a:cxn>
                <a:cxn ang="0">
                  <a:pos x="208" y="297"/>
                </a:cxn>
                <a:cxn ang="0">
                  <a:pos x="235" y="324"/>
                </a:cxn>
                <a:cxn ang="0">
                  <a:pos x="258" y="350"/>
                </a:cxn>
                <a:cxn ang="0">
                  <a:pos x="275" y="372"/>
                </a:cxn>
                <a:cxn ang="0">
                  <a:pos x="288" y="388"/>
                </a:cxn>
                <a:cxn ang="0">
                  <a:pos x="293" y="396"/>
                </a:cxn>
                <a:cxn ang="0">
                  <a:pos x="297" y="363"/>
                </a:cxn>
                <a:cxn ang="0">
                  <a:pos x="303" y="282"/>
                </a:cxn>
                <a:cxn ang="0">
                  <a:pos x="303" y="187"/>
                </a:cxn>
                <a:cxn ang="0">
                  <a:pos x="287" y="108"/>
                </a:cxn>
                <a:cxn ang="0">
                  <a:pos x="274" y="81"/>
                </a:cxn>
                <a:cxn ang="0">
                  <a:pos x="262" y="58"/>
                </a:cxn>
                <a:cxn ang="0">
                  <a:pos x="252" y="39"/>
                </a:cxn>
                <a:cxn ang="0">
                  <a:pos x="242" y="25"/>
                </a:cxn>
                <a:cxn ang="0">
                  <a:pos x="235" y="13"/>
                </a:cxn>
                <a:cxn ang="0">
                  <a:pos x="229" y="6"/>
                </a:cxn>
                <a:cxn ang="0">
                  <a:pos x="225" y="2"/>
                </a:cxn>
                <a:cxn ang="0">
                  <a:pos x="224" y="0"/>
                </a:cxn>
                <a:cxn ang="0">
                  <a:pos x="224" y="16"/>
                </a:cxn>
                <a:cxn ang="0">
                  <a:pos x="225" y="59"/>
                </a:cxn>
                <a:cxn ang="0">
                  <a:pos x="231" y="118"/>
                </a:cxn>
                <a:cxn ang="0">
                  <a:pos x="242" y="187"/>
                </a:cxn>
                <a:cxn ang="0">
                  <a:pos x="254" y="245"/>
                </a:cxn>
                <a:cxn ang="0">
                  <a:pos x="261" y="280"/>
                </a:cxn>
                <a:cxn ang="0">
                  <a:pos x="264" y="298"/>
                </a:cxn>
                <a:cxn ang="0">
                  <a:pos x="265" y="303"/>
                </a:cxn>
              </a:cxnLst>
              <a:rect l="0" t="0" r="r" b="b"/>
              <a:pathLst>
                <a:path w="303" h="396">
                  <a:moveTo>
                    <a:pt x="265" y="303"/>
                  </a:moveTo>
                  <a:lnTo>
                    <a:pt x="262" y="298"/>
                  </a:lnTo>
                  <a:lnTo>
                    <a:pt x="257" y="287"/>
                  </a:lnTo>
                  <a:lnTo>
                    <a:pt x="247" y="271"/>
                  </a:lnTo>
                  <a:lnTo>
                    <a:pt x="234" y="251"/>
                  </a:lnTo>
                  <a:lnTo>
                    <a:pt x="218" y="231"/>
                  </a:lnTo>
                  <a:lnTo>
                    <a:pt x="203" y="209"/>
                  </a:lnTo>
                  <a:lnTo>
                    <a:pt x="188" y="190"/>
                  </a:lnTo>
                  <a:lnTo>
                    <a:pt x="172" y="176"/>
                  </a:lnTo>
                  <a:lnTo>
                    <a:pt x="153" y="161"/>
                  </a:lnTo>
                  <a:lnTo>
                    <a:pt x="129" y="143"/>
                  </a:lnTo>
                  <a:lnTo>
                    <a:pt x="100" y="121"/>
                  </a:lnTo>
                  <a:lnTo>
                    <a:pt x="71" y="101"/>
                  </a:lnTo>
                  <a:lnTo>
                    <a:pt x="44" y="81"/>
                  </a:lnTo>
                  <a:lnTo>
                    <a:pt x="22" y="65"/>
                  </a:lnTo>
                  <a:lnTo>
                    <a:pt x="6" y="55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5" y="64"/>
                  </a:lnTo>
                  <a:lnTo>
                    <a:pt x="10" y="79"/>
                  </a:lnTo>
                  <a:lnTo>
                    <a:pt x="21" y="100"/>
                  </a:lnTo>
                  <a:lnTo>
                    <a:pt x="35" y="124"/>
                  </a:lnTo>
                  <a:lnTo>
                    <a:pt x="54" y="150"/>
                  </a:lnTo>
                  <a:lnTo>
                    <a:pt x="78" y="177"/>
                  </a:lnTo>
                  <a:lnTo>
                    <a:pt x="110" y="206"/>
                  </a:lnTo>
                  <a:lnTo>
                    <a:pt x="144" y="236"/>
                  </a:lnTo>
                  <a:lnTo>
                    <a:pt x="177" y="267"/>
                  </a:lnTo>
                  <a:lnTo>
                    <a:pt x="208" y="297"/>
                  </a:lnTo>
                  <a:lnTo>
                    <a:pt x="235" y="324"/>
                  </a:lnTo>
                  <a:lnTo>
                    <a:pt x="258" y="350"/>
                  </a:lnTo>
                  <a:lnTo>
                    <a:pt x="275" y="372"/>
                  </a:lnTo>
                  <a:lnTo>
                    <a:pt x="288" y="388"/>
                  </a:lnTo>
                  <a:lnTo>
                    <a:pt x="293" y="396"/>
                  </a:lnTo>
                  <a:lnTo>
                    <a:pt x="297" y="363"/>
                  </a:lnTo>
                  <a:lnTo>
                    <a:pt x="303" y="282"/>
                  </a:lnTo>
                  <a:lnTo>
                    <a:pt x="303" y="187"/>
                  </a:lnTo>
                  <a:lnTo>
                    <a:pt x="287" y="108"/>
                  </a:lnTo>
                  <a:lnTo>
                    <a:pt x="274" y="81"/>
                  </a:lnTo>
                  <a:lnTo>
                    <a:pt x="262" y="58"/>
                  </a:lnTo>
                  <a:lnTo>
                    <a:pt x="252" y="39"/>
                  </a:lnTo>
                  <a:lnTo>
                    <a:pt x="242" y="25"/>
                  </a:lnTo>
                  <a:lnTo>
                    <a:pt x="235" y="13"/>
                  </a:lnTo>
                  <a:lnTo>
                    <a:pt x="229" y="6"/>
                  </a:lnTo>
                  <a:lnTo>
                    <a:pt x="225" y="2"/>
                  </a:lnTo>
                  <a:lnTo>
                    <a:pt x="224" y="0"/>
                  </a:lnTo>
                  <a:lnTo>
                    <a:pt x="224" y="16"/>
                  </a:lnTo>
                  <a:lnTo>
                    <a:pt x="225" y="59"/>
                  </a:lnTo>
                  <a:lnTo>
                    <a:pt x="231" y="118"/>
                  </a:lnTo>
                  <a:lnTo>
                    <a:pt x="242" y="187"/>
                  </a:lnTo>
                  <a:lnTo>
                    <a:pt x="254" y="245"/>
                  </a:lnTo>
                  <a:lnTo>
                    <a:pt x="261" y="280"/>
                  </a:lnTo>
                  <a:lnTo>
                    <a:pt x="264" y="298"/>
                  </a:lnTo>
                  <a:lnTo>
                    <a:pt x="265" y="3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8" name="Freeform 28"/>
            <p:cNvSpPr>
              <a:spLocks noChangeAspect="1"/>
            </p:cNvSpPr>
            <p:nvPr/>
          </p:nvSpPr>
          <p:spPr bwMode="auto">
            <a:xfrm>
              <a:off x="3410" y="1840"/>
              <a:ext cx="276" cy="499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1" y="124"/>
                </a:cxn>
                <a:cxn ang="0">
                  <a:pos x="10" y="159"/>
                </a:cxn>
                <a:cxn ang="0">
                  <a:pos x="23" y="193"/>
                </a:cxn>
                <a:cxn ang="0">
                  <a:pos x="38" y="223"/>
                </a:cxn>
                <a:cxn ang="0">
                  <a:pos x="57" y="252"/>
                </a:cxn>
                <a:cxn ang="0">
                  <a:pos x="76" y="278"/>
                </a:cxn>
                <a:cxn ang="0">
                  <a:pos x="92" y="300"/>
                </a:cxn>
                <a:cxn ang="0">
                  <a:pos x="106" y="317"/>
                </a:cxn>
                <a:cxn ang="0">
                  <a:pos x="118" y="337"/>
                </a:cxn>
                <a:cxn ang="0">
                  <a:pos x="131" y="363"/>
                </a:cxn>
                <a:cxn ang="0">
                  <a:pos x="142" y="393"/>
                </a:cxn>
                <a:cxn ang="0">
                  <a:pos x="152" y="423"/>
                </a:cxn>
                <a:cxn ang="0">
                  <a:pos x="162" y="454"/>
                </a:cxn>
                <a:cxn ang="0">
                  <a:pos x="169" y="478"/>
                </a:cxn>
                <a:cxn ang="0">
                  <a:pos x="174" y="495"/>
                </a:cxn>
                <a:cxn ang="0">
                  <a:pos x="175" y="501"/>
                </a:cxn>
                <a:cxn ang="0">
                  <a:pos x="175" y="500"/>
                </a:cxn>
                <a:cxn ang="0">
                  <a:pos x="178" y="494"/>
                </a:cxn>
                <a:cxn ang="0">
                  <a:pos x="182" y="482"/>
                </a:cxn>
                <a:cxn ang="0">
                  <a:pos x="190" y="465"/>
                </a:cxn>
                <a:cxn ang="0">
                  <a:pos x="198" y="441"/>
                </a:cxn>
                <a:cxn ang="0">
                  <a:pos x="211" y="406"/>
                </a:cxn>
                <a:cxn ang="0">
                  <a:pos x="229" y="363"/>
                </a:cxn>
                <a:cxn ang="0">
                  <a:pos x="250" y="308"/>
                </a:cxn>
                <a:cxn ang="0">
                  <a:pos x="267" y="249"/>
                </a:cxn>
                <a:cxn ang="0">
                  <a:pos x="273" y="193"/>
                </a:cxn>
                <a:cxn ang="0">
                  <a:pos x="270" y="141"/>
                </a:cxn>
                <a:cxn ang="0">
                  <a:pos x="263" y="94"/>
                </a:cxn>
                <a:cxn ang="0">
                  <a:pos x="252" y="55"/>
                </a:cxn>
                <a:cxn ang="0">
                  <a:pos x="240" y="26"/>
                </a:cxn>
                <a:cxn ang="0">
                  <a:pos x="230" y="7"/>
                </a:cxn>
                <a:cxn ang="0">
                  <a:pos x="227" y="0"/>
                </a:cxn>
                <a:cxn ang="0">
                  <a:pos x="221" y="30"/>
                </a:cxn>
                <a:cxn ang="0">
                  <a:pos x="216" y="82"/>
                </a:cxn>
                <a:cxn ang="0">
                  <a:pos x="207" y="148"/>
                </a:cxn>
                <a:cxn ang="0">
                  <a:pos x="200" y="222"/>
                </a:cxn>
                <a:cxn ang="0">
                  <a:pos x="193" y="292"/>
                </a:cxn>
                <a:cxn ang="0">
                  <a:pos x="187" y="353"/>
                </a:cxn>
                <a:cxn ang="0">
                  <a:pos x="182" y="396"/>
                </a:cxn>
                <a:cxn ang="0">
                  <a:pos x="181" y="412"/>
                </a:cxn>
                <a:cxn ang="0">
                  <a:pos x="180" y="406"/>
                </a:cxn>
                <a:cxn ang="0">
                  <a:pos x="174" y="386"/>
                </a:cxn>
                <a:cxn ang="0">
                  <a:pos x="165" y="350"/>
                </a:cxn>
                <a:cxn ang="0">
                  <a:pos x="149" y="300"/>
                </a:cxn>
                <a:cxn ang="0">
                  <a:pos x="136" y="268"/>
                </a:cxn>
                <a:cxn ang="0">
                  <a:pos x="116" y="233"/>
                </a:cxn>
                <a:cxn ang="0">
                  <a:pos x="92" y="197"/>
                </a:cxn>
                <a:cxn ang="0">
                  <a:pos x="66" y="163"/>
                </a:cxn>
                <a:cxn ang="0">
                  <a:pos x="41" y="133"/>
                </a:cxn>
                <a:cxn ang="0">
                  <a:pos x="20" y="108"/>
                </a:cxn>
                <a:cxn ang="0">
                  <a:pos x="5" y="92"/>
                </a:cxn>
                <a:cxn ang="0">
                  <a:pos x="0" y="87"/>
                </a:cxn>
              </a:cxnLst>
              <a:rect l="0" t="0" r="r" b="b"/>
              <a:pathLst>
                <a:path w="273" h="501">
                  <a:moveTo>
                    <a:pt x="0" y="87"/>
                  </a:moveTo>
                  <a:lnTo>
                    <a:pt x="1" y="124"/>
                  </a:lnTo>
                  <a:lnTo>
                    <a:pt x="10" y="159"/>
                  </a:lnTo>
                  <a:lnTo>
                    <a:pt x="23" y="193"/>
                  </a:lnTo>
                  <a:lnTo>
                    <a:pt x="38" y="223"/>
                  </a:lnTo>
                  <a:lnTo>
                    <a:pt x="57" y="252"/>
                  </a:lnTo>
                  <a:lnTo>
                    <a:pt x="76" y="278"/>
                  </a:lnTo>
                  <a:lnTo>
                    <a:pt x="92" y="300"/>
                  </a:lnTo>
                  <a:lnTo>
                    <a:pt x="106" y="317"/>
                  </a:lnTo>
                  <a:lnTo>
                    <a:pt x="118" y="337"/>
                  </a:lnTo>
                  <a:lnTo>
                    <a:pt x="131" y="363"/>
                  </a:lnTo>
                  <a:lnTo>
                    <a:pt x="142" y="393"/>
                  </a:lnTo>
                  <a:lnTo>
                    <a:pt x="152" y="423"/>
                  </a:lnTo>
                  <a:lnTo>
                    <a:pt x="162" y="454"/>
                  </a:lnTo>
                  <a:lnTo>
                    <a:pt x="169" y="478"/>
                  </a:lnTo>
                  <a:lnTo>
                    <a:pt x="174" y="495"/>
                  </a:lnTo>
                  <a:lnTo>
                    <a:pt x="175" y="501"/>
                  </a:lnTo>
                  <a:lnTo>
                    <a:pt x="175" y="500"/>
                  </a:lnTo>
                  <a:lnTo>
                    <a:pt x="178" y="494"/>
                  </a:lnTo>
                  <a:lnTo>
                    <a:pt x="182" y="482"/>
                  </a:lnTo>
                  <a:lnTo>
                    <a:pt x="190" y="465"/>
                  </a:lnTo>
                  <a:lnTo>
                    <a:pt x="198" y="441"/>
                  </a:lnTo>
                  <a:lnTo>
                    <a:pt x="211" y="406"/>
                  </a:lnTo>
                  <a:lnTo>
                    <a:pt x="229" y="363"/>
                  </a:lnTo>
                  <a:lnTo>
                    <a:pt x="250" y="308"/>
                  </a:lnTo>
                  <a:lnTo>
                    <a:pt x="267" y="249"/>
                  </a:lnTo>
                  <a:lnTo>
                    <a:pt x="273" y="193"/>
                  </a:lnTo>
                  <a:lnTo>
                    <a:pt x="270" y="141"/>
                  </a:lnTo>
                  <a:lnTo>
                    <a:pt x="263" y="94"/>
                  </a:lnTo>
                  <a:lnTo>
                    <a:pt x="252" y="55"/>
                  </a:lnTo>
                  <a:lnTo>
                    <a:pt x="240" y="26"/>
                  </a:lnTo>
                  <a:lnTo>
                    <a:pt x="230" y="7"/>
                  </a:lnTo>
                  <a:lnTo>
                    <a:pt x="227" y="0"/>
                  </a:lnTo>
                  <a:lnTo>
                    <a:pt x="221" y="30"/>
                  </a:lnTo>
                  <a:lnTo>
                    <a:pt x="216" y="82"/>
                  </a:lnTo>
                  <a:lnTo>
                    <a:pt x="207" y="148"/>
                  </a:lnTo>
                  <a:lnTo>
                    <a:pt x="200" y="222"/>
                  </a:lnTo>
                  <a:lnTo>
                    <a:pt x="193" y="292"/>
                  </a:lnTo>
                  <a:lnTo>
                    <a:pt x="187" y="353"/>
                  </a:lnTo>
                  <a:lnTo>
                    <a:pt x="182" y="396"/>
                  </a:lnTo>
                  <a:lnTo>
                    <a:pt x="181" y="412"/>
                  </a:lnTo>
                  <a:lnTo>
                    <a:pt x="180" y="406"/>
                  </a:lnTo>
                  <a:lnTo>
                    <a:pt x="174" y="386"/>
                  </a:lnTo>
                  <a:lnTo>
                    <a:pt x="165" y="350"/>
                  </a:lnTo>
                  <a:lnTo>
                    <a:pt x="149" y="300"/>
                  </a:lnTo>
                  <a:lnTo>
                    <a:pt x="136" y="268"/>
                  </a:lnTo>
                  <a:lnTo>
                    <a:pt x="116" y="233"/>
                  </a:lnTo>
                  <a:lnTo>
                    <a:pt x="92" y="197"/>
                  </a:lnTo>
                  <a:lnTo>
                    <a:pt x="66" y="163"/>
                  </a:lnTo>
                  <a:lnTo>
                    <a:pt x="41" y="133"/>
                  </a:lnTo>
                  <a:lnTo>
                    <a:pt x="20" y="108"/>
                  </a:lnTo>
                  <a:lnTo>
                    <a:pt x="5" y="9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9" name="Freeform 29"/>
            <p:cNvSpPr>
              <a:spLocks noChangeAspect="1"/>
            </p:cNvSpPr>
            <p:nvPr/>
          </p:nvSpPr>
          <p:spPr bwMode="auto">
            <a:xfrm>
              <a:off x="3457" y="2133"/>
              <a:ext cx="299" cy="512"/>
            </a:xfrm>
            <a:custGeom>
              <a:avLst/>
              <a:gdLst/>
              <a:ahLst/>
              <a:cxnLst>
                <a:cxn ang="0">
                  <a:pos x="93" y="442"/>
                </a:cxn>
                <a:cxn ang="0">
                  <a:pos x="93" y="432"/>
                </a:cxn>
                <a:cxn ang="0">
                  <a:pos x="93" y="404"/>
                </a:cxn>
                <a:cxn ang="0">
                  <a:pos x="90" y="360"/>
                </a:cxn>
                <a:cxn ang="0">
                  <a:pos x="86" y="306"/>
                </a:cxn>
                <a:cxn ang="0">
                  <a:pos x="77" y="245"/>
                </a:cxn>
                <a:cxn ang="0">
                  <a:pos x="63" y="182"/>
                </a:cxn>
                <a:cxn ang="0">
                  <a:pos x="43" y="120"/>
                </a:cxn>
                <a:cxn ang="0">
                  <a:pos x="14" y="64"/>
                </a:cxn>
                <a:cxn ang="0">
                  <a:pos x="8" y="72"/>
                </a:cxn>
                <a:cxn ang="0">
                  <a:pos x="1" y="103"/>
                </a:cxn>
                <a:cxn ang="0">
                  <a:pos x="0" y="160"/>
                </a:cxn>
                <a:cxn ang="0">
                  <a:pos x="18" y="251"/>
                </a:cxn>
                <a:cxn ang="0">
                  <a:pos x="33" y="301"/>
                </a:cxn>
                <a:cxn ang="0">
                  <a:pos x="44" y="345"/>
                </a:cxn>
                <a:cxn ang="0">
                  <a:pos x="53" y="382"/>
                </a:cxn>
                <a:cxn ang="0">
                  <a:pos x="60" y="415"/>
                </a:cxn>
                <a:cxn ang="0">
                  <a:pos x="64" y="444"/>
                </a:cxn>
                <a:cxn ang="0">
                  <a:pos x="69" y="471"/>
                </a:cxn>
                <a:cxn ang="0">
                  <a:pos x="70" y="496"/>
                </a:cxn>
                <a:cxn ang="0">
                  <a:pos x="70" y="520"/>
                </a:cxn>
                <a:cxn ang="0">
                  <a:pos x="77" y="513"/>
                </a:cxn>
                <a:cxn ang="0">
                  <a:pos x="98" y="491"/>
                </a:cxn>
                <a:cxn ang="0">
                  <a:pos x="125" y="460"/>
                </a:cxn>
                <a:cxn ang="0">
                  <a:pos x="159" y="418"/>
                </a:cxn>
                <a:cxn ang="0">
                  <a:pos x="194" y="370"/>
                </a:cxn>
                <a:cxn ang="0">
                  <a:pos x="229" y="319"/>
                </a:cxn>
                <a:cxn ang="0">
                  <a:pos x="256" y="265"/>
                </a:cxn>
                <a:cxn ang="0">
                  <a:pos x="276" y="212"/>
                </a:cxn>
                <a:cxn ang="0">
                  <a:pos x="295" y="120"/>
                </a:cxn>
                <a:cxn ang="0">
                  <a:pos x="296" y="54"/>
                </a:cxn>
                <a:cxn ang="0">
                  <a:pos x="292" y="13"/>
                </a:cxn>
                <a:cxn ang="0">
                  <a:pos x="288" y="0"/>
                </a:cxn>
                <a:cxn ang="0">
                  <a:pos x="286" y="5"/>
                </a:cxn>
                <a:cxn ang="0">
                  <a:pos x="282" y="19"/>
                </a:cxn>
                <a:cxn ang="0">
                  <a:pos x="276" y="38"/>
                </a:cxn>
                <a:cxn ang="0">
                  <a:pos x="269" y="62"/>
                </a:cxn>
                <a:cxn ang="0">
                  <a:pos x="260" y="88"/>
                </a:cxn>
                <a:cxn ang="0">
                  <a:pos x="249" y="114"/>
                </a:cxn>
                <a:cxn ang="0">
                  <a:pos x="239" y="139"/>
                </a:cxn>
                <a:cxn ang="0">
                  <a:pos x="227" y="160"/>
                </a:cxn>
                <a:cxn ang="0">
                  <a:pos x="214" y="185"/>
                </a:cxn>
                <a:cxn ang="0">
                  <a:pos x="197" y="218"/>
                </a:cxn>
                <a:cxn ang="0">
                  <a:pos x="177" y="257"/>
                </a:cxn>
                <a:cxn ang="0">
                  <a:pos x="157" y="298"/>
                </a:cxn>
                <a:cxn ang="0">
                  <a:pos x="136" y="342"/>
                </a:cxn>
                <a:cxn ang="0">
                  <a:pos x="118" y="381"/>
                </a:cxn>
                <a:cxn ang="0">
                  <a:pos x="103" y="417"/>
                </a:cxn>
                <a:cxn ang="0">
                  <a:pos x="93" y="442"/>
                </a:cxn>
              </a:cxnLst>
              <a:rect l="0" t="0" r="r" b="b"/>
              <a:pathLst>
                <a:path w="296" h="520">
                  <a:moveTo>
                    <a:pt x="93" y="442"/>
                  </a:moveTo>
                  <a:lnTo>
                    <a:pt x="93" y="432"/>
                  </a:lnTo>
                  <a:lnTo>
                    <a:pt x="93" y="404"/>
                  </a:lnTo>
                  <a:lnTo>
                    <a:pt x="90" y="360"/>
                  </a:lnTo>
                  <a:lnTo>
                    <a:pt x="86" y="306"/>
                  </a:lnTo>
                  <a:lnTo>
                    <a:pt x="77" y="245"/>
                  </a:lnTo>
                  <a:lnTo>
                    <a:pt x="63" y="182"/>
                  </a:lnTo>
                  <a:lnTo>
                    <a:pt x="43" y="120"/>
                  </a:lnTo>
                  <a:lnTo>
                    <a:pt x="14" y="64"/>
                  </a:lnTo>
                  <a:lnTo>
                    <a:pt x="8" y="72"/>
                  </a:lnTo>
                  <a:lnTo>
                    <a:pt x="1" y="103"/>
                  </a:lnTo>
                  <a:lnTo>
                    <a:pt x="0" y="160"/>
                  </a:lnTo>
                  <a:lnTo>
                    <a:pt x="18" y="251"/>
                  </a:lnTo>
                  <a:lnTo>
                    <a:pt x="33" y="301"/>
                  </a:lnTo>
                  <a:lnTo>
                    <a:pt x="44" y="345"/>
                  </a:lnTo>
                  <a:lnTo>
                    <a:pt x="53" y="382"/>
                  </a:lnTo>
                  <a:lnTo>
                    <a:pt x="60" y="415"/>
                  </a:lnTo>
                  <a:lnTo>
                    <a:pt x="64" y="444"/>
                  </a:lnTo>
                  <a:lnTo>
                    <a:pt x="69" y="471"/>
                  </a:lnTo>
                  <a:lnTo>
                    <a:pt x="70" y="496"/>
                  </a:lnTo>
                  <a:lnTo>
                    <a:pt x="70" y="520"/>
                  </a:lnTo>
                  <a:lnTo>
                    <a:pt x="77" y="513"/>
                  </a:lnTo>
                  <a:lnTo>
                    <a:pt x="98" y="491"/>
                  </a:lnTo>
                  <a:lnTo>
                    <a:pt x="125" y="460"/>
                  </a:lnTo>
                  <a:lnTo>
                    <a:pt x="159" y="418"/>
                  </a:lnTo>
                  <a:lnTo>
                    <a:pt x="194" y="370"/>
                  </a:lnTo>
                  <a:lnTo>
                    <a:pt x="229" y="319"/>
                  </a:lnTo>
                  <a:lnTo>
                    <a:pt x="256" y="265"/>
                  </a:lnTo>
                  <a:lnTo>
                    <a:pt x="276" y="212"/>
                  </a:lnTo>
                  <a:lnTo>
                    <a:pt x="295" y="120"/>
                  </a:lnTo>
                  <a:lnTo>
                    <a:pt x="296" y="54"/>
                  </a:lnTo>
                  <a:lnTo>
                    <a:pt x="292" y="13"/>
                  </a:lnTo>
                  <a:lnTo>
                    <a:pt x="288" y="0"/>
                  </a:lnTo>
                  <a:lnTo>
                    <a:pt x="286" y="5"/>
                  </a:lnTo>
                  <a:lnTo>
                    <a:pt x="282" y="19"/>
                  </a:lnTo>
                  <a:lnTo>
                    <a:pt x="276" y="38"/>
                  </a:lnTo>
                  <a:lnTo>
                    <a:pt x="269" y="62"/>
                  </a:lnTo>
                  <a:lnTo>
                    <a:pt x="260" y="88"/>
                  </a:lnTo>
                  <a:lnTo>
                    <a:pt x="249" y="114"/>
                  </a:lnTo>
                  <a:lnTo>
                    <a:pt x="239" y="139"/>
                  </a:lnTo>
                  <a:lnTo>
                    <a:pt x="227" y="160"/>
                  </a:lnTo>
                  <a:lnTo>
                    <a:pt x="214" y="185"/>
                  </a:lnTo>
                  <a:lnTo>
                    <a:pt x="197" y="218"/>
                  </a:lnTo>
                  <a:lnTo>
                    <a:pt x="177" y="257"/>
                  </a:lnTo>
                  <a:lnTo>
                    <a:pt x="157" y="298"/>
                  </a:lnTo>
                  <a:lnTo>
                    <a:pt x="136" y="342"/>
                  </a:lnTo>
                  <a:lnTo>
                    <a:pt x="118" y="381"/>
                  </a:lnTo>
                  <a:lnTo>
                    <a:pt x="103" y="417"/>
                  </a:lnTo>
                  <a:lnTo>
                    <a:pt x="93" y="44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0" name="Freeform 30"/>
            <p:cNvSpPr>
              <a:spLocks noChangeAspect="1"/>
            </p:cNvSpPr>
            <p:nvPr/>
          </p:nvSpPr>
          <p:spPr bwMode="auto">
            <a:xfrm>
              <a:off x="3387" y="2486"/>
              <a:ext cx="357" cy="475"/>
            </a:xfrm>
            <a:custGeom>
              <a:avLst/>
              <a:gdLst/>
              <a:ahLst/>
              <a:cxnLst>
                <a:cxn ang="0">
                  <a:pos x="59" y="367"/>
                </a:cxn>
                <a:cxn ang="0">
                  <a:pos x="68" y="280"/>
                </a:cxn>
                <a:cxn ang="0">
                  <a:pos x="77" y="171"/>
                </a:cxn>
                <a:cxn ang="0">
                  <a:pos x="71" y="82"/>
                </a:cxn>
                <a:cxn ang="0">
                  <a:pos x="59" y="21"/>
                </a:cxn>
                <a:cxn ang="0">
                  <a:pos x="54" y="0"/>
                </a:cxn>
                <a:cxn ang="0">
                  <a:pos x="38" y="34"/>
                </a:cxn>
                <a:cxn ang="0">
                  <a:pos x="26" y="74"/>
                </a:cxn>
                <a:cxn ang="0">
                  <a:pos x="19" y="119"/>
                </a:cxn>
                <a:cxn ang="0">
                  <a:pos x="16" y="165"/>
                </a:cxn>
                <a:cxn ang="0">
                  <a:pos x="15" y="210"/>
                </a:cxn>
                <a:cxn ang="0">
                  <a:pos x="15" y="250"/>
                </a:cxn>
                <a:cxn ang="0">
                  <a:pos x="16" y="283"/>
                </a:cxn>
                <a:cxn ang="0">
                  <a:pos x="18" y="305"/>
                </a:cxn>
                <a:cxn ang="0">
                  <a:pos x="16" y="348"/>
                </a:cxn>
                <a:cxn ang="0">
                  <a:pos x="10" y="403"/>
                </a:cxn>
                <a:cxn ang="0">
                  <a:pos x="3" y="449"/>
                </a:cxn>
                <a:cxn ang="0">
                  <a:pos x="0" y="469"/>
                </a:cxn>
                <a:cxn ang="0">
                  <a:pos x="6" y="465"/>
                </a:cxn>
                <a:cxn ang="0">
                  <a:pos x="21" y="455"/>
                </a:cxn>
                <a:cxn ang="0">
                  <a:pos x="44" y="437"/>
                </a:cxn>
                <a:cxn ang="0">
                  <a:pos x="74" y="414"/>
                </a:cxn>
                <a:cxn ang="0">
                  <a:pos x="108" y="387"/>
                </a:cxn>
                <a:cxn ang="0">
                  <a:pos x="146" y="354"/>
                </a:cxn>
                <a:cxn ang="0">
                  <a:pos x="186" y="316"/>
                </a:cxn>
                <a:cxn ang="0">
                  <a:pos x="226" y="276"/>
                </a:cxn>
                <a:cxn ang="0">
                  <a:pos x="262" y="233"/>
                </a:cxn>
                <a:cxn ang="0">
                  <a:pos x="290" y="187"/>
                </a:cxn>
                <a:cxn ang="0">
                  <a:pos x="311" y="144"/>
                </a:cxn>
                <a:cxn ang="0">
                  <a:pos x="327" y="103"/>
                </a:cxn>
                <a:cxn ang="0">
                  <a:pos x="337" y="67"/>
                </a:cxn>
                <a:cxn ang="0">
                  <a:pos x="345" y="40"/>
                </a:cxn>
                <a:cxn ang="0">
                  <a:pos x="347" y="23"/>
                </a:cxn>
                <a:cxn ang="0">
                  <a:pos x="349" y="15"/>
                </a:cxn>
                <a:cxn ang="0">
                  <a:pos x="345" y="21"/>
                </a:cxn>
                <a:cxn ang="0">
                  <a:pos x="330" y="36"/>
                </a:cxn>
                <a:cxn ang="0">
                  <a:pos x="311" y="59"/>
                </a:cxn>
                <a:cxn ang="0">
                  <a:pos x="287" y="86"/>
                </a:cxn>
                <a:cxn ang="0">
                  <a:pos x="261" y="115"/>
                </a:cxn>
                <a:cxn ang="0">
                  <a:pos x="237" y="145"/>
                </a:cxn>
                <a:cxn ang="0">
                  <a:pos x="214" y="172"/>
                </a:cxn>
                <a:cxn ang="0">
                  <a:pos x="195" y="195"/>
                </a:cxn>
                <a:cxn ang="0">
                  <a:pos x="178" y="218"/>
                </a:cxn>
                <a:cxn ang="0">
                  <a:pos x="157" y="244"/>
                </a:cxn>
                <a:cxn ang="0">
                  <a:pos x="134" y="273"/>
                </a:cxn>
                <a:cxn ang="0">
                  <a:pos x="113" y="300"/>
                </a:cxn>
                <a:cxn ang="0">
                  <a:pos x="91" y="326"/>
                </a:cxn>
                <a:cxn ang="0">
                  <a:pos x="75" y="348"/>
                </a:cxn>
                <a:cxn ang="0">
                  <a:pos x="64" y="361"/>
                </a:cxn>
                <a:cxn ang="0">
                  <a:pos x="59" y="367"/>
                </a:cxn>
              </a:cxnLst>
              <a:rect l="0" t="0" r="r" b="b"/>
              <a:pathLst>
                <a:path w="349" h="469">
                  <a:moveTo>
                    <a:pt x="59" y="367"/>
                  </a:moveTo>
                  <a:lnTo>
                    <a:pt x="68" y="280"/>
                  </a:lnTo>
                  <a:lnTo>
                    <a:pt x="77" y="171"/>
                  </a:lnTo>
                  <a:lnTo>
                    <a:pt x="71" y="82"/>
                  </a:lnTo>
                  <a:lnTo>
                    <a:pt x="59" y="21"/>
                  </a:lnTo>
                  <a:lnTo>
                    <a:pt x="54" y="0"/>
                  </a:lnTo>
                  <a:lnTo>
                    <a:pt x="38" y="34"/>
                  </a:lnTo>
                  <a:lnTo>
                    <a:pt x="26" y="74"/>
                  </a:lnTo>
                  <a:lnTo>
                    <a:pt x="19" y="119"/>
                  </a:lnTo>
                  <a:lnTo>
                    <a:pt x="16" y="165"/>
                  </a:lnTo>
                  <a:lnTo>
                    <a:pt x="15" y="210"/>
                  </a:lnTo>
                  <a:lnTo>
                    <a:pt x="15" y="250"/>
                  </a:lnTo>
                  <a:lnTo>
                    <a:pt x="16" y="283"/>
                  </a:lnTo>
                  <a:lnTo>
                    <a:pt x="18" y="305"/>
                  </a:lnTo>
                  <a:lnTo>
                    <a:pt x="16" y="348"/>
                  </a:lnTo>
                  <a:lnTo>
                    <a:pt x="10" y="403"/>
                  </a:lnTo>
                  <a:lnTo>
                    <a:pt x="3" y="449"/>
                  </a:lnTo>
                  <a:lnTo>
                    <a:pt x="0" y="469"/>
                  </a:lnTo>
                  <a:lnTo>
                    <a:pt x="6" y="465"/>
                  </a:lnTo>
                  <a:lnTo>
                    <a:pt x="21" y="455"/>
                  </a:lnTo>
                  <a:lnTo>
                    <a:pt x="44" y="437"/>
                  </a:lnTo>
                  <a:lnTo>
                    <a:pt x="74" y="414"/>
                  </a:lnTo>
                  <a:lnTo>
                    <a:pt x="108" y="387"/>
                  </a:lnTo>
                  <a:lnTo>
                    <a:pt x="146" y="354"/>
                  </a:lnTo>
                  <a:lnTo>
                    <a:pt x="186" y="316"/>
                  </a:lnTo>
                  <a:lnTo>
                    <a:pt x="226" y="276"/>
                  </a:lnTo>
                  <a:lnTo>
                    <a:pt x="262" y="233"/>
                  </a:lnTo>
                  <a:lnTo>
                    <a:pt x="290" y="187"/>
                  </a:lnTo>
                  <a:lnTo>
                    <a:pt x="311" y="144"/>
                  </a:lnTo>
                  <a:lnTo>
                    <a:pt x="327" y="103"/>
                  </a:lnTo>
                  <a:lnTo>
                    <a:pt x="337" y="67"/>
                  </a:lnTo>
                  <a:lnTo>
                    <a:pt x="345" y="40"/>
                  </a:lnTo>
                  <a:lnTo>
                    <a:pt x="347" y="23"/>
                  </a:lnTo>
                  <a:lnTo>
                    <a:pt x="349" y="15"/>
                  </a:lnTo>
                  <a:lnTo>
                    <a:pt x="345" y="21"/>
                  </a:lnTo>
                  <a:lnTo>
                    <a:pt x="330" y="36"/>
                  </a:lnTo>
                  <a:lnTo>
                    <a:pt x="311" y="59"/>
                  </a:lnTo>
                  <a:lnTo>
                    <a:pt x="287" y="86"/>
                  </a:lnTo>
                  <a:lnTo>
                    <a:pt x="261" y="115"/>
                  </a:lnTo>
                  <a:lnTo>
                    <a:pt x="237" y="145"/>
                  </a:lnTo>
                  <a:lnTo>
                    <a:pt x="214" y="172"/>
                  </a:lnTo>
                  <a:lnTo>
                    <a:pt x="195" y="195"/>
                  </a:lnTo>
                  <a:lnTo>
                    <a:pt x="178" y="218"/>
                  </a:lnTo>
                  <a:lnTo>
                    <a:pt x="157" y="244"/>
                  </a:lnTo>
                  <a:lnTo>
                    <a:pt x="134" y="273"/>
                  </a:lnTo>
                  <a:lnTo>
                    <a:pt x="113" y="300"/>
                  </a:lnTo>
                  <a:lnTo>
                    <a:pt x="91" y="326"/>
                  </a:lnTo>
                  <a:lnTo>
                    <a:pt x="75" y="348"/>
                  </a:lnTo>
                  <a:lnTo>
                    <a:pt x="64" y="361"/>
                  </a:lnTo>
                  <a:lnTo>
                    <a:pt x="59" y="3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1" name="Freeform 31"/>
            <p:cNvSpPr>
              <a:spLocks noChangeAspect="1"/>
            </p:cNvSpPr>
            <p:nvPr/>
          </p:nvSpPr>
          <p:spPr bwMode="auto">
            <a:xfrm>
              <a:off x="3169" y="2742"/>
              <a:ext cx="495" cy="475"/>
            </a:xfrm>
            <a:custGeom>
              <a:avLst/>
              <a:gdLst/>
              <a:ahLst/>
              <a:cxnLst>
                <a:cxn ang="0">
                  <a:pos x="336" y="219"/>
                </a:cxn>
                <a:cxn ang="0">
                  <a:pos x="284" y="249"/>
                </a:cxn>
                <a:cxn ang="0">
                  <a:pos x="226" y="286"/>
                </a:cxn>
                <a:cxn ang="0">
                  <a:pos x="173" y="324"/>
                </a:cxn>
                <a:cxn ang="0">
                  <a:pos x="135" y="356"/>
                </a:cxn>
                <a:cxn ang="0">
                  <a:pos x="109" y="374"/>
                </a:cxn>
                <a:cxn ang="0">
                  <a:pos x="92" y="383"/>
                </a:cxn>
                <a:cxn ang="0">
                  <a:pos x="85" y="386"/>
                </a:cxn>
                <a:cxn ang="0">
                  <a:pos x="85" y="382"/>
                </a:cxn>
                <a:cxn ang="0">
                  <a:pos x="99" y="353"/>
                </a:cxn>
                <a:cxn ang="0">
                  <a:pos x="124" y="304"/>
                </a:cxn>
                <a:cxn ang="0">
                  <a:pos x="151" y="243"/>
                </a:cxn>
                <a:cxn ang="0">
                  <a:pos x="186" y="142"/>
                </a:cxn>
                <a:cxn ang="0">
                  <a:pos x="192" y="22"/>
                </a:cxn>
                <a:cxn ang="0">
                  <a:pos x="166" y="33"/>
                </a:cxn>
                <a:cxn ang="0">
                  <a:pos x="130" y="112"/>
                </a:cxn>
                <a:cxn ang="0">
                  <a:pos x="105" y="196"/>
                </a:cxn>
                <a:cxn ang="0">
                  <a:pos x="89" y="266"/>
                </a:cxn>
                <a:cxn ang="0">
                  <a:pos x="73" y="317"/>
                </a:cxn>
                <a:cxn ang="0">
                  <a:pos x="48" y="374"/>
                </a:cxn>
                <a:cxn ang="0">
                  <a:pos x="22" y="429"/>
                </a:cxn>
                <a:cxn ang="0">
                  <a:pos x="3" y="465"/>
                </a:cxn>
                <a:cxn ang="0">
                  <a:pos x="13" y="462"/>
                </a:cxn>
                <a:cxn ang="0">
                  <a:pos x="45" y="445"/>
                </a:cxn>
                <a:cxn ang="0">
                  <a:pos x="73" y="430"/>
                </a:cxn>
                <a:cxn ang="0">
                  <a:pos x="92" y="423"/>
                </a:cxn>
                <a:cxn ang="0">
                  <a:pos x="96" y="422"/>
                </a:cxn>
                <a:cxn ang="0">
                  <a:pos x="107" y="419"/>
                </a:cxn>
                <a:cxn ang="0">
                  <a:pos x="124" y="415"/>
                </a:cxn>
                <a:cxn ang="0">
                  <a:pos x="150" y="407"/>
                </a:cxn>
                <a:cxn ang="0">
                  <a:pos x="181" y="396"/>
                </a:cxn>
                <a:cxn ang="0">
                  <a:pos x="219" y="382"/>
                </a:cxn>
                <a:cxn ang="0">
                  <a:pos x="261" y="361"/>
                </a:cxn>
                <a:cxn ang="0">
                  <a:pos x="307" y="337"/>
                </a:cxn>
                <a:cxn ang="0">
                  <a:pos x="373" y="289"/>
                </a:cxn>
                <a:cxn ang="0">
                  <a:pos x="439" y="219"/>
                </a:cxn>
                <a:cxn ang="0">
                  <a:pos x="481" y="153"/>
                </a:cxn>
                <a:cxn ang="0">
                  <a:pos x="498" y="111"/>
                </a:cxn>
                <a:cxn ang="0">
                  <a:pos x="487" y="121"/>
                </a:cxn>
                <a:cxn ang="0">
                  <a:pos x="454" y="150"/>
                </a:cxn>
                <a:cxn ang="0">
                  <a:pos x="413" y="176"/>
                </a:cxn>
                <a:cxn ang="0">
                  <a:pos x="374" y="197"/>
                </a:cxn>
              </a:cxnLst>
              <a:rect l="0" t="0" r="r" b="b"/>
              <a:pathLst>
                <a:path w="501" h="471">
                  <a:moveTo>
                    <a:pt x="356" y="207"/>
                  </a:moveTo>
                  <a:lnTo>
                    <a:pt x="336" y="219"/>
                  </a:lnTo>
                  <a:lnTo>
                    <a:pt x="311" y="232"/>
                  </a:lnTo>
                  <a:lnTo>
                    <a:pt x="284" y="249"/>
                  </a:lnTo>
                  <a:lnTo>
                    <a:pt x="255" y="268"/>
                  </a:lnTo>
                  <a:lnTo>
                    <a:pt x="226" y="286"/>
                  </a:lnTo>
                  <a:lnTo>
                    <a:pt x="197" y="305"/>
                  </a:lnTo>
                  <a:lnTo>
                    <a:pt x="173" y="324"/>
                  </a:lnTo>
                  <a:lnTo>
                    <a:pt x="153" y="341"/>
                  </a:lnTo>
                  <a:lnTo>
                    <a:pt x="135" y="356"/>
                  </a:lnTo>
                  <a:lnTo>
                    <a:pt x="122" y="366"/>
                  </a:lnTo>
                  <a:lnTo>
                    <a:pt x="109" y="374"/>
                  </a:lnTo>
                  <a:lnTo>
                    <a:pt x="101" y="379"/>
                  </a:lnTo>
                  <a:lnTo>
                    <a:pt x="92" y="383"/>
                  </a:lnTo>
                  <a:lnTo>
                    <a:pt x="88" y="384"/>
                  </a:lnTo>
                  <a:lnTo>
                    <a:pt x="85" y="386"/>
                  </a:lnTo>
                  <a:lnTo>
                    <a:pt x="84" y="386"/>
                  </a:lnTo>
                  <a:lnTo>
                    <a:pt x="85" y="382"/>
                  </a:lnTo>
                  <a:lnTo>
                    <a:pt x="91" y="370"/>
                  </a:lnTo>
                  <a:lnTo>
                    <a:pt x="99" y="353"/>
                  </a:lnTo>
                  <a:lnTo>
                    <a:pt x="111" y="331"/>
                  </a:lnTo>
                  <a:lnTo>
                    <a:pt x="124" y="304"/>
                  </a:lnTo>
                  <a:lnTo>
                    <a:pt x="137" y="275"/>
                  </a:lnTo>
                  <a:lnTo>
                    <a:pt x="151" y="243"/>
                  </a:lnTo>
                  <a:lnTo>
                    <a:pt x="166" y="212"/>
                  </a:lnTo>
                  <a:lnTo>
                    <a:pt x="186" y="142"/>
                  </a:lnTo>
                  <a:lnTo>
                    <a:pt x="192" y="73"/>
                  </a:lnTo>
                  <a:lnTo>
                    <a:pt x="192" y="22"/>
                  </a:lnTo>
                  <a:lnTo>
                    <a:pt x="190" y="0"/>
                  </a:lnTo>
                  <a:lnTo>
                    <a:pt x="166" y="33"/>
                  </a:lnTo>
                  <a:lnTo>
                    <a:pt x="145" y="70"/>
                  </a:lnTo>
                  <a:lnTo>
                    <a:pt x="130" y="112"/>
                  </a:lnTo>
                  <a:lnTo>
                    <a:pt x="117" y="154"/>
                  </a:lnTo>
                  <a:lnTo>
                    <a:pt x="105" y="196"/>
                  </a:lnTo>
                  <a:lnTo>
                    <a:pt x="96" y="233"/>
                  </a:lnTo>
                  <a:lnTo>
                    <a:pt x="89" y="266"/>
                  </a:lnTo>
                  <a:lnTo>
                    <a:pt x="82" y="292"/>
                  </a:lnTo>
                  <a:lnTo>
                    <a:pt x="73" y="317"/>
                  </a:lnTo>
                  <a:lnTo>
                    <a:pt x="62" y="344"/>
                  </a:lnTo>
                  <a:lnTo>
                    <a:pt x="48" y="374"/>
                  </a:lnTo>
                  <a:lnTo>
                    <a:pt x="35" y="403"/>
                  </a:lnTo>
                  <a:lnTo>
                    <a:pt x="22" y="429"/>
                  </a:lnTo>
                  <a:lnTo>
                    <a:pt x="10" y="451"/>
                  </a:lnTo>
                  <a:lnTo>
                    <a:pt x="3" y="465"/>
                  </a:lnTo>
                  <a:lnTo>
                    <a:pt x="0" y="471"/>
                  </a:lnTo>
                  <a:lnTo>
                    <a:pt x="13" y="462"/>
                  </a:lnTo>
                  <a:lnTo>
                    <a:pt x="29" y="454"/>
                  </a:lnTo>
                  <a:lnTo>
                    <a:pt x="45" y="445"/>
                  </a:lnTo>
                  <a:lnTo>
                    <a:pt x="60" y="438"/>
                  </a:lnTo>
                  <a:lnTo>
                    <a:pt x="73" y="430"/>
                  </a:lnTo>
                  <a:lnTo>
                    <a:pt x="85" y="426"/>
                  </a:lnTo>
                  <a:lnTo>
                    <a:pt x="92" y="423"/>
                  </a:lnTo>
                  <a:lnTo>
                    <a:pt x="95" y="422"/>
                  </a:lnTo>
                  <a:lnTo>
                    <a:pt x="96" y="422"/>
                  </a:lnTo>
                  <a:lnTo>
                    <a:pt x="99" y="420"/>
                  </a:lnTo>
                  <a:lnTo>
                    <a:pt x="107" y="419"/>
                  </a:lnTo>
                  <a:lnTo>
                    <a:pt x="114" y="418"/>
                  </a:lnTo>
                  <a:lnTo>
                    <a:pt x="124" y="415"/>
                  </a:lnTo>
                  <a:lnTo>
                    <a:pt x="135" y="412"/>
                  </a:lnTo>
                  <a:lnTo>
                    <a:pt x="150" y="407"/>
                  </a:lnTo>
                  <a:lnTo>
                    <a:pt x="166" y="402"/>
                  </a:lnTo>
                  <a:lnTo>
                    <a:pt x="181" y="396"/>
                  </a:lnTo>
                  <a:lnTo>
                    <a:pt x="200" y="389"/>
                  </a:lnTo>
                  <a:lnTo>
                    <a:pt x="219" y="382"/>
                  </a:lnTo>
                  <a:lnTo>
                    <a:pt x="239" y="371"/>
                  </a:lnTo>
                  <a:lnTo>
                    <a:pt x="261" y="361"/>
                  </a:lnTo>
                  <a:lnTo>
                    <a:pt x="284" y="350"/>
                  </a:lnTo>
                  <a:lnTo>
                    <a:pt x="307" y="337"/>
                  </a:lnTo>
                  <a:lnTo>
                    <a:pt x="330" y="322"/>
                  </a:lnTo>
                  <a:lnTo>
                    <a:pt x="373" y="289"/>
                  </a:lnTo>
                  <a:lnTo>
                    <a:pt x="410" y="255"/>
                  </a:lnTo>
                  <a:lnTo>
                    <a:pt x="439" y="219"/>
                  </a:lnTo>
                  <a:lnTo>
                    <a:pt x="464" y="183"/>
                  </a:lnTo>
                  <a:lnTo>
                    <a:pt x="481" y="153"/>
                  </a:lnTo>
                  <a:lnTo>
                    <a:pt x="492" y="128"/>
                  </a:lnTo>
                  <a:lnTo>
                    <a:pt x="498" y="111"/>
                  </a:lnTo>
                  <a:lnTo>
                    <a:pt x="501" y="105"/>
                  </a:lnTo>
                  <a:lnTo>
                    <a:pt x="487" y="121"/>
                  </a:lnTo>
                  <a:lnTo>
                    <a:pt x="471" y="135"/>
                  </a:lnTo>
                  <a:lnTo>
                    <a:pt x="454" y="150"/>
                  </a:lnTo>
                  <a:lnTo>
                    <a:pt x="433" y="163"/>
                  </a:lnTo>
                  <a:lnTo>
                    <a:pt x="413" y="176"/>
                  </a:lnTo>
                  <a:lnTo>
                    <a:pt x="393" y="187"/>
                  </a:lnTo>
                  <a:lnTo>
                    <a:pt x="374" y="197"/>
                  </a:lnTo>
                  <a:lnTo>
                    <a:pt x="356" y="20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2" name="Freeform 32"/>
            <p:cNvSpPr>
              <a:spLocks noChangeAspect="1"/>
            </p:cNvSpPr>
            <p:nvPr/>
          </p:nvSpPr>
          <p:spPr bwMode="auto">
            <a:xfrm>
              <a:off x="2961" y="2973"/>
              <a:ext cx="564" cy="378"/>
            </a:xfrm>
            <a:custGeom>
              <a:avLst/>
              <a:gdLst/>
              <a:ahLst/>
              <a:cxnLst>
                <a:cxn ang="0">
                  <a:pos x="252" y="271"/>
                </a:cxn>
                <a:cxn ang="0">
                  <a:pos x="186" y="290"/>
                </a:cxn>
                <a:cxn ang="0">
                  <a:pos x="112" y="313"/>
                </a:cxn>
                <a:cxn ang="0">
                  <a:pos x="62" y="329"/>
                </a:cxn>
                <a:cxn ang="0">
                  <a:pos x="56" y="329"/>
                </a:cxn>
                <a:cxn ang="0">
                  <a:pos x="69" y="311"/>
                </a:cxn>
                <a:cxn ang="0">
                  <a:pos x="95" y="277"/>
                </a:cxn>
                <a:cxn ang="0">
                  <a:pos x="131" y="224"/>
                </a:cxn>
                <a:cxn ang="0">
                  <a:pos x="174" y="154"/>
                </a:cxn>
                <a:cxn ang="0">
                  <a:pos x="205" y="88"/>
                </a:cxn>
                <a:cxn ang="0">
                  <a:pos x="220" y="35"/>
                </a:cxn>
                <a:cxn ang="0">
                  <a:pos x="228" y="5"/>
                </a:cxn>
                <a:cxn ang="0">
                  <a:pos x="225" y="3"/>
                </a:cxn>
                <a:cxn ang="0">
                  <a:pos x="203" y="28"/>
                </a:cxn>
                <a:cxn ang="0">
                  <a:pos x="171" y="67"/>
                </a:cxn>
                <a:cxn ang="0">
                  <a:pos x="137" y="111"/>
                </a:cxn>
                <a:cxn ang="0">
                  <a:pos x="110" y="152"/>
                </a:cxn>
                <a:cxn ang="0">
                  <a:pos x="86" y="193"/>
                </a:cxn>
                <a:cxn ang="0">
                  <a:pos x="71" y="229"/>
                </a:cxn>
                <a:cxn ang="0">
                  <a:pos x="63" y="251"/>
                </a:cxn>
                <a:cxn ang="0">
                  <a:pos x="0" y="385"/>
                </a:cxn>
                <a:cxn ang="0">
                  <a:pos x="23" y="376"/>
                </a:cxn>
                <a:cxn ang="0">
                  <a:pos x="53" y="373"/>
                </a:cxn>
                <a:cxn ang="0">
                  <a:pos x="78" y="372"/>
                </a:cxn>
                <a:cxn ang="0">
                  <a:pos x="89" y="372"/>
                </a:cxn>
                <a:cxn ang="0">
                  <a:pos x="92" y="372"/>
                </a:cxn>
                <a:cxn ang="0">
                  <a:pos x="104" y="373"/>
                </a:cxn>
                <a:cxn ang="0">
                  <a:pos x="122" y="375"/>
                </a:cxn>
                <a:cxn ang="0">
                  <a:pos x="148" y="373"/>
                </a:cxn>
                <a:cxn ang="0">
                  <a:pos x="183" y="370"/>
                </a:cxn>
                <a:cxn ang="0">
                  <a:pos x="226" y="365"/>
                </a:cxn>
                <a:cxn ang="0">
                  <a:pos x="277" y="355"/>
                </a:cxn>
                <a:cxn ang="0">
                  <a:pos x="337" y="340"/>
                </a:cxn>
                <a:cxn ang="0">
                  <a:pos x="446" y="293"/>
                </a:cxn>
                <a:cxn ang="0">
                  <a:pos x="517" y="236"/>
                </a:cxn>
                <a:cxn ang="0">
                  <a:pos x="554" y="188"/>
                </a:cxn>
                <a:cxn ang="0">
                  <a:pos x="566" y="167"/>
                </a:cxn>
                <a:cxn ang="0">
                  <a:pos x="550" y="175"/>
                </a:cxn>
                <a:cxn ang="0">
                  <a:pos x="511" y="192"/>
                </a:cxn>
                <a:cxn ang="0">
                  <a:pos x="467" y="212"/>
                </a:cxn>
                <a:cxn ang="0">
                  <a:pos x="432" y="226"/>
                </a:cxn>
                <a:cxn ang="0">
                  <a:pos x="400" y="238"/>
                </a:cxn>
                <a:cxn ang="0">
                  <a:pos x="357" y="249"/>
                </a:cxn>
                <a:cxn ang="0">
                  <a:pos x="313" y="260"/>
                </a:cxn>
                <a:cxn ang="0">
                  <a:pos x="274" y="267"/>
                </a:cxn>
              </a:cxnLst>
              <a:rect l="0" t="0" r="r" b="b"/>
              <a:pathLst>
                <a:path w="566" h="385">
                  <a:moveTo>
                    <a:pt x="274" y="267"/>
                  </a:moveTo>
                  <a:lnTo>
                    <a:pt x="252" y="271"/>
                  </a:lnTo>
                  <a:lnTo>
                    <a:pt x="222" y="280"/>
                  </a:lnTo>
                  <a:lnTo>
                    <a:pt x="186" y="290"/>
                  </a:lnTo>
                  <a:lnTo>
                    <a:pt x="148" y="301"/>
                  </a:lnTo>
                  <a:lnTo>
                    <a:pt x="112" y="313"/>
                  </a:lnTo>
                  <a:lnTo>
                    <a:pt x="84" y="323"/>
                  </a:lnTo>
                  <a:lnTo>
                    <a:pt x="62" y="329"/>
                  </a:lnTo>
                  <a:lnTo>
                    <a:pt x="55" y="332"/>
                  </a:lnTo>
                  <a:lnTo>
                    <a:pt x="56" y="329"/>
                  </a:lnTo>
                  <a:lnTo>
                    <a:pt x="62" y="323"/>
                  </a:lnTo>
                  <a:lnTo>
                    <a:pt x="69" y="311"/>
                  </a:lnTo>
                  <a:lnTo>
                    <a:pt x="81" y="297"/>
                  </a:lnTo>
                  <a:lnTo>
                    <a:pt x="95" y="277"/>
                  </a:lnTo>
                  <a:lnTo>
                    <a:pt x="111" y="252"/>
                  </a:lnTo>
                  <a:lnTo>
                    <a:pt x="131" y="224"/>
                  </a:lnTo>
                  <a:lnTo>
                    <a:pt x="153" y="190"/>
                  </a:lnTo>
                  <a:lnTo>
                    <a:pt x="174" y="154"/>
                  </a:lnTo>
                  <a:lnTo>
                    <a:pt x="192" y="120"/>
                  </a:lnTo>
                  <a:lnTo>
                    <a:pt x="205" y="88"/>
                  </a:lnTo>
                  <a:lnTo>
                    <a:pt x="215" y="59"/>
                  </a:lnTo>
                  <a:lnTo>
                    <a:pt x="220" y="35"/>
                  </a:lnTo>
                  <a:lnTo>
                    <a:pt x="225" y="16"/>
                  </a:lnTo>
                  <a:lnTo>
                    <a:pt x="228" y="5"/>
                  </a:lnTo>
                  <a:lnTo>
                    <a:pt x="228" y="0"/>
                  </a:lnTo>
                  <a:lnTo>
                    <a:pt x="225" y="3"/>
                  </a:lnTo>
                  <a:lnTo>
                    <a:pt x="216" y="13"/>
                  </a:lnTo>
                  <a:lnTo>
                    <a:pt x="203" y="28"/>
                  </a:lnTo>
                  <a:lnTo>
                    <a:pt x="189" y="46"/>
                  </a:lnTo>
                  <a:lnTo>
                    <a:pt x="171" y="67"/>
                  </a:lnTo>
                  <a:lnTo>
                    <a:pt x="154" y="90"/>
                  </a:lnTo>
                  <a:lnTo>
                    <a:pt x="137" y="111"/>
                  </a:lnTo>
                  <a:lnTo>
                    <a:pt x="122" y="131"/>
                  </a:lnTo>
                  <a:lnTo>
                    <a:pt x="110" y="152"/>
                  </a:lnTo>
                  <a:lnTo>
                    <a:pt x="97" y="173"/>
                  </a:lnTo>
                  <a:lnTo>
                    <a:pt x="86" y="193"/>
                  </a:lnTo>
                  <a:lnTo>
                    <a:pt x="78" y="212"/>
                  </a:lnTo>
                  <a:lnTo>
                    <a:pt x="71" y="229"/>
                  </a:lnTo>
                  <a:lnTo>
                    <a:pt x="66" y="242"/>
                  </a:lnTo>
                  <a:lnTo>
                    <a:pt x="63" y="251"/>
                  </a:lnTo>
                  <a:lnTo>
                    <a:pt x="62" y="254"/>
                  </a:lnTo>
                  <a:lnTo>
                    <a:pt x="0" y="385"/>
                  </a:lnTo>
                  <a:lnTo>
                    <a:pt x="10" y="380"/>
                  </a:lnTo>
                  <a:lnTo>
                    <a:pt x="23" y="376"/>
                  </a:lnTo>
                  <a:lnTo>
                    <a:pt x="38" y="375"/>
                  </a:lnTo>
                  <a:lnTo>
                    <a:pt x="53" y="373"/>
                  </a:lnTo>
                  <a:lnTo>
                    <a:pt x="66" y="372"/>
                  </a:lnTo>
                  <a:lnTo>
                    <a:pt x="78" y="372"/>
                  </a:lnTo>
                  <a:lnTo>
                    <a:pt x="86" y="372"/>
                  </a:lnTo>
                  <a:lnTo>
                    <a:pt x="89" y="372"/>
                  </a:lnTo>
                  <a:lnTo>
                    <a:pt x="91" y="372"/>
                  </a:lnTo>
                  <a:lnTo>
                    <a:pt x="92" y="372"/>
                  </a:lnTo>
                  <a:lnTo>
                    <a:pt x="98" y="373"/>
                  </a:lnTo>
                  <a:lnTo>
                    <a:pt x="104" y="373"/>
                  </a:lnTo>
                  <a:lnTo>
                    <a:pt x="112" y="375"/>
                  </a:lnTo>
                  <a:lnTo>
                    <a:pt x="122" y="375"/>
                  </a:lnTo>
                  <a:lnTo>
                    <a:pt x="134" y="375"/>
                  </a:lnTo>
                  <a:lnTo>
                    <a:pt x="148" y="373"/>
                  </a:lnTo>
                  <a:lnTo>
                    <a:pt x="164" y="373"/>
                  </a:lnTo>
                  <a:lnTo>
                    <a:pt x="183" y="370"/>
                  </a:lnTo>
                  <a:lnTo>
                    <a:pt x="203" y="369"/>
                  </a:lnTo>
                  <a:lnTo>
                    <a:pt x="226" y="365"/>
                  </a:lnTo>
                  <a:lnTo>
                    <a:pt x="251" y="360"/>
                  </a:lnTo>
                  <a:lnTo>
                    <a:pt x="277" y="355"/>
                  </a:lnTo>
                  <a:lnTo>
                    <a:pt x="305" y="349"/>
                  </a:lnTo>
                  <a:lnTo>
                    <a:pt x="337" y="340"/>
                  </a:lnTo>
                  <a:lnTo>
                    <a:pt x="398" y="319"/>
                  </a:lnTo>
                  <a:lnTo>
                    <a:pt x="446" y="293"/>
                  </a:lnTo>
                  <a:lnTo>
                    <a:pt x="485" y="265"/>
                  </a:lnTo>
                  <a:lnTo>
                    <a:pt x="517" y="236"/>
                  </a:lnTo>
                  <a:lnTo>
                    <a:pt x="540" y="209"/>
                  </a:lnTo>
                  <a:lnTo>
                    <a:pt x="554" y="188"/>
                  </a:lnTo>
                  <a:lnTo>
                    <a:pt x="563" y="173"/>
                  </a:lnTo>
                  <a:lnTo>
                    <a:pt x="566" y="167"/>
                  </a:lnTo>
                  <a:lnTo>
                    <a:pt x="562" y="169"/>
                  </a:lnTo>
                  <a:lnTo>
                    <a:pt x="550" y="175"/>
                  </a:lnTo>
                  <a:lnTo>
                    <a:pt x="533" y="183"/>
                  </a:lnTo>
                  <a:lnTo>
                    <a:pt x="511" y="192"/>
                  </a:lnTo>
                  <a:lnTo>
                    <a:pt x="490" y="202"/>
                  </a:lnTo>
                  <a:lnTo>
                    <a:pt x="467" y="212"/>
                  </a:lnTo>
                  <a:lnTo>
                    <a:pt x="448" y="221"/>
                  </a:lnTo>
                  <a:lnTo>
                    <a:pt x="432" y="226"/>
                  </a:lnTo>
                  <a:lnTo>
                    <a:pt x="418" y="232"/>
                  </a:lnTo>
                  <a:lnTo>
                    <a:pt x="400" y="238"/>
                  </a:lnTo>
                  <a:lnTo>
                    <a:pt x="379" y="244"/>
                  </a:lnTo>
                  <a:lnTo>
                    <a:pt x="357" y="249"/>
                  </a:lnTo>
                  <a:lnTo>
                    <a:pt x="334" y="255"/>
                  </a:lnTo>
                  <a:lnTo>
                    <a:pt x="313" y="260"/>
                  </a:lnTo>
                  <a:lnTo>
                    <a:pt x="291" y="264"/>
                  </a:lnTo>
                  <a:lnTo>
                    <a:pt x="274" y="2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3" name="Freeform 33"/>
            <p:cNvSpPr>
              <a:spLocks noChangeAspect="1"/>
            </p:cNvSpPr>
            <p:nvPr/>
          </p:nvSpPr>
          <p:spPr bwMode="auto">
            <a:xfrm>
              <a:off x="1591" y="3339"/>
              <a:ext cx="783" cy="158"/>
            </a:xfrm>
            <a:custGeom>
              <a:avLst/>
              <a:gdLst/>
              <a:ahLst/>
              <a:cxnLst>
                <a:cxn ang="0">
                  <a:pos x="779" y="43"/>
                </a:cxn>
                <a:cxn ang="0">
                  <a:pos x="762" y="37"/>
                </a:cxn>
                <a:cxn ang="0">
                  <a:pos x="719" y="23"/>
                </a:cxn>
                <a:cxn ang="0">
                  <a:pos x="667" y="9"/>
                </a:cxn>
                <a:cxn ang="0">
                  <a:pos x="625" y="0"/>
                </a:cxn>
                <a:cxn ang="0">
                  <a:pos x="585" y="0"/>
                </a:cxn>
                <a:cxn ang="0">
                  <a:pos x="536" y="3"/>
                </a:cxn>
                <a:cxn ang="0">
                  <a:pos x="486" y="9"/>
                </a:cxn>
                <a:cxn ang="0">
                  <a:pos x="445" y="19"/>
                </a:cxn>
                <a:cxn ang="0">
                  <a:pos x="426" y="24"/>
                </a:cxn>
                <a:cxn ang="0">
                  <a:pos x="405" y="33"/>
                </a:cxn>
                <a:cxn ang="0">
                  <a:pos x="378" y="43"/>
                </a:cxn>
                <a:cxn ang="0">
                  <a:pos x="347" y="52"/>
                </a:cxn>
                <a:cxn ang="0">
                  <a:pos x="313" y="62"/>
                </a:cxn>
                <a:cxn ang="0">
                  <a:pos x="275" y="72"/>
                </a:cxn>
                <a:cxn ang="0">
                  <a:pos x="235" y="81"/>
                </a:cxn>
                <a:cxn ang="0">
                  <a:pos x="190" y="86"/>
                </a:cxn>
                <a:cxn ang="0">
                  <a:pos x="110" y="88"/>
                </a:cxn>
                <a:cxn ang="0">
                  <a:pos x="51" y="76"/>
                </a:cxn>
                <a:cxn ang="0">
                  <a:pos x="13" y="62"/>
                </a:cxn>
                <a:cxn ang="0">
                  <a:pos x="0" y="55"/>
                </a:cxn>
                <a:cxn ang="0">
                  <a:pos x="39" y="86"/>
                </a:cxn>
                <a:cxn ang="0">
                  <a:pos x="77" y="111"/>
                </a:cxn>
                <a:cxn ang="0">
                  <a:pos x="114" y="128"/>
                </a:cxn>
                <a:cxn ang="0">
                  <a:pos x="151" y="141"/>
                </a:cxn>
                <a:cxn ang="0">
                  <a:pos x="186" y="150"/>
                </a:cxn>
                <a:cxn ang="0">
                  <a:pos x="219" y="155"/>
                </a:cxn>
                <a:cxn ang="0">
                  <a:pos x="251" y="158"/>
                </a:cxn>
                <a:cxn ang="0">
                  <a:pos x="281" y="158"/>
                </a:cxn>
                <a:cxn ang="0">
                  <a:pos x="313" y="157"/>
                </a:cxn>
                <a:cxn ang="0">
                  <a:pos x="347" y="153"/>
                </a:cxn>
                <a:cxn ang="0">
                  <a:pos x="386" y="148"/>
                </a:cxn>
                <a:cxn ang="0">
                  <a:pos x="425" y="141"/>
                </a:cxn>
                <a:cxn ang="0">
                  <a:pos x="464" y="134"/>
                </a:cxn>
                <a:cxn ang="0">
                  <a:pos x="498" y="127"/>
                </a:cxn>
                <a:cxn ang="0">
                  <a:pos x="529" y="121"/>
                </a:cxn>
                <a:cxn ang="0">
                  <a:pos x="553" y="115"/>
                </a:cxn>
                <a:cxn ang="0">
                  <a:pos x="599" y="108"/>
                </a:cxn>
                <a:cxn ang="0">
                  <a:pos x="650" y="102"/>
                </a:cxn>
                <a:cxn ang="0">
                  <a:pos x="690" y="99"/>
                </a:cxn>
                <a:cxn ang="0">
                  <a:pos x="707" y="98"/>
                </a:cxn>
              </a:cxnLst>
              <a:rect l="0" t="0" r="r" b="b"/>
              <a:pathLst>
                <a:path w="779" h="158">
                  <a:moveTo>
                    <a:pt x="707" y="98"/>
                  </a:moveTo>
                  <a:lnTo>
                    <a:pt x="779" y="43"/>
                  </a:lnTo>
                  <a:lnTo>
                    <a:pt x="775" y="42"/>
                  </a:lnTo>
                  <a:lnTo>
                    <a:pt x="762" y="37"/>
                  </a:lnTo>
                  <a:lnTo>
                    <a:pt x="742" y="30"/>
                  </a:lnTo>
                  <a:lnTo>
                    <a:pt x="719" y="23"/>
                  </a:lnTo>
                  <a:lnTo>
                    <a:pt x="693" y="16"/>
                  </a:lnTo>
                  <a:lnTo>
                    <a:pt x="667" y="9"/>
                  </a:lnTo>
                  <a:lnTo>
                    <a:pt x="644" y="3"/>
                  </a:lnTo>
                  <a:lnTo>
                    <a:pt x="625" y="0"/>
                  </a:lnTo>
                  <a:lnTo>
                    <a:pt x="606" y="0"/>
                  </a:lnTo>
                  <a:lnTo>
                    <a:pt x="585" y="0"/>
                  </a:lnTo>
                  <a:lnTo>
                    <a:pt x="560" y="1"/>
                  </a:lnTo>
                  <a:lnTo>
                    <a:pt x="536" y="3"/>
                  </a:lnTo>
                  <a:lnTo>
                    <a:pt x="510" y="6"/>
                  </a:lnTo>
                  <a:lnTo>
                    <a:pt x="486" y="9"/>
                  </a:lnTo>
                  <a:lnTo>
                    <a:pt x="464" y="13"/>
                  </a:lnTo>
                  <a:lnTo>
                    <a:pt x="445" y="19"/>
                  </a:lnTo>
                  <a:lnTo>
                    <a:pt x="437" y="22"/>
                  </a:lnTo>
                  <a:lnTo>
                    <a:pt x="426" y="24"/>
                  </a:lnTo>
                  <a:lnTo>
                    <a:pt x="416" y="29"/>
                  </a:lnTo>
                  <a:lnTo>
                    <a:pt x="405" y="33"/>
                  </a:lnTo>
                  <a:lnTo>
                    <a:pt x="392" y="37"/>
                  </a:lnTo>
                  <a:lnTo>
                    <a:pt x="378" y="43"/>
                  </a:lnTo>
                  <a:lnTo>
                    <a:pt x="363" y="47"/>
                  </a:lnTo>
                  <a:lnTo>
                    <a:pt x="347" y="52"/>
                  </a:lnTo>
                  <a:lnTo>
                    <a:pt x="331" y="58"/>
                  </a:lnTo>
                  <a:lnTo>
                    <a:pt x="313" y="62"/>
                  </a:lnTo>
                  <a:lnTo>
                    <a:pt x="295" y="68"/>
                  </a:lnTo>
                  <a:lnTo>
                    <a:pt x="275" y="72"/>
                  </a:lnTo>
                  <a:lnTo>
                    <a:pt x="255" y="76"/>
                  </a:lnTo>
                  <a:lnTo>
                    <a:pt x="235" y="81"/>
                  </a:lnTo>
                  <a:lnTo>
                    <a:pt x="213" y="83"/>
                  </a:lnTo>
                  <a:lnTo>
                    <a:pt x="190" y="86"/>
                  </a:lnTo>
                  <a:lnTo>
                    <a:pt x="147" y="89"/>
                  </a:lnTo>
                  <a:lnTo>
                    <a:pt x="110" y="88"/>
                  </a:lnTo>
                  <a:lnTo>
                    <a:pt x="77" y="82"/>
                  </a:lnTo>
                  <a:lnTo>
                    <a:pt x="51" y="76"/>
                  </a:lnTo>
                  <a:lnTo>
                    <a:pt x="29" y="69"/>
                  </a:lnTo>
                  <a:lnTo>
                    <a:pt x="13" y="62"/>
                  </a:lnTo>
                  <a:lnTo>
                    <a:pt x="3" y="56"/>
                  </a:lnTo>
                  <a:lnTo>
                    <a:pt x="0" y="55"/>
                  </a:lnTo>
                  <a:lnTo>
                    <a:pt x="19" y="72"/>
                  </a:lnTo>
                  <a:lnTo>
                    <a:pt x="39" y="86"/>
                  </a:lnTo>
                  <a:lnTo>
                    <a:pt x="58" y="99"/>
                  </a:lnTo>
                  <a:lnTo>
                    <a:pt x="77" y="111"/>
                  </a:lnTo>
                  <a:lnTo>
                    <a:pt x="95" y="121"/>
                  </a:lnTo>
                  <a:lnTo>
                    <a:pt x="114" y="128"/>
                  </a:lnTo>
                  <a:lnTo>
                    <a:pt x="133" y="135"/>
                  </a:lnTo>
                  <a:lnTo>
                    <a:pt x="151" y="141"/>
                  </a:lnTo>
                  <a:lnTo>
                    <a:pt x="169" y="147"/>
                  </a:lnTo>
                  <a:lnTo>
                    <a:pt x="186" y="150"/>
                  </a:lnTo>
                  <a:lnTo>
                    <a:pt x="203" y="153"/>
                  </a:lnTo>
                  <a:lnTo>
                    <a:pt x="219" y="155"/>
                  </a:lnTo>
                  <a:lnTo>
                    <a:pt x="235" y="157"/>
                  </a:lnTo>
                  <a:lnTo>
                    <a:pt x="251" y="158"/>
                  </a:lnTo>
                  <a:lnTo>
                    <a:pt x="267" y="158"/>
                  </a:lnTo>
                  <a:lnTo>
                    <a:pt x="281" y="158"/>
                  </a:lnTo>
                  <a:lnTo>
                    <a:pt x="295" y="158"/>
                  </a:lnTo>
                  <a:lnTo>
                    <a:pt x="313" y="157"/>
                  </a:lnTo>
                  <a:lnTo>
                    <a:pt x="330" y="155"/>
                  </a:lnTo>
                  <a:lnTo>
                    <a:pt x="347" y="153"/>
                  </a:lnTo>
                  <a:lnTo>
                    <a:pt x="366" y="151"/>
                  </a:lnTo>
                  <a:lnTo>
                    <a:pt x="386" y="148"/>
                  </a:lnTo>
                  <a:lnTo>
                    <a:pt x="406" y="144"/>
                  </a:lnTo>
                  <a:lnTo>
                    <a:pt x="425" y="141"/>
                  </a:lnTo>
                  <a:lnTo>
                    <a:pt x="445" y="138"/>
                  </a:lnTo>
                  <a:lnTo>
                    <a:pt x="464" y="134"/>
                  </a:lnTo>
                  <a:lnTo>
                    <a:pt x="481" y="131"/>
                  </a:lnTo>
                  <a:lnTo>
                    <a:pt x="498" y="127"/>
                  </a:lnTo>
                  <a:lnTo>
                    <a:pt x="514" y="124"/>
                  </a:lnTo>
                  <a:lnTo>
                    <a:pt x="529" y="121"/>
                  </a:lnTo>
                  <a:lnTo>
                    <a:pt x="542" y="118"/>
                  </a:lnTo>
                  <a:lnTo>
                    <a:pt x="553" y="115"/>
                  </a:lnTo>
                  <a:lnTo>
                    <a:pt x="575" y="111"/>
                  </a:lnTo>
                  <a:lnTo>
                    <a:pt x="599" y="108"/>
                  </a:lnTo>
                  <a:lnTo>
                    <a:pt x="625" y="105"/>
                  </a:lnTo>
                  <a:lnTo>
                    <a:pt x="650" y="102"/>
                  </a:lnTo>
                  <a:lnTo>
                    <a:pt x="673" y="101"/>
                  </a:lnTo>
                  <a:lnTo>
                    <a:pt x="690" y="99"/>
                  </a:lnTo>
                  <a:lnTo>
                    <a:pt x="703" y="98"/>
                  </a:lnTo>
                  <a:lnTo>
                    <a:pt x="707" y="98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4" name="Freeform 34"/>
            <p:cNvSpPr>
              <a:spLocks noChangeAspect="1"/>
            </p:cNvSpPr>
            <p:nvPr/>
          </p:nvSpPr>
          <p:spPr bwMode="auto">
            <a:xfrm>
              <a:off x="2144" y="3351"/>
              <a:ext cx="1163" cy="280"/>
            </a:xfrm>
            <a:custGeom>
              <a:avLst/>
              <a:gdLst/>
              <a:ahLst/>
              <a:cxnLst>
                <a:cxn ang="0">
                  <a:pos x="716" y="26"/>
                </a:cxn>
                <a:cxn ang="0">
                  <a:pos x="648" y="11"/>
                </a:cxn>
                <a:cxn ang="0">
                  <a:pos x="589" y="4"/>
                </a:cxn>
                <a:cxn ang="0">
                  <a:pos x="537" y="0"/>
                </a:cxn>
                <a:cxn ang="0">
                  <a:pos x="490" y="1"/>
                </a:cxn>
                <a:cxn ang="0">
                  <a:pos x="443" y="7"/>
                </a:cxn>
                <a:cxn ang="0">
                  <a:pos x="399" y="14"/>
                </a:cxn>
                <a:cxn ang="0">
                  <a:pos x="351" y="26"/>
                </a:cxn>
                <a:cxn ang="0">
                  <a:pos x="301" y="39"/>
                </a:cxn>
                <a:cxn ang="0">
                  <a:pos x="246" y="63"/>
                </a:cxn>
                <a:cxn ang="0">
                  <a:pos x="191" y="95"/>
                </a:cxn>
                <a:cxn ang="0">
                  <a:pos x="138" y="132"/>
                </a:cxn>
                <a:cxn ang="0">
                  <a:pos x="89" y="170"/>
                </a:cxn>
                <a:cxn ang="0">
                  <a:pos x="49" y="203"/>
                </a:cxn>
                <a:cxn ang="0">
                  <a:pos x="19" y="229"/>
                </a:cxn>
                <a:cxn ang="0">
                  <a:pos x="3" y="245"/>
                </a:cxn>
                <a:cxn ang="0">
                  <a:pos x="43" y="275"/>
                </a:cxn>
                <a:cxn ang="0">
                  <a:pos x="86" y="223"/>
                </a:cxn>
                <a:cxn ang="0">
                  <a:pos x="134" y="180"/>
                </a:cxn>
                <a:cxn ang="0">
                  <a:pos x="184" y="145"/>
                </a:cxn>
                <a:cxn ang="0">
                  <a:pos x="237" y="118"/>
                </a:cxn>
                <a:cxn ang="0">
                  <a:pos x="289" y="99"/>
                </a:cxn>
                <a:cxn ang="0">
                  <a:pos x="340" y="85"/>
                </a:cxn>
                <a:cxn ang="0">
                  <a:pos x="386" y="78"/>
                </a:cxn>
                <a:cxn ang="0">
                  <a:pos x="428" y="75"/>
                </a:cxn>
                <a:cxn ang="0">
                  <a:pos x="468" y="76"/>
                </a:cxn>
                <a:cxn ang="0">
                  <a:pos x="513" y="82"/>
                </a:cxn>
                <a:cxn ang="0">
                  <a:pos x="563" y="90"/>
                </a:cxn>
                <a:cxn ang="0">
                  <a:pos x="615" y="101"/>
                </a:cxn>
                <a:cxn ang="0">
                  <a:pos x="671" y="114"/>
                </a:cxn>
                <a:cxn ang="0">
                  <a:pos x="729" y="125"/>
                </a:cxn>
                <a:cxn ang="0">
                  <a:pos x="786" y="138"/>
                </a:cxn>
                <a:cxn ang="0">
                  <a:pos x="847" y="150"/>
                </a:cxn>
                <a:cxn ang="0">
                  <a:pos x="907" y="152"/>
                </a:cxn>
                <a:cxn ang="0">
                  <a:pos x="965" y="144"/>
                </a:cxn>
                <a:cxn ang="0">
                  <a:pos x="1018" y="126"/>
                </a:cxn>
                <a:cxn ang="0">
                  <a:pos x="1067" y="105"/>
                </a:cxn>
                <a:cxn ang="0">
                  <a:pos x="1107" y="82"/>
                </a:cxn>
                <a:cxn ang="0">
                  <a:pos x="1138" y="60"/>
                </a:cxn>
                <a:cxn ang="0">
                  <a:pos x="1158" y="44"/>
                </a:cxn>
                <a:cxn ang="0">
                  <a:pos x="1165" y="39"/>
                </a:cxn>
                <a:cxn ang="0">
                  <a:pos x="1140" y="53"/>
                </a:cxn>
                <a:cxn ang="0">
                  <a:pos x="1107" y="65"/>
                </a:cxn>
                <a:cxn ang="0">
                  <a:pos x="1066" y="70"/>
                </a:cxn>
                <a:cxn ang="0">
                  <a:pos x="1018" y="73"/>
                </a:cxn>
                <a:cxn ang="0">
                  <a:pos x="962" y="72"/>
                </a:cxn>
                <a:cxn ang="0">
                  <a:pos x="898" y="65"/>
                </a:cxn>
                <a:cxn ang="0">
                  <a:pos x="829" y="52"/>
                </a:cxn>
                <a:cxn ang="0">
                  <a:pos x="753" y="34"/>
                </a:cxn>
              </a:cxnLst>
              <a:rect l="0" t="0" r="r" b="b"/>
              <a:pathLst>
                <a:path w="1165" h="275">
                  <a:moveTo>
                    <a:pt x="753" y="34"/>
                  </a:moveTo>
                  <a:lnTo>
                    <a:pt x="716" y="26"/>
                  </a:lnTo>
                  <a:lnTo>
                    <a:pt x="680" y="17"/>
                  </a:lnTo>
                  <a:lnTo>
                    <a:pt x="648" y="11"/>
                  </a:lnTo>
                  <a:lnTo>
                    <a:pt x="618" y="7"/>
                  </a:lnTo>
                  <a:lnTo>
                    <a:pt x="589" y="4"/>
                  </a:lnTo>
                  <a:lnTo>
                    <a:pt x="562" y="1"/>
                  </a:lnTo>
                  <a:lnTo>
                    <a:pt x="537" y="0"/>
                  </a:lnTo>
                  <a:lnTo>
                    <a:pt x="513" y="0"/>
                  </a:lnTo>
                  <a:lnTo>
                    <a:pt x="490" y="1"/>
                  </a:lnTo>
                  <a:lnTo>
                    <a:pt x="466" y="4"/>
                  </a:lnTo>
                  <a:lnTo>
                    <a:pt x="443" y="7"/>
                  </a:lnTo>
                  <a:lnTo>
                    <a:pt x="422" y="10"/>
                  </a:lnTo>
                  <a:lnTo>
                    <a:pt x="399" y="14"/>
                  </a:lnTo>
                  <a:lnTo>
                    <a:pt x="376" y="20"/>
                  </a:lnTo>
                  <a:lnTo>
                    <a:pt x="351" y="26"/>
                  </a:lnTo>
                  <a:lnTo>
                    <a:pt x="327" y="31"/>
                  </a:lnTo>
                  <a:lnTo>
                    <a:pt x="301" y="39"/>
                  </a:lnTo>
                  <a:lnTo>
                    <a:pt x="273" y="50"/>
                  </a:lnTo>
                  <a:lnTo>
                    <a:pt x="246" y="63"/>
                  </a:lnTo>
                  <a:lnTo>
                    <a:pt x="219" y="79"/>
                  </a:lnTo>
                  <a:lnTo>
                    <a:pt x="191" y="95"/>
                  </a:lnTo>
                  <a:lnTo>
                    <a:pt x="164" y="114"/>
                  </a:lnTo>
                  <a:lnTo>
                    <a:pt x="138" y="132"/>
                  </a:lnTo>
                  <a:lnTo>
                    <a:pt x="112" y="151"/>
                  </a:lnTo>
                  <a:lnTo>
                    <a:pt x="89" y="170"/>
                  </a:lnTo>
                  <a:lnTo>
                    <a:pt x="68" y="187"/>
                  </a:lnTo>
                  <a:lnTo>
                    <a:pt x="49" y="203"/>
                  </a:lnTo>
                  <a:lnTo>
                    <a:pt x="32" y="217"/>
                  </a:lnTo>
                  <a:lnTo>
                    <a:pt x="19" y="229"/>
                  </a:lnTo>
                  <a:lnTo>
                    <a:pt x="9" y="237"/>
                  </a:lnTo>
                  <a:lnTo>
                    <a:pt x="3" y="245"/>
                  </a:lnTo>
                  <a:lnTo>
                    <a:pt x="0" y="246"/>
                  </a:lnTo>
                  <a:lnTo>
                    <a:pt x="43" y="275"/>
                  </a:lnTo>
                  <a:lnTo>
                    <a:pt x="63" y="247"/>
                  </a:lnTo>
                  <a:lnTo>
                    <a:pt x="86" y="223"/>
                  </a:lnTo>
                  <a:lnTo>
                    <a:pt x="109" y="201"/>
                  </a:lnTo>
                  <a:lnTo>
                    <a:pt x="134" y="180"/>
                  </a:lnTo>
                  <a:lnTo>
                    <a:pt x="158" y="162"/>
                  </a:lnTo>
                  <a:lnTo>
                    <a:pt x="184" y="145"/>
                  </a:lnTo>
                  <a:lnTo>
                    <a:pt x="210" y="131"/>
                  </a:lnTo>
                  <a:lnTo>
                    <a:pt x="237" y="118"/>
                  </a:lnTo>
                  <a:lnTo>
                    <a:pt x="263" y="108"/>
                  </a:lnTo>
                  <a:lnTo>
                    <a:pt x="289" y="99"/>
                  </a:lnTo>
                  <a:lnTo>
                    <a:pt x="315" y="90"/>
                  </a:lnTo>
                  <a:lnTo>
                    <a:pt x="340" y="85"/>
                  </a:lnTo>
                  <a:lnTo>
                    <a:pt x="364" y="80"/>
                  </a:lnTo>
                  <a:lnTo>
                    <a:pt x="386" y="78"/>
                  </a:lnTo>
                  <a:lnTo>
                    <a:pt x="407" y="75"/>
                  </a:lnTo>
                  <a:lnTo>
                    <a:pt x="428" y="75"/>
                  </a:lnTo>
                  <a:lnTo>
                    <a:pt x="448" y="75"/>
                  </a:lnTo>
                  <a:lnTo>
                    <a:pt x="468" y="76"/>
                  </a:lnTo>
                  <a:lnTo>
                    <a:pt x="490" y="79"/>
                  </a:lnTo>
                  <a:lnTo>
                    <a:pt x="513" y="82"/>
                  </a:lnTo>
                  <a:lnTo>
                    <a:pt x="537" y="86"/>
                  </a:lnTo>
                  <a:lnTo>
                    <a:pt x="563" y="90"/>
                  </a:lnTo>
                  <a:lnTo>
                    <a:pt x="589" y="96"/>
                  </a:lnTo>
                  <a:lnTo>
                    <a:pt x="615" y="101"/>
                  </a:lnTo>
                  <a:lnTo>
                    <a:pt x="642" y="108"/>
                  </a:lnTo>
                  <a:lnTo>
                    <a:pt x="671" y="114"/>
                  </a:lnTo>
                  <a:lnTo>
                    <a:pt x="698" y="119"/>
                  </a:lnTo>
                  <a:lnTo>
                    <a:pt x="729" y="125"/>
                  </a:lnTo>
                  <a:lnTo>
                    <a:pt x="757" y="132"/>
                  </a:lnTo>
                  <a:lnTo>
                    <a:pt x="786" y="138"/>
                  </a:lnTo>
                  <a:lnTo>
                    <a:pt x="816" y="144"/>
                  </a:lnTo>
                  <a:lnTo>
                    <a:pt x="847" y="150"/>
                  </a:lnTo>
                  <a:lnTo>
                    <a:pt x="877" y="152"/>
                  </a:lnTo>
                  <a:lnTo>
                    <a:pt x="907" y="152"/>
                  </a:lnTo>
                  <a:lnTo>
                    <a:pt x="936" y="150"/>
                  </a:lnTo>
                  <a:lnTo>
                    <a:pt x="965" y="144"/>
                  </a:lnTo>
                  <a:lnTo>
                    <a:pt x="992" y="137"/>
                  </a:lnTo>
                  <a:lnTo>
                    <a:pt x="1018" y="126"/>
                  </a:lnTo>
                  <a:lnTo>
                    <a:pt x="1042" y="116"/>
                  </a:lnTo>
                  <a:lnTo>
                    <a:pt x="1067" y="105"/>
                  </a:lnTo>
                  <a:lnTo>
                    <a:pt x="1087" y="93"/>
                  </a:lnTo>
                  <a:lnTo>
                    <a:pt x="1107" y="82"/>
                  </a:lnTo>
                  <a:lnTo>
                    <a:pt x="1123" y="70"/>
                  </a:lnTo>
                  <a:lnTo>
                    <a:pt x="1138" y="60"/>
                  </a:lnTo>
                  <a:lnTo>
                    <a:pt x="1149" y="52"/>
                  </a:lnTo>
                  <a:lnTo>
                    <a:pt x="1158" y="44"/>
                  </a:lnTo>
                  <a:lnTo>
                    <a:pt x="1163" y="40"/>
                  </a:lnTo>
                  <a:lnTo>
                    <a:pt x="1165" y="39"/>
                  </a:lnTo>
                  <a:lnTo>
                    <a:pt x="1153" y="46"/>
                  </a:lnTo>
                  <a:lnTo>
                    <a:pt x="1140" y="53"/>
                  </a:lnTo>
                  <a:lnTo>
                    <a:pt x="1125" y="59"/>
                  </a:lnTo>
                  <a:lnTo>
                    <a:pt x="1107" y="65"/>
                  </a:lnTo>
                  <a:lnTo>
                    <a:pt x="1087" y="67"/>
                  </a:lnTo>
                  <a:lnTo>
                    <a:pt x="1066" y="70"/>
                  </a:lnTo>
                  <a:lnTo>
                    <a:pt x="1042" y="73"/>
                  </a:lnTo>
                  <a:lnTo>
                    <a:pt x="1018" y="73"/>
                  </a:lnTo>
                  <a:lnTo>
                    <a:pt x="991" y="73"/>
                  </a:lnTo>
                  <a:lnTo>
                    <a:pt x="962" y="72"/>
                  </a:lnTo>
                  <a:lnTo>
                    <a:pt x="932" y="69"/>
                  </a:lnTo>
                  <a:lnTo>
                    <a:pt x="898" y="65"/>
                  </a:lnTo>
                  <a:lnTo>
                    <a:pt x="865" y="59"/>
                  </a:lnTo>
                  <a:lnTo>
                    <a:pt x="829" y="52"/>
                  </a:lnTo>
                  <a:lnTo>
                    <a:pt x="792" y="44"/>
                  </a:lnTo>
                  <a:lnTo>
                    <a:pt x="753" y="3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5" name="Freeform 35"/>
            <p:cNvSpPr>
              <a:spLocks noChangeAspect="1"/>
            </p:cNvSpPr>
            <p:nvPr/>
          </p:nvSpPr>
          <p:spPr bwMode="auto">
            <a:xfrm>
              <a:off x="2535" y="3460"/>
              <a:ext cx="207" cy="171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6" y="2"/>
                </a:cxn>
                <a:cxn ang="0">
                  <a:pos x="26" y="5"/>
                </a:cxn>
                <a:cxn ang="0">
                  <a:pos x="13" y="11"/>
                </a:cxn>
                <a:cxn ang="0">
                  <a:pos x="0" y="22"/>
                </a:cxn>
                <a:cxn ang="0">
                  <a:pos x="5" y="26"/>
                </a:cxn>
                <a:cxn ang="0">
                  <a:pos x="18" y="36"/>
                </a:cxn>
                <a:cxn ang="0">
                  <a:pos x="38" y="54"/>
                </a:cxn>
                <a:cxn ang="0">
                  <a:pos x="64" y="74"/>
                </a:cxn>
                <a:cxn ang="0">
                  <a:pos x="90" y="97"/>
                </a:cxn>
                <a:cxn ang="0">
                  <a:pos x="116" y="121"/>
                </a:cxn>
                <a:cxn ang="0">
                  <a:pos x="139" y="146"/>
                </a:cxn>
                <a:cxn ang="0">
                  <a:pos x="158" y="169"/>
                </a:cxn>
                <a:cxn ang="0">
                  <a:pos x="159" y="169"/>
                </a:cxn>
                <a:cxn ang="0">
                  <a:pos x="164" y="170"/>
                </a:cxn>
                <a:cxn ang="0">
                  <a:pos x="171" y="172"/>
                </a:cxn>
                <a:cxn ang="0">
                  <a:pos x="180" y="172"/>
                </a:cxn>
                <a:cxn ang="0">
                  <a:pos x="187" y="172"/>
                </a:cxn>
                <a:cxn ang="0">
                  <a:pos x="195" y="172"/>
                </a:cxn>
                <a:cxn ang="0">
                  <a:pos x="203" y="169"/>
                </a:cxn>
                <a:cxn ang="0">
                  <a:pos x="208" y="165"/>
                </a:cxn>
                <a:cxn ang="0">
                  <a:pos x="204" y="160"/>
                </a:cxn>
                <a:cxn ang="0">
                  <a:pos x="193" y="146"/>
                </a:cxn>
                <a:cxn ang="0">
                  <a:pos x="175" y="127"/>
                </a:cxn>
                <a:cxn ang="0">
                  <a:pos x="154" y="103"/>
                </a:cxn>
                <a:cxn ang="0">
                  <a:pos x="128" y="75"/>
                </a:cxn>
                <a:cxn ang="0">
                  <a:pos x="99" y="48"/>
                </a:cxn>
                <a:cxn ang="0">
                  <a:pos x="70" y="23"/>
                </a:cxn>
                <a:cxn ang="0">
                  <a:pos x="40" y="0"/>
                </a:cxn>
              </a:cxnLst>
              <a:rect l="0" t="0" r="r" b="b"/>
              <a:pathLst>
                <a:path w="208" h="172">
                  <a:moveTo>
                    <a:pt x="40" y="0"/>
                  </a:moveTo>
                  <a:lnTo>
                    <a:pt x="36" y="2"/>
                  </a:lnTo>
                  <a:lnTo>
                    <a:pt x="26" y="5"/>
                  </a:lnTo>
                  <a:lnTo>
                    <a:pt x="13" y="11"/>
                  </a:lnTo>
                  <a:lnTo>
                    <a:pt x="0" y="22"/>
                  </a:lnTo>
                  <a:lnTo>
                    <a:pt x="5" y="26"/>
                  </a:lnTo>
                  <a:lnTo>
                    <a:pt x="18" y="36"/>
                  </a:lnTo>
                  <a:lnTo>
                    <a:pt x="38" y="54"/>
                  </a:lnTo>
                  <a:lnTo>
                    <a:pt x="64" y="74"/>
                  </a:lnTo>
                  <a:lnTo>
                    <a:pt x="90" y="97"/>
                  </a:lnTo>
                  <a:lnTo>
                    <a:pt x="116" y="121"/>
                  </a:lnTo>
                  <a:lnTo>
                    <a:pt x="139" y="146"/>
                  </a:lnTo>
                  <a:lnTo>
                    <a:pt x="158" y="169"/>
                  </a:lnTo>
                  <a:lnTo>
                    <a:pt x="159" y="169"/>
                  </a:lnTo>
                  <a:lnTo>
                    <a:pt x="164" y="170"/>
                  </a:lnTo>
                  <a:lnTo>
                    <a:pt x="171" y="172"/>
                  </a:lnTo>
                  <a:lnTo>
                    <a:pt x="180" y="172"/>
                  </a:lnTo>
                  <a:lnTo>
                    <a:pt x="187" y="172"/>
                  </a:lnTo>
                  <a:lnTo>
                    <a:pt x="195" y="172"/>
                  </a:lnTo>
                  <a:lnTo>
                    <a:pt x="203" y="169"/>
                  </a:lnTo>
                  <a:lnTo>
                    <a:pt x="208" y="165"/>
                  </a:lnTo>
                  <a:lnTo>
                    <a:pt x="204" y="160"/>
                  </a:lnTo>
                  <a:lnTo>
                    <a:pt x="193" y="146"/>
                  </a:lnTo>
                  <a:lnTo>
                    <a:pt x="175" y="127"/>
                  </a:lnTo>
                  <a:lnTo>
                    <a:pt x="154" y="103"/>
                  </a:lnTo>
                  <a:lnTo>
                    <a:pt x="128" y="75"/>
                  </a:lnTo>
                  <a:lnTo>
                    <a:pt x="99" y="48"/>
                  </a:lnTo>
                  <a:lnTo>
                    <a:pt x="70" y="2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6" name="Freeform 36"/>
            <p:cNvSpPr>
              <a:spLocks noChangeAspect="1"/>
            </p:cNvSpPr>
            <p:nvPr/>
          </p:nvSpPr>
          <p:spPr bwMode="auto">
            <a:xfrm>
              <a:off x="1591" y="2596"/>
              <a:ext cx="23" cy="24"/>
            </a:xfrm>
            <a:custGeom>
              <a:avLst/>
              <a:gdLst/>
              <a:ahLst/>
              <a:cxnLst>
                <a:cxn ang="0">
                  <a:pos x="17" y="29"/>
                </a:cxn>
                <a:cxn ang="0">
                  <a:pos x="20" y="0"/>
                </a:cxn>
                <a:cxn ang="0">
                  <a:pos x="0" y="12"/>
                </a:cxn>
                <a:cxn ang="0">
                  <a:pos x="6" y="29"/>
                </a:cxn>
                <a:cxn ang="0">
                  <a:pos x="17" y="29"/>
                </a:cxn>
              </a:cxnLst>
              <a:rect l="0" t="0" r="r" b="b"/>
              <a:pathLst>
                <a:path w="20" h="29">
                  <a:moveTo>
                    <a:pt x="17" y="29"/>
                  </a:moveTo>
                  <a:lnTo>
                    <a:pt x="20" y="0"/>
                  </a:lnTo>
                  <a:lnTo>
                    <a:pt x="0" y="12"/>
                  </a:lnTo>
                  <a:lnTo>
                    <a:pt x="6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7" name="Freeform 37"/>
            <p:cNvSpPr>
              <a:spLocks noChangeAspect="1"/>
            </p:cNvSpPr>
            <p:nvPr/>
          </p:nvSpPr>
          <p:spPr bwMode="auto">
            <a:xfrm>
              <a:off x="2005" y="2364"/>
              <a:ext cx="23" cy="49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4" y="46"/>
                </a:cxn>
                <a:cxn ang="0">
                  <a:pos x="29" y="26"/>
                </a:cxn>
                <a:cxn ang="0">
                  <a:pos x="10" y="0"/>
                </a:cxn>
                <a:cxn ang="0">
                  <a:pos x="0" y="43"/>
                </a:cxn>
              </a:cxnLst>
              <a:rect l="0" t="0" r="r" b="b"/>
              <a:pathLst>
                <a:path w="29" h="46">
                  <a:moveTo>
                    <a:pt x="0" y="43"/>
                  </a:moveTo>
                  <a:lnTo>
                    <a:pt x="14" y="46"/>
                  </a:lnTo>
                  <a:lnTo>
                    <a:pt x="29" y="26"/>
                  </a:lnTo>
                  <a:lnTo>
                    <a:pt x="1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8" name="Freeform 38"/>
            <p:cNvSpPr>
              <a:spLocks noChangeAspect="1"/>
            </p:cNvSpPr>
            <p:nvPr/>
          </p:nvSpPr>
          <p:spPr bwMode="auto">
            <a:xfrm>
              <a:off x="2005" y="2437"/>
              <a:ext cx="12" cy="3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4" y="32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7"/>
                </a:cxn>
              </a:cxnLst>
              <a:rect l="0" t="0" r="r" b="b"/>
              <a:pathLst>
                <a:path w="21" h="32">
                  <a:moveTo>
                    <a:pt x="0" y="17"/>
                  </a:moveTo>
                  <a:lnTo>
                    <a:pt x="14" y="32"/>
                  </a:lnTo>
                  <a:lnTo>
                    <a:pt x="21" y="7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9" name="Freeform 39"/>
            <p:cNvSpPr>
              <a:spLocks noChangeAspect="1"/>
            </p:cNvSpPr>
            <p:nvPr/>
          </p:nvSpPr>
          <p:spPr bwMode="auto">
            <a:xfrm>
              <a:off x="2351" y="2425"/>
              <a:ext cx="12" cy="12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9" y="14"/>
                </a:cxn>
                <a:cxn ang="0">
                  <a:pos x="7" y="0"/>
                </a:cxn>
                <a:cxn ang="0">
                  <a:pos x="0" y="17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lnTo>
                    <a:pt x="19" y="14"/>
                  </a:lnTo>
                  <a:lnTo>
                    <a:pt x="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0" name="Freeform 40"/>
            <p:cNvSpPr>
              <a:spLocks noChangeAspect="1"/>
            </p:cNvSpPr>
            <p:nvPr/>
          </p:nvSpPr>
          <p:spPr bwMode="auto">
            <a:xfrm>
              <a:off x="2328" y="2547"/>
              <a:ext cx="12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4"/>
                </a:cxn>
                <a:cxn ang="0">
                  <a:pos x="14" y="21"/>
                </a:cxn>
                <a:cxn ang="0">
                  <a:pos x="3" y="0"/>
                </a:cxn>
              </a:cxnLst>
              <a:rect l="0" t="0" r="r" b="b"/>
              <a:pathLst>
                <a:path w="14" h="21">
                  <a:moveTo>
                    <a:pt x="3" y="0"/>
                  </a:moveTo>
                  <a:lnTo>
                    <a:pt x="0" y="14"/>
                  </a:lnTo>
                  <a:lnTo>
                    <a:pt x="14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1" name="Freeform 41"/>
            <p:cNvSpPr>
              <a:spLocks noChangeAspect="1"/>
            </p:cNvSpPr>
            <p:nvPr/>
          </p:nvSpPr>
          <p:spPr bwMode="auto">
            <a:xfrm>
              <a:off x="2351" y="2510"/>
              <a:ext cx="23" cy="49"/>
            </a:xfrm>
            <a:custGeom>
              <a:avLst/>
              <a:gdLst/>
              <a:ahLst/>
              <a:cxnLst>
                <a:cxn ang="0">
                  <a:pos x="15" y="47"/>
                </a:cxn>
                <a:cxn ang="0">
                  <a:pos x="7" y="0"/>
                </a:cxn>
                <a:cxn ang="0">
                  <a:pos x="0" y="36"/>
                </a:cxn>
                <a:cxn ang="0">
                  <a:pos x="15" y="47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7" y="0"/>
                  </a:lnTo>
                  <a:lnTo>
                    <a:pt x="0" y="36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2" name="Freeform 42"/>
            <p:cNvSpPr>
              <a:spLocks noChangeAspect="1"/>
            </p:cNvSpPr>
            <p:nvPr/>
          </p:nvSpPr>
          <p:spPr bwMode="auto">
            <a:xfrm>
              <a:off x="2489" y="2462"/>
              <a:ext cx="35" cy="49"/>
            </a:xfrm>
            <a:custGeom>
              <a:avLst/>
              <a:gdLst/>
              <a:ahLst/>
              <a:cxnLst>
                <a:cxn ang="0">
                  <a:pos x="32" y="29"/>
                </a:cxn>
                <a:cxn ang="0">
                  <a:pos x="33" y="18"/>
                </a:cxn>
                <a:cxn ang="0">
                  <a:pos x="30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4" y="3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13" y="45"/>
                </a:cxn>
                <a:cxn ang="0">
                  <a:pos x="23" y="41"/>
                </a:cxn>
                <a:cxn ang="0">
                  <a:pos x="32" y="29"/>
                </a:cxn>
              </a:cxnLst>
              <a:rect l="0" t="0" r="r" b="b"/>
              <a:pathLst>
                <a:path w="33" h="48">
                  <a:moveTo>
                    <a:pt x="32" y="29"/>
                  </a:moveTo>
                  <a:lnTo>
                    <a:pt x="33" y="18"/>
                  </a:lnTo>
                  <a:lnTo>
                    <a:pt x="30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4" y="3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13" y="45"/>
                  </a:lnTo>
                  <a:lnTo>
                    <a:pt x="23" y="41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3" name="Freeform 43"/>
            <p:cNvSpPr>
              <a:spLocks noChangeAspect="1"/>
            </p:cNvSpPr>
            <p:nvPr/>
          </p:nvSpPr>
          <p:spPr bwMode="auto">
            <a:xfrm>
              <a:off x="2305" y="2778"/>
              <a:ext cx="46" cy="61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46" y="51"/>
                </a:cxn>
                <a:cxn ang="0">
                  <a:pos x="0" y="0"/>
                </a:cxn>
                <a:cxn ang="0">
                  <a:pos x="25" y="51"/>
                </a:cxn>
              </a:cxnLst>
              <a:rect l="0" t="0" r="r" b="b"/>
              <a:pathLst>
                <a:path w="46" h="51">
                  <a:moveTo>
                    <a:pt x="25" y="51"/>
                  </a:moveTo>
                  <a:lnTo>
                    <a:pt x="46" y="51"/>
                  </a:lnTo>
                  <a:lnTo>
                    <a:pt x="0" y="0"/>
                  </a:lnTo>
                  <a:lnTo>
                    <a:pt x="25" y="5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4" name="Freeform 44"/>
            <p:cNvSpPr>
              <a:spLocks noChangeAspect="1"/>
            </p:cNvSpPr>
            <p:nvPr/>
          </p:nvSpPr>
          <p:spPr bwMode="auto">
            <a:xfrm>
              <a:off x="2466" y="2985"/>
              <a:ext cx="23" cy="12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9" y="0"/>
                </a:cxn>
              </a:cxnLst>
              <a:rect l="0" t="0" r="r" b="b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5" name="Freeform 45"/>
            <p:cNvSpPr>
              <a:spLocks noChangeAspect="1"/>
            </p:cNvSpPr>
            <p:nvPr/>
          </p:nvSpPr>
          <p:spPr bwMode="auto">
            <a:xfrm>
              <a:off x="2812" y="2072"/>
              <a:ext cx="23" cy="24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8" y="19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8" h="19">
                  <a:moveTo>
                    <a:pt x="0" y="19"/>
                  </a:moveTo>
                  <a:lnTo>
                    <a:pt x="18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6" name="Freeform 46"/>
            <p:cNvSpPr>
              <a:spLocks noChangeAspect="1"/>
            </p:cNvSpPr>
            <p:nvPr/>
          </p:nvSpPr>
          <p:spPr bwMode="auto">
            <a:xfrm>
              <a:off x="2823" y="2023"/>
              <a:ext cx="35" cy="24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1" y="17"/>
                </a:cxn>
                <a:cxn ang="0">
                  <a:pos x="0" y="25"/>
                </a:cxn>
                <a:cxn ang="0">
                  <a:pos x="5" y="27"/>
                </a:cxn>
                <a:cxn ang="0">
                  <a:pos x="17" y="27"/>
                </a:cxn>
                <a:cxn ang="0">
                  <a:pos x="29" y="25"/>
                </a:cxn>
                <a:cxn ang="0">
                  <a:pos x="36" y="18"/>
                </a:cxn>
                <a:cxn ang="0">
                  <a:pos x="34" y="10"/>
                </a:cxn>
                <a:cxn ang="0">
                  <a:pos x="29" y="4"/>
                </a:cxn>
                <a:cxn ang="0">
                  <a:pos x="21" y="1"/>
                </a:cxn>
                <a:cxn ang="0">
                  <a:pos x="18" y="0"/>
                </a:cxn>
              </a:cxnLst>
              <a:rect l="0" t="0" r="r" b="b"/>
              <a:pathLst>
                <a:path w="36" h="27">
                  <a:moveTo>
                    <a:pt x="18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1" y="17"/>
                  </a:lnTo>
                  <a:lnTo>
                    <a:pt x="0" y="25"/>
                  </a:lnTo>
                  <a:lnTo>
                    <a:pt x="5" y="27"/>
                  </a:lnTo>
                  <a:lnTo>
                    <a:pt x="17" y="27"/>
                  </a:lnTo>
                  <a:lnTo>
                    <a:pt x="29" y="25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29" y="4"/>
                  </a:lnTo>
                  <a:lnTo>
                    <a:pt x="21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7" name="Freeform 47"/>
            <p:cNvSpPr>
              <a:spLocks noChangeAspect="1"/>
            </p:cNvSpPr>
            <p:nvPr/>
          </p:nvSpPr>
          <p:spPr bwMode="auto">
            <a:xfrm>
              <a:off x="2881" y="1585"/>
              <a:ext cx="35" cy="24"/>
            </a:xfrm>
            <a:custGeom>
              <a:avLst/>
              <a:gdLst/>
              <a:ahLst/>
              <a:cxnLst>
                <a:cxn ang="0">
                  <a:pos x="40" y="22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19" y="26"/>
                </a:cxn>
                <a:cxn ang="0">
                  <a:pos x="40" y="22"/>
                </a:cxn>
              </a:cxnLst>
              <a:rect l="0" t="0" r="r" b="b"/>
              <a:pathLst>
                <a:path w="40" h="26">
                  <a:moveTo>
                    <a:pt x="40" y="22"/>
                  </a:moveTo>
                  <a:lnTo>
                    <a:pt x="26" y="7"/>
                  </a:lnTo>
                  <a:lnTo>
                    <a:pt x="0" y="0"/>
                  </a:lnTo>
                  <a:lnTo>
                    <a:pt x="19" y="26"/>
                  </a:lnTo>
                  <a:lnTo>
                    <a:pt x="40" y="2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8" name="Freeform 48"/>
            <p:cNvSpPr>
              <a:spLocks noChangeAspect="1"/>
            </p:cNvSpPr>
            <p:nvPr/>
          </p:nvSpPr>
          <p:spPr bwMode="auto">
            <a:xfrm>
              <a:off x="2581" y="1426"/>
              <a:ext cx="81" cy="49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50" y="0"/>
                </a:cxn>
                <a:cxn ang="0">
                  <a:pos x="43" y="14"/>
                </a:cxn>
                <a:cxn ang="0">
                  <a:pos x="2" y="14"/>
                </a:cxn>
                <a:cxn ang="0">
                  <a:pos x="0" y="25"/>
                </a:cxn>
                <a:cxn ang="0">
                  <a:pos x="21" y="32"/>
                </a:cxn>
                <a:cxn ang="0">
                  <a:pos x="50" y="39"/>
                </a:cxn>
                <a:cxn ang="0">
                  <a:pos x="72" y="14"/>
                </a:cxn>
              </a:cxnLst>
              <a:rect l="0" t="0" r="r" b="b"/>
              <a:pathLst>
                <a:path w="72" h="39">
                  <a:moveTo>
                    <a:pt x="72" y="14"/>
                  </a:moveTo>
                  <a:lnTo>
                    <a:pt x="50" y="0"/>
                  </a:lnTo>
                  <a:lnTo>
                    <a:pt x="43" y="14"/>
                  </a:lnTo>
                  <a:lnTo>
                    <a:pt x="2" y="14"/>
                  </a:lnTo>
                  <a:lnTo>
                    <a:pt x="0" y="25"/>
                  </a:lnTo>
                  <a:lnTo>
                    <a:pt x="21" y="32"/>
                  </a:lnTo>
                  <a:lnTo>
                    <a:pt x="50" y="39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9" name="Freeform 49"/>
            <p:cNvSpPr>
              <a:spLocks noChangeAspect="1"/>
            </p:cNvSpPr>
            <p:nvPr/>
          </p:nvSpPr>
          <p:spPr bwMode="auto">
            <a:xfrm>
              <a:off x="1994" y="1512"/>
              <a:ext cx="346" cy="329"/>
            </a:xfrm>
            <a:custGeom>
              <a:avLst/>
              <a:gdLst/>
              <a:ahLst/>
              <a:cxnLst>
                <a:cxn ang="0">
                  <a:pos x="75" y="179"/>
                </a:cxn>
                <a:cxn ang="0">
                  <a:pos x="60" y="212"/>
                </a:cxn>
                <a:cxn ang="0">
                  <a:pos x="47" y="246"/>
                </a:cxn>
                <a:cxn ang="0">
                  <a:pos x="40" y="269"/>
                </a:cxn>
                <a:cxn ang="0">
                  <a:pos x="24" y="298"/>
                </a:cxn>
                <a:cxn ang="0">
                  <a:pos x="0" y="315"/>
                </a:cxn>
                <a:cxn ang="0">
                  <a:pos x="31" y="308"/>
                </a:cxn>
                <a:cxn ang="0">
                  <a:pos x="54" y="287"/>
                </a:cxn>
                <a:cxn ang="0">
                  <a:pos x="77" y="284"/>
                </a:cxn>
                <a:cxn ang="0">
                  <a:pos x="103" y="274"/>
                </a:cxn>
                <a:cxn ang="0">
                  <a:pos x="142" y="251"/>
                </a:cxn>
                <a:cxn ang="0">
                  <a:pos x="191" y="220"/>
                </a:cxn>
                <a:cxn ang="0">
                  <a:pos x="232" y="192"/>
                </a:cxn>
                <a:cxn ang="0">
                  <a:pos x="253" y="174"/>
                </a:cxn>
                <a:cxn ang="0">
                  <a:pos x="285" y="146"/>
                </a:cxn>
                <a:cxn ang="0">
                  <a:pos x="319" y="114"/>
                </a:cxn>
                <a:cxn ang="0">
                  <a:pos x="344" y="92"/>
                </a:cxn>
                <a:cxn ang="0">
                  <a:pos x="347" y="0"/>
                </a:cxn>
                <a:cxn ang="0">
                  <a:pos x="306" y="10"/>
                </a:cxn>
                <a:cxn ang="0">
                  <a:pos x="249" y="29"/>
                </a:cxn>
                <a:cxn ang="0">
                  <a:pos x="188" y="53"/>
                </a:cxn>
                <a:cxn ang="0">
                  <a:pos x="139" y="74"/>
                </a:cxn>
                <a:cxn ang="0">
                  <a:pos x="160" y="124"/>
                </a:cxn>
                <a:cxn ang="0">
                  <a:pos x="162" y="124"/>
                </a:cxn>
                <a:cxn ang="0">
                  <a:pos x="172" y="125"/>
                </a:cxn>
                <a:cxn ang="0">
                  <a:pos x="183" y="135"/>
                </a:cxn>
                <a:cxn ang="0">
                  <a:pos x="183" y="151"/>
                </a:cxn>
                <a:cxn ang="0">
                  <a:pos x="172" y="163"/>
                </a:cxn>
                <a:cxn ang="0">
                  <a:pos x="155" y="163"/>
                </a:cxn>
                <a:cxn ang="0">
                  <a:pos x="145" y="151"/>
                </a:cxn>
                <a:cxn ang="0">
                  <a:pos x="145" y="138"/>
                </a:cxn>
                <a:cxn ang="0">
                  <a:pos x="152" y="127"/>
                </a:cxn>
                <a:cxn ang="0">
                  <a:pos x="139" y="74"/>
                </a:cxn>
                <a:cxn ang="0">
                  <a:pos x="119" y="82"/>
                </a:cxn>
                <a:cxn ang="0">
                  <a:pos x="111" y="87"/>
                </a:cxn>
                <a:cxn ang="0">
                  <a:pos x="96" y="121"/>
                </a:cxn>
                <a:cxn ang="0">
                  <a:pos x="82" y="166"/>
                </a:cxn>
              </a:cxnLst>
              <a:rect l="0" t="0" r="r" b="b"/>
              <a:pathLst>
                <a:path w="347" h="323">
                  <a:moveTo>
                    <a:pt x="82" y="166"/>
                  </a:moveTo>
                  <a:lnTo>
                    <a:pt x="75" y="179"/>
                  </a:lnTo>
                  <a:lnTo>
                    <a:pt x="67" y="195"/>
                  </a:lnTo>
                  <a:lnTo>
                    <a:pt x="60" y="212"/>
                  </a:lnTo>
                  <a:lnTo>
                    <a:pt x="53" y="229"/>
                  </a:lnTo>
                  <a:lnTo>
                    <a:pt x="47" y="246"/>
                  </a:lnTo>
                  <a:lnTo>
                    <a:pt x="43" y="259"/>
                  </a:lnTo>
                  <a:lnTo>
                    <a:pt x="40" y="269"/>
                  </a:lnTo>
                  <a:lnTo>
                    <a:pt x="39" y="272"/>
                  </a:lnTo>
                  <a:lnTo>
                    <a:pt x="24" y="298"/>
                  </a:lnTo>
                  <a:lnTo>
                    <a:pt x="14" y="298"/>
                  </a:lnTo>
                  <a:lnTo>
                    <a:pt x="0" y="315"/>
                  </a:lnTo>
                  <a:lnTo>
                    <a:pt x="17" y="323"/>
                  </a:lnTo>
                  <a:lnTo>
                    <a:pt x="31" y="308"/>
                  </a:lnTo>
                  <a:lnTo>
                    <a:pt x="50" y="287"/>
                  </a:lnTo>
                  <a:lnTo>
                    <a:pt x="54" y="287"/>
                  </a:lnTo>
                  <a:lnTo>
                    <a:pt x="64" y="285"/>
                  </a:lnTo>
                  <a:lnTo>
                    <a:pt x="77" y="284"/>
                  </a:lnTo>
                  <a:lnTo>
                    <a:pt x="92" y="279"/>
                  </a:lnTo>
                  <a:lnTo>
                    <a:pt x="103" y="274"/>
                  </a:lnTo>
                  <a:lnTo>
                    <a:pt x="121" y="264"/>
                  </a:lnTo>
                  <a:lnTo>
                    <a:pt x="142" y="251"/>
                  </a:lnTo>
                  <a:lnTo>
                    <a:pt x="167" y="235"/>
                  </a:lnTo>
                  <a:lnTo>
                    <a:pt x="191" y="220"/>
                  </a:lnTo>
                  <a:lnTo>
                    <a:pt x="213" y="205"/>
                  </a:lnTo>
                  <a:lnTo>
                    <a:pt x="232" y="192"/>
                  </a:lnTo>
                  <a:lnTo>
                    <a:pt x="243" y="183"/>
                  </a:lnTo>
                  <a:lnTo>
                    <a:pt x="253" y="174"/>
                  </a:lnTo>
                  <a:lnTo>
                    <a:pt x="269" y="161"/>
                  </a:lnTo>
                  <a:lnTo>
                    <a:pt x="285" y="146"/>
                  </a:lnTo>
                  <a:lnTo>
                    <a:pt x="304" y="130"/>
                  </a:lnTo>
                  <a:lnTo>
                    <a:pt x="319" y="114"/>
                  </a:lnTo>
                  <a:lnTo>
                    <a:pt x="334" y="101"/>
                  </a:lnTo>
                  <a:lnTo>
                    <a:pt x="344" y="92"/>
                  </a:lnTo>
                  <a:lnTo>
                    <a:pt x="347" y="89"/>
                  </a:lnTo>
                  <a:lnTo>
                    <a:pt x="347" y="0"/>
                  </a:lnTo>
                  <a:lnTo>
                    <a:pt x="329" y="3"/>
                  </a:lnTo>
                  <a:lnTo>
                    <a:pt x="306" y="10"/>
                  </a:lnTo>
                  <a:lnTo>
                    <a:pt x="279" y="19"/>
                  </a:lnTo>
                  <a:lnTo>
                    <a:pt x="249" y="29"/>
                  </a:lnTo>
                  <a:lnTo>
                    <a:pt x="219" y="40"/>
                  </a:lnTo>
                  <a:lnTo>
                    <a:pt x="188" y="53"/>
                  </a:lnTo>
                  <a:lnTo>
                    <a:pt x="162" y="63"/>
                  </a:lnTo>
                  <a:lnTo>
                    <a:pt x="139" y="74"/>
                  </a:lnTo>
                  <a:lnTo>
                    <a:pt x="158" y="124"/>
                  </a:lnTo>
                  <a:lnTo>
                    <a:pt x="160" y="124"/>
                  </a:lnTo>
                  <a:lnTo>
                    <a:pt x="161" y="124"/>
                  </a:lnTo>
                  <a:lnTo>
                    <a:pt x="162" y="124"/>
                  </a:lnTo>
                  <a:lnTo>
                    <a:pt x="164" y="124"/>
                  </a:lnTo>
                  <a:lnTo>
                    <a:pt x="172" y="125"/>
                  </a:lnTo>
                  <a:lnTo>
                    <a:pt x="178" y="130"/>
                  </a:lnTo>
                  <a:lnTo>
                    <a:pt x="183" y="135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78" y="159"/>
                  </a:lnTo>
                  <a:lnTo>
                    <a:pt x="172" y="163"/>
                  </a:lnTo>
                  <a:lnTo>
                    <a:pt x="164" y="164"/>
                  </a:lnTo>
                  <a:lnTo>
                    <a:pt x="155" y="163"/>
                  </a:lnTo>
                  <a:lnTo>
                    <a:pt x="149" y="159"/>
                  </a:lnTo>
                  <a:lnTo>
                    <a:pt x="145" y="151"/>
                  </a:lnTo>
                  <a:lnTo>
                    <a:pt x="144" y="144"/>
                  </a:lnTo>
                  <a:lnTo>
                    <a:pt x="145" y="138"/>
                  </a:lnTo>
                  <a:lnTo>
                    <a:pt x="148" y="131"/>
                  </a:lnTo>
                  <a:lnTo>
                    <a:pt x="152" y="127"/>
                  </a:lnTo>
                  <a:lnTo>
                    <a:pt x="158" y="124"/>
                  </a:lnTo>
                  <a:lnTo>
                    <a:pt x="139" y="74"/>
                  </a:lnTo>
                  <a:lnTo>
                    <a:pt x="128" y="79"/>
                  </a:lnTo>
                  <a:lnTo>
                    <a:pt x="119" y="82"/>
                  </a:lnTo>
                  <a:lnTo>
                    <a:pt x="112" y="85"/>
                  </a:lnTo>
                  <a:lnTo>
                    <a:pt x="111" y="87"/>
                  </a:lnTo>
                  <a:lnTo>
                    <a:pt x="100" y="101"/>
                  </a:lnTo>
                  <a:lnTo>
                    <a:pt x="96" y="121"/>
                  </a:lnTo>
                  <a:lnTo>
                    <a:pt x="90" y="143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40" name="Freeform 50"/>
            <p:cNvSpPr>
              <a:spLocks noChangeAspect="1"/>
            </p:cNvSpPr>
            <p:nvPr/>
          </p:nvSpPr>
          <p:spPr bwMode="auto">
            <a:xfrm>
              <a:off x="2167" y="1487"/>
              <a:ext cx="657" cy="877"/>
            </a:xfrm>
            <a:custGeom>
              <a:avLst/>
              <a:gdLst/>
              <a:ahLst/>
              <a:cxnLst>
                <a:cxn ang="0">
                  <a:pos x="9" y="734"/>
                </a:cxn>
                <a:cxn ang="0">
                  <a:pos x="62" y="816"/>
                </a:cxn>
                <a:cxn ang="0">
                  <a:pos x="135" y="856"/>
                </a:cxn>
                <a:cxn ang="0">
                  <a:pos x="189" y="871"/>
                </a:cxn>
                <a:cxn ang="0">
                  <a:pos x="197" y="771"/>
                </a:cxn>
                <a:cxn ang="0">
                  <a:pos x="151" y="747"/>
                </a:cxn>
                <a:cxn ang="0">
                  <a:pos x="124" y="712"/>
                </a:cxn>
                <a:cxn ang="0">
                  <a:pos x="111" y="683"/>
                </a:cxn>
                <a:cxn ang="0">
                  <a:pos x="108" y="671"/>
                </a:cxn>
                <a:cxn ang="0">
                  <a:pos x="118" y="629"/>
                </a:cxn>
                <a:cxn ang="0">
                  <a:pos x="147" y="596"/>
                </a:cxn>
                <a:cxn ang="0">
                  <a:pos x="186" y="568"/>
                </a:cxn>
                <a:cxn ang="0">
                  <a:pos x="232" y="550"/>
                </a:cxn>
                <a:cxn ang="0">
                  <a:pos x="278" y="535"/>
                </a:cxn>
                <a:cxn ang="0">
                  <a:pos x="317" y="525"/>
                </a:cxn>
                <a:cxn ang="0">
                  <a:pos x="346" y="521"/>
                </a:cxn>
                <a:cxn ang="0">
                  <a:pos x="356" y="519"/>
                </a:cxn>
                <a:cxn ang="0">
                  <a:pos x="369" y="516"/>
                </a:cxn>
                <a:cxn ang="0">
                  <a:pos x="403" y="509"/>
                </a:cxn>
                <a:cxn ang="0">
                  <a:pos x="452" y="493"/>
                </a:cxn>
                <a:cxn ang="0">
                  <a:pos x="508" y="469"/>
                </a:cxn>
                <a:cxn ang="0">
                  <a:pos x="565" y="434"/>
                </a:cxn>
                <a:cxn ang="0">
                  <a:pos x="614" y="387"/>
                </a:cxn>
                <a:cxn ang="0">
                  <a:pos x="648" y="325"/>
                </a:cxn>
                <a:cxn ang="0">
                  <a:pos x="661" y="247"/>
                </a:cxn>
                <a:cxn ang="0">
                  <a:pos x="648" y="171"/>
                </a:cxn>
                <a:cxn ang="0">
                  <a:pos x="615" y="112"/>
                </a:cxn>
                <a:cxn ang="0">
                  <a:pos x="567" y="67"/>
                </a:cxn>
                <a:cxn ang="0">
                  <a:pos x="514" y="37"/>
                </a:cxn>
                <a:cxn ang="0">
                  <a:pos x="459" y="17"/>
                </a:cxn>
                <a:cxn ang="0">
                  <a:pos x="412" y="5"/>
                </a:cxn>
                <a:cxn ang="0">
                  <a:pos x="379" y="1"/>
                </a:cxn>
                <a:cxn ang="0">
                  <a:pos x="366" y="0"/>
                </a:cxn>
                <a:cxn ang="0">
                  <a:pos x="373" y="95"/>
                </a:cxn>
                <a:cxn ang="0">
                  <a:pos x="418" y="105"/>
                </a:cxn>
                <a:cxn ang="0">
                  <a:pos x="480" y="138"/>
                </a:cxn>
                <a:cxn ang="0">
                  <a:pos x="524" y="201"/>
                </a:cxn>
                <a:cxn ang="0">
                  <a:pos x="524" y="295"/>
                </a:cxn>
                <a:cxn ang="0">
                  <a:pos x="480" y="358"/>
                </a:cxn>
                <a:cxn ang="0">
                  <a:pos x="418" y="393"/>
                </a:cxn>
                <a:cxn ang="0">
                  <a:pos x="373" y="404"/>
                </a:cxn>
                <a:cxn ang="0">
                  <a:pos x="183" y="456"/>
                </a:cxn>
                <a:cxn ang="0">
                  <a:pos x="154" y="465"/>
                </a:cxn>
                <a:cxn ang="0">
                  <a:pos x="92" y="498"/>
                </a:cxn>
                <a:cxn ang="0">
                  <a:pos x="29" y="565"/>
                </a:cxn>
                <a:cxn ang="0">
                  <a:pos x="0" y="675"/>
                </a:cxn>
              </a:cxnLst>
              <a:rect l="0" t="0" r="r" b="b"/>
              <a:pathLst>
                <a:path w="661" h="872">
                  <a:moveTo>
                    <a:pt x="0" y="675"/>
                  </a:moveTo>
                  <a:lnTo>
                    <a:pt x="9" y="734"/>
                  </a:lnTo>
                  <a:lnTo>
                    <a:pt x="30" y="781"/>
                  </a:lnTo>
                  <a:lnTo>
                    <a:pt x="62" y="816"/>
                  </a:lnTo>
                  <a:lnTo>
                    <a:pt x="99" y="840"/>
                  </a:lnTo>
                  <a:lnTo>
                    <a:pt x="135" y="856"/>
                  </a:lnTo>
                  <a:lnTo>
                    <a:pt x="167" y="866"/>
                  </a:lnTo>
                  <a:lnTo>
                    <a:pt x="189" y="871"/>
                  </a:lnTo>
                  <a:lnTo>
                    <a:pt x="197" y="872"/>
                  </a:lnTo>
                  <a:lnTo>
                    <a:pt x="197" y="771"/>
                  </a:lnTo>
                  <a:lnTo>
                    <a:pt x="171" y="761"/>
                  </a:lnTo>
                  <a:lnTo>
                    <a:pt x="151" y="747"/>
                  </a:lnTo>
                  <a:lnTo>
                    <a:pt x="135" y="730"/>
                  </a:lnTo>
                  <a:lnTo>
                    <a:pt x="124" y="712"/>
                  </a:lnTo>
                  <a:lnTo>
                    <a:pt x="115" y="696"/>
                  </a:lnTo>
                  <a:lnTo>
                    <a:pt x="111" y="683"/>
                  </a:lnTo>
                  <a:lnTo>
                    <a:pt x="108" y="673"/>
                  </a:lnTo>
                  <a:lnTo>
                    <a:pt x="108" y="671"/>
                  </a:lnTo>
                  <a:lnTo>
                    <a:pt x="111" y="649"/>
                  </a:lnTo>
                  <a:lnTo>
                    <a:pt x="118" y="629"/>
                  </a:lnTo>
                  <a:lnTo>
                    <a:pt x="131" y="611"/>
                  </a:lnTo>
                  <a:lnTo>
                    <a:pt x="147" y="596"/>
                  </a:lnTo>
                  <a:lnTo>
                    <a:pt x="166" y="581"/>
                  </a:lnTo>
                  <a:lnTo>
                    <a:pt x="186" y="568"/>
                  </a:lnTo>
                  <a:lnTo>
                    <a:pt x="209" y="558"/>
                  </a:lnTo>
                  <a:lnTo>
                    <a:pt x="232" y="550"/>
                  </a:lnTo>
                  <a:lnTo>
                    <a:pt x="255" y="541"/>
                  </a:lnTo>
                  <a:lnTo>
                    <a:pt x="278" y="535"/>
                  </a:lnTo>
                  <a:lnTo>
                    <a:pt x="298" y="529"/>
                  </a:lnTo>
                  <a:lnTo>
                    <a:pt x="317" y="525"/>
                  </a:lnTo>
                  <a:lnTo>
                    <a:pt x="333" y="522"/>
                  </a:lnTo>
                  <a:lnTo>
                    <a:pt x="346" y="521"/>
                  </a:lnTo>
                  <a:lnTo>
                    <a:pt x="353" y="519"/>
                  </a:lnTo>
                  <a:lnTo>
                    <a:pt x="356" y="519"/>
                  </a:lnTo>
                  <a:lnTo>
                    <a:pt x="359" y="519"/>
                  </a:lnTo>
                  <a:lnTo>
                    <a:pt x="369" y="516"/>
                  </a:lnTo>
                  <a:lnTo>
                    <a:pt x="385" y="514"/>
                  </a:lnTo>
                  <a:lnTo>
                    <a:pt x="403" y="509"/>
                  </a:lnTo>
                  <a:lnTo>
                    <a:pt x="426" y="502"/>
                  </a:lnTo>
                  <a:lnTo>
                    <a:pt x="452" y="493"/>
                  </a:lnTo>
                  <a:lnTo>
                    <a:pt x="480" y="482"/>
                  </a:lnTo>
                  <a:lnTo>
                    <a:pt x="508" y="469"/>
                  </a:lnTo>
                  <a:lnTo>
                    <a:pt x="537" y="453"/>
                  </a:lnTo>
                  <a:lnTo>
                    <a:pt x="565" y="434"/>
                  </a:lnTo>
                  <a:lnTo>
                    <a:pt x="590" y="411"/>
                  </a:lnTo>
                  <a:lnTo>
                    <a:pt x="614" y="387"/>
                  </a:lnTo>
                  <a:lnTo>
                    <a:pt x="632" y="357"/>
                  </a:lnTo>
                  <a:lnTo>
                    <a:pt x="648" y="325"/>
                  </a:lnTo>
                  <a:lnTo>
                    <a:pt x="658" y="288"/>
                  </a:lnTo>
                  <a:lnTo>
                    <a:pt x="661" y="247"/>
                  </a:lnTo>
                  <a:lnTo>
                    <a:pt x="658" y="207"/>
                  </a:lnTo>
                  <a:lnTo>
                    <a:pt x="648" y="171"/>
                  </a:lnTo>
                  <a:lnTo>
                    <a:pt x="634" y="139"/>
                  </a:lnTo>
                  <a:lnTo>
                    <a:pt x="615" y="112"/>
                  </a:lnTo>
                  <a:lnTo>
                    <a:pt x="592" y="87"/>
                  </a:lnTo>
                  <a:lnTo>
                    <a:pt x="567" y="67"/>
                  </a:lnTo>
                  <a:lnTo>
                    <a:pt x="542" y="51"/>
                  </a:lnTo>
                  <a:lnTo>
                    <a:pt x="514" y="37"/>
                  </a:lnTo>
                  <a:lnTo>
                    <a:pt x="485" y="25"/>
                  </a:lnTo>
                  <a:lnTo>
                    <a:pt x="459" y="17"/>
                  </a:lnTo>
                  <a:lnTo>
                    <a:pt x="435" y="11"/>
                  </a:lnTo>
                  <a:lnTo>
                    <a:pt x="412" y="5"/>
                  </a:lnTo>
                  <a:lnTo>
                    <a:pt x="393" y="2"/>
                  </a:lnTo>
                  <a:lnTo>
                    <a:pt x="379" y="1"/>
                  </a:lnTo>
                  <a:lnTo>
                    <a:pt x="369" y="0"/>
                  </a:lnTo>
                  <a:lnTo>
                    <a:pt x="366" y="0"/>
                  </a:lnTo>
                  <a:lnTo>
                    <a:pt x="366" y="93"/>
                  </a:lnTo>
                  <a:lnTo>
                    <a:pt x="373" y="95"/>
                  </a:lnTo>
                  <a:lnTo>
                    <a:pt x="392" y="97"/>
                  </a:lnTo>
                  <a:lnTo>
                    <a:pt x="418" y="105"/>
                  </a:lnTo>
                  <a:lnTo>
                    <a:pt x="449" y="118"/>
                  </a:lnTo>
                  <a:lnTo>
                    <a:pt x="480" y="138"/>
                  </a:lnTo>
                  <a:lnTo>
                    <a:pt x="506" y="164"/>
                  </a:lnTo>
                  <a:lnTo>
                    <a:pt x="524" y="201"/>
                  </a:lnTo>
                  <a:lnTo>
                    <a:pt x="531" y="247"/>
                  </a:lnTo>
                  <a:lnTo>
                    <a:pt x="524" y="295"/>
                  </a:lnTo>
                  <a:lnTo>
                    <a:pt x="506" y="331"/>
                  </a:lnTo>
                  <a:lnTo>
                    <a:pt x="480" y="358"/>
                  </a:lnTo>
                  <a:lnTo>
                    <a:pt x="449" y="378"/>
                  </a:lnTo>
                  <a:lnTo>
                    <a:pt x="418" y="393"/>
                  </a:lnTo>
                  <a:lnTo>
                    <a:pt x="392" y="400"/>
                  </a:lnTo>
                  <a:lnTo>
                    <a:pt x="373" y="404"/>
                  </a:lnTo>
                  <a:lnTo>
                    <a:pt x="366" y="406"/>
                  </a:lnTo>
                  <a:lnTo>
                    <a:pt x="183" y="456"/>
                  </a:lnTo>
                  <a:lnTo>
                    <a:pt x="176" y="457"/>
                  </a:lnTo>
                  <a:lnTo>
                    <a:pt x="154" y="465"/>
                  </a:lnTo>
                  <a:lnTo>
                    <a:pt x="125" y="478"/>
                  </a:lnTo>
                  <a:lnTo>
                    <a:pt x="92" y="498"/>
                  </a:lnTo>
                  <a:lnTo>
                    <a:pt x="58" y="527"/>
                  </a:lnTo>
                  <a:lnTo>
                    <a:pt x="29" y="565"/>
                  </a:lnTo>
                  <a:lnTo>
                    <a:pt x="7" y="614"/>
                  </a:lnTo>
                  <a:lnTo>
                    <a:pt x="0" y="67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41" name="Freeform 51"/>
            <p:cNvSpPr>
              <a:spLocks noChangeAspect="1"/>
            </p:cNvSpPr>
            <p:nvPr/>
          </p:nvSpPr>
          <p:spPr bwMode="auto">
            <a:xfrm>
              <a:off x="2362" y="1134"/>
              <a:ext cx="161" cy="767"/>
            </a:xfrm>
            <a:custGeom>
              <a:avLst/>
              <a:gdLst/>
              <a:ahLst/>
              <a:cxnLst>
                <a:cxn ang="0">
                  <a:pos x="17" y="229"/>
                </a:cxn>
                <a:cxn ang="0">
                  <a:pos x="21" y="765"/>
                </a:cxn>
                <a:cxn ang="0">
                  <a:pos x="111" y="731"/>
                </a:cxn>
                <a:cxn ang="0">
                  <a:pos x="122" y="226"/>
                </a:cxn>
                <a:cxn ang="0">
                  <a:pos x="125" y="216"/>
                </a:cxn>
                <a:cxn ang="0">
                  <a:pos x="132" y="190"/>
                </a:cxn>
                <a:cxn ang="0">
                  <a:pos x="141" y="160"/>
                </a:cxn>
                <a:cxn ang="0">
                  <a:pos x="149" y="132"/>
                </a:cxn>
                <a:cxn ang="0">
                  <a:pos x="154" y="118"/>
                </a:cxn>
                <a:cxn ang="0">
                  <a:pos x="155" y="99"/>
                </a:cxn>
                <a:cxn ang="0">
                  <a:pos x="155" y="78"/>
                </a:cxn>
                <a:cxn ang="0">
                  <a:pos x="152" y="55"/>
                </a:cxn>
                <a:cxn ang="0">
                  <a:pos x="144" y="35"/>
                </a:cxn>
                <a:cxn ang="0">
                  <a:pos x="131" y="17"/>
                </a:cxn>
                <a:cxn ang="0">
                  <a:pos x="111" y="4"/>
                </a:cxn>
                <a:cxn ang="0">
                  <a:pos x="82" y="0"/>
                </a:cxn>
                <a:cxn ang="0">
                  <a:pos x="53" y="6"/>
                </a:cxn>
                <a:cxn ang="0">
                  <a:pos x="33" y="19"/>
                </a:cxn>
                <a:cxn ang="0">
                  <a:pos x="18" y="37"/>
                </a:cxn>
                <a:cxn ang="0">
                  <a:pos x="8" y="59"/>
                </a:cxn>
                <a:cxn ang="0">
                  <a:pos x="3" y="81"/>
                </a:cxn>
                <a:cxn ang="0">
                  <a:pos x="0" y="99"/>
                </a:cxn>
                <a:cxn ang="0">
                  <a:pos x="0" y="112"/>
                </a:cxn>
                <a:cxn ang="0">
                  <a:pos x="0" y="118"/>
                </a:cxn>
                <a:cxn ang="0">
                  <a:pos x="17" y="229"/>
                </a:cxn>
              </a:cxnLst>
              <a:rect l="0" t="0" r="r" b="b"/>
              <a:pathLst>
                <a:path w="155" h="765">
                  <a:moveTo>
                    <a:pt x="17" y="229"/>
                  </a:moveTo>
                  <a:lnTo>
                    <a:pt x="21" y="765"/>
                  </a:lnTo>
                  <a:lnTo>
                    <a:pt x="111" y="731"/>
                  </a:lnTo>
                  <a:lnTo>
                    <a:pt x="122" y="226"/>
                  </a:lnTo>
                  <a:lnTo>
                    <a:pt x="125" y="216"/>
                  </a:lnTo>
                  <a:lnTo>
                    <a:pt x="132" y="190"/>
                  </a:lnTo>
                  <a:lnTo>
                    <a:pt x="141" y="160"/>
                  </a:lnTo>
                  <a:lnTo>
                    <a:pt x="149" y="132"/>
                  </a:lnTo>
                  <a:lnTo>
                    <a:pt x="154" y="118"/>
                  </a:lnTo>
                  <a:lnTo>
                    <a:pt x="155" y="99"/>
                  </a:lnTo>
                  <a:lnTo>
                    <a:pt x="155" y="78"/>
                  </a:lnTo>
                  <a:lnTo>
                    <a:pt x="152" y="55"/>
                  </a:lnTo>
                  <a:lnTo>
                    <a:pt x="144" y="35"/>
                  </a:lnTo>
                  <a:lnTo>
                    <a:pt x="131" y="17"/>
                  </a:lnTo>
                  <a:lnTo>
                    <a:pt x="111" y="4"/>
                  </a:lnTo>
                  <a:lnTo>
                    <a:pt x="82" y="0"/>
                  </a:lnTo>
                  <a:lnTo>
                    <a:pt x="53" y="6"/>
                  </a:lnTo>
                  <a:lnTo>
                    <a:pt x="33" y="19"/>
                  </a:lnTo>
                  <a:lnTo>
                    <a:pt x="18" y="37"/>
                  </a:lnTo>
                  <a:lnTo>
                    <a:pt x="8" y="59"/>
                  </a:lnTo>
                  <a:lnTo>
                    <a:pt x="3" y="81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42" name="Freeform 52"/>
            <p:cNvSpPr>
              <a:spLocks noChangeAspect="1"/>
            </p:cNvSpPr>
            <p:nvPr/>
          </p:nvSpPr>
          <p:spPr bwMode="auto">
            <a:xfrm>
              <a:off x="2397" y="2060"/>
              <a:ext cx="81" cy="487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0" y="21"/>
                </a:cxn>
                <a:cxn ang="0">
                  <a:pos x="11" y="485"/>
                </a:cxn>
                <a:cxn ang="0">
                  <a:pos x="72" y="459"/>
                </a:cxn>
                <a:cxn ang="0">
                  <a:pos x="83" y="0"/>
                </a:cxn>
              </a:cxnLst>
              <a:rect l="0" t="0" r="r" b="b"/>
              <a:pathLst>
                <a:path w="83" h="485">
                  <a:moveTo>
                    <a:pt x="83" y="0"/>
                  </a:moveTo>
                  <a:lnTo>
                    <a:pt x="0" y="21"/>
                  </a:lnTo>
                  <a:lnTo>
                    <a:pt x="11" y="485"/>
                  </a:lnTo>
                  <a:lnTo>
                    <a:pt x="72" y="45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43" name="Freeform 53"/>
            <p:cNvSpPr>
              <a:spLocks noChangeAspect="1"/>
            </p:cNvSpPr>
            <p:nvPr/>
          </p:nvSpPr>
          <p:spPr bwMode="auto">
            <a:xfrm>
              <a:off x="2408" y="2693"/>
              <a:ext cx="58" cy="499"/>
            </a:xfrm>
            <a:custGeom>
              <a:avLst/>
              <a:gdLst/>
              <a:ahLst/>
              <a:cxnLst>
                <a:cxn ang="0">
                  <a:pos x="32" y="509"/>
                </a:cxn>
                <a:cxn ang="0">
                  <a:pos x="40" y="505"/>
                </a:cxn>
                <a:cxn ang="0">
                  <a:pos x="45" y="495"/>
                </a:cxn>
                <a:cxn ang="0">
                  <a:pos x="46" y="485"/>
                </a:cxn>
                <a:cxn ang="0">
                  <a:pos x="46" y="481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3"/>
                </a:cxn>
                <a:cxn ang="0">
                  <a:pos x="34" y="5"/>
                </a:cxn>
                <a:cxn ang="0">
                  <a:pos x="24" y="8"/>
                </a:cxn>
                <a:cxn ang="0">
                  <a:pos x="14" y="11"/>
                </a:cxn>
                <a:cxn ang="0">
                  <a:pos x="7" y="15"/>
                </a:cxn>
                <a:cxn ang="0">
                  <a:pos x="0" y="21"/>
                </a:cxn>
                <a:cxn ang="0">
                  <a:pos x="10" y="491"/>
                </a:cxn>
                <a:cxn ang="0">
                  <a:pos x="11" y="494"/>
                </a:cxn>
                <a:cxn ang="0">
                  <a:pos x="16" y="499"/>
                </a:cxn>
                <a:cxn ang="0">
                  <a:pos x="21" y="507"/>
                </a:cxn>
                <a:cxn ang="0">
                  <a:pos x="32" y="509"/>
                </a:cxn>
              </a:cxnLst>
              <a:rect l="0" t="0" r="r" b="b"/>
              <a:pathLst>
                <a:path w="57" h="509">
                  <a:moveTo>
                    <a:pt x="32" y="509"/>
                  </a:moveTo>
                  <a:lnTo>
                    <a:pt x="40" y="505"/>
                  </a:lnTo>
                  <a:lnTo>
                    <a:pt x="45" y="495"/>
                  </a:lnTo>
                  <a:lnTo>
                    <a:pt x="46" y="485"/>
                  </a:lnTo>
                  <a:lnTo>
                    <a:pt x="46" y="481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3"/>
                  </a:lnTo>
                  <a:lnTo>
                    <a:pt x="34" y="5"/>
                  </a:lnTo>
                  <a:lnTo>
                    <a:pt x="24" y="8"/>
                  </a:lnTo>
                  <a:lnTo>
                    <a:pt x="14" y="11"/>
                  </a:lnTo>
                  <a:lnTo>
                    <a:pt x="7" y="15"/>
                  </a:lnTo>
                  <a:lnTo>
                    <a:pt x="0" y="21"/>
                  </a:lnTo>
                  <a:lnTo>
                    <a:pt x="10" y="491"/>
                  </a:lnTo>
                  <a:lnTo>
                    <a:pt x="11" y="494"/>
                  </a:lnTo>
                  <a:lnTo>
                    <a:pt x="16" y="499"/>
                  </a:lnTo>
                  <a:lnTo>
                    <a:pt x="21" y="507"/>
                  </a:lnTo>
                  <a:lnTo>
                    <a:pt x="32" y="5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44" name="Freeform 54"/>
            <p:cNvSpPr>
              <a:spLocks noChangeAspect="1"/>
            </p:cNvSpPr>
            <p:nvPr/>
          </p:nvSpPr>
          <p:spPr bwMode="auto">
            <a:xfrm>
              <a:off x="2305" y="2328"/>
              <a:ext cx="369" cy="463"/>
            </a:xfrm>
            <a:custGeom>
              <a:avLst/>
              <a:gdLst/>
              <a:ahLst/>
              <a:cxnLst>
                <a:cxn ang="0">
                  <a:pos x="359" y="157"/>
                </a:cxn>
                <a:cxn ang="0">
                  <a:pos x="351" y="112"/>
                </a:cxn>
                <a:cxn ang="0">
                  <a:pos x="334" y="76"/>
                </a:cxn>
                <a:cxn ang="0">
                  <a:pos x="310" y="49"/>
                </a:cxn>
                <a:cxn ang="0">
                  <a:pos x="282" y="29"/>
                </a:cxn>
                <a:cxn ang="0">
                  <a:pos x="254" y="14"/>
                </a:cxn>
                <a:cxn ang="0">
                  <a:pos x="229" y="6"/>
                </a:cxn>
                <a:cxn ang="0">
                  <a:pos x="212" y="1"/>
                </a:cxn>
                <a:cxn ang="0">
                  <a:pos x="205" y="0"/>
                </a:cxn>
                <a:cxn ang="0">
                  <a:pos x="205" y="86"/>
                </a:cxn>
                <a:cxn ang="0">
                  <a:pos x="213" y="88"/>
                </a:cxn>
                <a:cxn ang="0">
                  <a:pos x="223" y="92"/>
                </a:cxn>
                <a:cxn ang="0">
                  <a:pos x="232" y="99"/>
                </a:cxn>
                <a:cxn ang="0">
                  <a:pos x="242" y="108"/>
                </a:cxn>
                <a:cxn ang="0">
                  <a:pos x="249" y="119"/>
                </a:cxn>
                <a:cxn ang="0">
                  <a:pos x="256" y="131"/>
                </a:cxn>
                <a:cxn ang="0">
                  <a:pos x="261" y="144"/>
                </a:cxn>
                <a:cxn ang="0">
                  <a:pos x="262" y="157"/>
                </a:cxn>
                <a:cxn ang="0">
                  <a:pos x="259" y="170"/>
                </a:cxn>
                <a:cxn ang="0">
                  <a:pos x="254" y="183"/>
                </a:cxn>
                <a:cxn ang="0">
                  <a:pos x="243" y="193"/>
                </a:cxn>
                <a:cxn ang="0">
                  <a:pos x="233" y="203"/>
                </a:cxn>
                <a:cxn ang="0">
                  <a:pos x="223" y="210"/>
                </a:cxn>
                <a:cxn ang="0">
                  <a:pos x="213" y="216"/>
                </a:cxn>
                <a:cxn ang="0">
                  <a:pos x="207" y="220"/>
                </a:cxn>
                <a:cxn ang="0">
                  <a:pos x="205" y="222"/>
                </a:cxn>
                <a:cxn ang="0">
                  <a:pos x="61" y="276"/>
                </a:cxn>
                <a:cxn ang="0">
                  <a:pos x="58" y="278"/>
                </a:cxn>
                <a:cxn ang="0">
                  <a:pos x="50" y="282"/>
                </a:cxn>
                <a:cxn ang="0">
                  <a:pos x="42" y="289"/>
                </a:cxn>
                <a:cxn ang="0">
                  <a:pos x="30" y="299"/>
                </a:cxn>
                <a:cxn ang="0">
                  <a:pos x="19" y="314"/>
                </a:cxn>
                <a:cxn ang="0">
                  <a:pos x="10" y="331"/>
                </a:cxn>
                <a:cxn ang="0">
                  <a:pos x="3" y="351"/>
                </a:cxn>
                <a:cxn ang="0">
                  <a:pos x="0" y="376"/>
                </a:cxn>
                <a:cxn ang="0">
                  <a:pos x="3" y="400"/>
                </a:cxn>
                <a:cxn ang="0">
                  <a:pos x="10" y="420"/>
                </a:cxn>
                <a:cxn ang="0">
                  <a:pos x="20" y="438"/>
                </a:cxn>
                <a:cxn ang="0">
                  <a:pos x="33" y="449"/>
                </a:cxn>
                <a:cxn ang="0">
                  <a:pos x="45" y="459"/>
                </a:cxn>
                <a:cxn ang="0">
                  <a:pos x="55" y="465"/>
                </a:cxn>
                <a:cxn ang="0">
                  <a:pos x="62" y="468"/>
                </a:cxn>
                <a:cxn ang="0">
                  <a:pos x="65" y="469"/>
                </a:cxn>
                <a:cxn ang="0">
                  <a:pos x="65" y="380"/>
                </a:cxn>
                <a:cxn ang="0">
                  <a:pos x="71" y="366"/>
                </a:cxn>
                <a:cxn ang="0">
                  <a:pos x="86" y="351"/>
                </a:cxn>
                <a:cxn ang="0">
                  <a:pos x="108" y="340"/>
                </a:cxn>
                <a:cxn ang="0">
                  <a:pos x="134" y="328"/>
                </a:cxn>
                <a:cxn ang="0">
                  <a:pos x="158" y="320"/>
                </a:cxn>
                <a:cxn ang="0">
                  <a:pos x="180" y="314"/>
                </a:cxn>
                <a:cxn ang="0">
                  <a:pos x="196" y="310"/>
                </a:cxn>
                <a:cxn ang="0">
                  <a:pos x="202" y="308"/>
                </a:cxn>
                <a:cxn ang="0">
                  <a:pos x="209" y="307"/>
                </a:cxn>
                <a:cxn ang="0">
                  <a:pos x="226" y="304"/>
                </a:cxn>
                <a:cxn ang="0">
                  <a:pos x="251" y="295"/>
                </a:cxn>
                <a:cxn ang="0">
                  <a:pos x="281" y="282"/>
                </a:cxn>
                <a:cxn ang="0">
                  <a:pos x="310" y="263"/>
                </a:cxn>
                <a:cxn ang="0">
                  <a:pos x="334" y="238"/>
                </a:cxn>
                <a:cxn ang="0">
                  <a:pos x="351" y="202"/>
                </a:cxn>
                <a:cxn ang="0">
                  <a:pos x="359" y="157"/>
                </a:cxn>
              </a:cxnLst>
              <a:rect l="0" t="0" r="r" b="b"/>
              <a:pathLst>
                <a:path w="359" h="469">
                  <a:moveTo>
                    <a:pt x="359" y="157"/>
                  </a:moveTo>
                  <a:lnTo>
                    <a:pt x="351" y="112"/>
                  </a:lnTo>
                  <a:lnTo>
                    <a:pt x="334" y="76"/>
                  </a:lnTo>
                  <a:lnTo>
                    <a:pt x="310" y="49"/>
                  </a:lnTo>
                  <a:lnTo>
                    <a:pt x="282" y="29"/>
                  </a:lnTo>
                  <a:lnTo>
                    <a:pt x="254" y="14"/>
                  </a:lnTo>
                  <a:lnTo>
                    <a:pt x="229" y="6"/>
                  </a:lnTo>
                  <a:lnTo>
                    <a:pt x="212" y="1"/>
                  </a:lnTo>
                  <a:lnTo>
                    <a:pt x="205" y="0"/>
                  </a:lnTo>
                  <a:lnTo>
                    <a:pt x="205" y="86"/>
                  </a:lnTo>
                  <a:lnTo>
                    <a:pt x="213" y="88"/>
                  </a:lnTo>
                  <a:lnTo>
                    <a:pt x="223" y="92"/>
                  </a:lnTo>
                  <a:lnTo>
                    <a:pt x="232" y="99"/>
                  </a:lnTo>
                  <a:lnTo>
                    <a:pt x="242" y="108"/>
                  </a:lnTo>
                  <a:lnTo>
                    <a:pt x="249" y="119"/>
                  </a:lnTo>
                  <a:lnTo>
                    <a:pt x="256" y="131"/>
                  </a:lnTo>
                  <a:lnTo>
                    <a:pt x="261" y="144"/>
                  </a:lnTo>
                  <a:lnTo>
                    <a:pt x="262" y="157"/>
                  </a:lnTo>
                  <a:lnTo>
                    <a:pt x="259" y="170"/>
                  </a:lnTo>
                  <a:lnTo>
                    <a:pt x="254" y="183"/>
                  </a:lnTo>
                  <a:lnTo>
                    <a:pt x="243" y="193"/>
                  </a:lnTo>
                  <a:lnTo>
                    <a:pt x="233" y="203"/>
                  </a:lnTo>
                  <a:lnTo>
                    <a:pt x="223" y="210"/>
                  </a:lnTo>
                  <a:lnTo>
                    <a:pt x="213" y="216"/>
                  </a:lnTo>
                  <a:lnTo>
                    <a:pt x="207" y="220"/>
                  </a:lnTo>
                  <a:lnTo>
                    <a:pt x="205" y="222"/>
                  </a:lnTo>
                  <a:lnTo>
                    <a:pt x="61" y="276"/>
                  </a:lnTo>
                  <a:lnTo>
                    <a:pt x="58" y="278"/>
                  </a:lnTo>
                  <a:lnTo>
                    <a:pt x="50" y="282"/>
                  </a:lnTo>
                  <a:lnTo>
                    <a:pt x="42" y="289"/>
                  </a:lnTo>
                  <a:lnTo>
                    <a:pt x="30" y="299"/>
                  </a:lnTo>
                  <a:lnTo>
                    <a:pt x="19" y="314"/>
                  </a:lnTo>
                  <a:lnTo>
                    <a:pt x="10" y="331"/>
                  </a:lnTo>
                  <a:lnTo>
                    <a:pt x="3" y="351"/>
                  </a:lnTo>
                  <a:lnTo>
                    <a:pt x="0" y="376"/>
                  </a:lnTo>
                  <a:lnTo>
                    <a:pt x="3" y="400"/>
                  </a:lnTo>
                  <a:lnTo>
                    <a:pt x="10" y="420"/>
                  </a:lnTo>
                  <a:lnTo>
                    <a:pt x="20" y="438"/>
                  </a:lnTo>
                  <a:lnTo>
                    <a:pt x="33" y="449"/>
                  </a:lnTo>
                  <a:lnTo>
                    <a:pt x="45" y="459"/>
                  </a:lnTo>
                  <a:lnTo>
                    <a:pt x="55" y="465"/>
                  </a:lnTo>
                  <a:lnTo>
                    <a:pt x="62" y="468"/>
                  </a:lnTo>
                  <a:lnTo>
                    <a:pt x="65" y="469"/>
                  </a:lnTo>
                  <a:lnTo>
                    <a:pt x="65" y="380"/>
                  </a:lnTo>
                  <a:lnTo>
                    <a:pt x="71" y="366"/>
                  </a:lnTo>
                  <a:lnTo>
                    <a:pt x="86" y="351"/>
                  </a:lnTo>
                  <a:lnTo>
                    <a:pt x="108" y="340"/>
                  </a:lnTo>
                  <a:lnTo>
                    <a:pt x="134" y="328"/>
                  </a:lnTo>
                  <a:lnTo>
                    <a:pt x="158" y="320"/>
                  </a:lnTo>
                  <a:lnTo>
                    <a:pt x="180" y="314"/>
                  </a:lnTo>
                  <a:lnTo>
                    <a:pt x="196" y="310"/>
                  </a:lnTo>
                  <a:lnTo>
                    <a:pt x="202" y="308"/>
                  </a:lnTo>
                  <a:lnTo>
                    <a:pt x="209" y="307"/>
                  </a:lnTo>
                  <a:lnTo>
                    <a:pt x="226" y="304"/>
                  </a:lnTo>
                  <a:lnTo>
                    <a:pt x="251" y="295"/>
                  </a:lnTo>
                  <a:lnTo>
                    <a:pt x="281" y="282"/>
                  </a:lnTo>
                  <a:lnTo>
                    <a:pt x="310" y="263"/>
                  </a:lnTo>
                  <a:lnTo>
                    <a:pt x="334" y="238"/>
                  </a:lnTo>
                  <a:lnTo>
                    <a:pt x="351" y="202"/>
                  </a:lnTo>
                  <a:lnTo>
                    <a:pt x="359" y="15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45" name="Freeform 55"/>
            <p:cNvSpPr>
              <a:spLocks noChangeAspect="1"/>
            </p:cNvSpPr>
            <p:nvPr/>
          </p:nvSpPr>
          <p:spPr bwMode="auto">
            <a:xfrm>
              <a:off x="2501" y="2803"/>
              <a:ext cx="104" cy="134"/>
            </a:xfrm>
            <a:custGeom>
              <a:avLst/>
              <a:gdLst/>
              <a:ahLst/>
              <a:cxnLst>
                <a:cxn ang="0">
                  <a:pos x="97" y="132"/>
                </a:cxn>
                <a:cxn ang="0">
                  <a:pos x="93" y="102"/>
                </a:cxn>
                <a:cxn ang="0">
                  <a:pos x="83" y="76"/>
                </a:cxn>
                <a:cxn ang="0">
                  <a:pos x="67" y="53"/>
                </a:cxn>
                <a:cxn ang="0">
                  <a:pos x="49" y="34"/>
                </a:cxn>
                <a:cxn ang="0">
                  <a:pos x="31" y="20"/>
                </a:cxn>
                <a:cxn ang="0">
                  <a:pos x="15" y="8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6" y="57"/>
                </a:cxn>
                <a:cxn ang="0">
                  <a:pos x="32" y="66"/>
                </a:cxn>
                <a:cxn ang="0">
                  <a:pos x="48" y="79"/>
                </a:cxn>
                <a:cxn ang="0">
                  <a:pos x="64" y="93"/>
                </a:cxn>
                <a:cxn ang="0">
                  <a:pos x="77" y="108"/>
                </a:cxn>
                <a:cxn ang="0">
                  <a:pos x="87" y="120"/>
                </a:cxn>
                <a:cxn ang="0">
                  <a:pos x="94" y="129"/>
                </a:cxn>
                <a:cxn ang="0">
                  <a:pos x="97" y="132"/>
                </a:cxn>
              </a:cxnLst>
              <a:rect l="0" t="0" r="r" b="b"/>
              <a:pathLst>
                <a:path w="97" h="132">
                  <a:moveTo>
                    <a:pt x="97" y="132"/>
                  </a:moveTo>
                  <a:lnTo>
                    <a:pt x="93" y="102"/>
                  </a:lnTo>
                  <a:lnTo>
                    <a:pt x="83" y="76"/>
                  </a:lnTo>
                  <a:lnTo>
                    <a:pt x="67" y="53"/>
                  </a:lnTo>
                  <a:lnTo>
                    <a:pt x="49" y="34"/>
                  </a:lnTo>
                  <a:lnTo>
                    <a:pt x="31" y="20"/>
                  </a:lnTo>
                  <a:lnTo>
                    <a:pt x="15" y="8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6" y="57"/>
                  </a:lnTo>
                  <a:lnTo>
                    <a:pt x="32" y="66"/>
                  </a:lnTo>
                  <a:lnTo>
                    <a:pt x="48" y="79"/>
                  </a:lnTo>
                  <a:lnTo>
                    <a:pt x="64" y="93"/>
                  </a:lnTo>
                  <a:lnTo>
                    <a:pt x="77" y="108"/>
                  </a:lnTo>
                  <a:lnTo>
                    <a:pt x="87" y="120"/>
                  </a:lnTo>
                  <a:lnTo>
                    <a:pt x="94" y="129"/>
                  </a:lnTo>
                  <a:lnTo>
                    <a:pt x="97" y="13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</p:grpSp>
      <p:sp>
        <p:nvSpPr>
          <p:cNvPr id="46" name="Rectangle 57"/>
          <p:cNvSpPr>
            <a:spLocks noChangeArrowheads="1"/>
          </p:cNvSpPr>
          <p:nvPr userDrawn="1"/>
        </p:nvSpPr>
        <p:spPr bwMode="auto">
          <a:xfrm>
            <a:off x="4763" y="6308725"/>
            <a:ext cx="9144000" cy="560388"/>
          </a:xfrm>
          <a:prstGeom prst="rect">
            <a:avLst/>
          </a:prstGeom>
          <a:solidFill>
            <a:srgbClr val="0066FF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GB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7" name="Rectangle 58"/>
          <p:cNvSpPr>
            <a:spLocks noChangeArrowheads="1"/>
          </p:cNvSpPr>
          <p:nvPr userDrawn="1"/>
        </p:nvSpPr>
        <p:spPr bwMode="auto">
          <a:xfrm>
            <a:off x="4763" y="6308725"/>
            <a:ext cx="9144000" cy="560388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GB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8" name="Text Box 60"/>
          <p:cNvSpPr txBox="1">
            <a:spLocks noChangeArrowheads="1"/>
          </p:cNvSpPr>
          <p:nvPr userDrawn="1"/>
        </p:nvSpPr>
        <p:spPr bwMode="auto">
          <a:xfrm>
            <a:off x="268288" y="6453188"/>
            <a:ext cx="8391525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  <a:defRPr/>
            </a:pP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49" name="Group 61"/>
          <p:cNvGrpSpPr>
            <a:grpSpLocks noChangeAspect="1"/>
          </p:cNvGrpSpPr>
          <p:nvPr userDrawn="1"/>
        </p:nvGrpSpPr>
        <p:grpSpPr bwMode="auto">
          <a:xfrm>
            <a:off x="8532813" y="6303963"/>
            <a:ext cx="611187" cy="554037"/>
            <a:chOff x="1153" y="1134"/>
            <a:chExt cx="2603" cy="2497"/>
          </a:xfrm>
        </p:grpSpPr>
        <p:sp>
          <p:nvSpPr>
            <p:cNvPr id="50" name="Freeform 62"/>
            <p:cNvSpPr>
              <a:spLocks noChangeAspect="1"/>
            </p:cNvSpPr>
            <p:nvPr/>
          </p:nvSpPr>
          <p:spPr bwMode="auto">
            <a:xfrm>
              <a:off x="2316" y="2150"/>
              <a:ext cx="41" cy="5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3" y="23"/>
                </a:cxn>
                <a:cxn ang="0">
                  <a:pos x="5" y="27"/>
                </a:cxn>
                <a:cxn ang="0">
                  <a:pos x="39" y="62"/>
                </a:cxn>
                <a:cxn ang="0">
                  <a:pos x="38" y="34"/>
                </a:cxn>
                <a:cxn ang="0">
                  <a:pos x="3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0" y="10"/>
                </a:cxn>
                <a:cxn ang="0">
                  <a:pos x="0" y="13"/>
                </a:cxn>
              </a:cxnLst>
              <a:rect l="0" t="0" r="r" b="b"/>
              <a:pathLst>
                <a:path w="39" h="62">
                  <a:moveTo>
                    <a:pt x="0" y="13"/>
                  </a:moveTo>
                  <a:lnTo>
                    <a:pt x="2" y="16"/>
                  </a:lnTo>
                  <a:lnTo>
                    <a:pt x="3" y="18"/>
                  </a:lnTo>
                  <a:lnTo>
                    <a:pt x="3" y="23"/>
                  </a:lnTo>
                  <a:lnTo>
                    <a:pt x="5" y="27"/>
                  </a:lnTo>
                  <a:lnTo>
                    <a:pt x="39" y="62"/>
                  </a:lnTo>
                  <a:lnTo>
                    <a:pt x="38" y="34"/>
                  </a:lnTo>
                  <a:lnTo>
                    <a:pt x="3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1" name="Freeform 63"/>
            <p:cNvSpPr>
              <a:spLocks noChangeAspect="1"/>
            </p:cNvSpPr>
            <p:nvPr/>
          </p:nvSpPr>
          <p:spPr bwMode="auto">
            <a:xfrm>
              <a:off x="2525" y="1714"/>
              <a:ext cx="128" cy="50"/>
            </a:xfrm>
            <a:custGeom>
              <a:avLst/>
              <a:gdLst/>
              <a:ahLst/>
              <a:cxnLst>
                <a:cxn ang="0">
                  <a:pos x="129" y="30"/>
                </a:cxn>
                <a:cxn ang="0">
                  <a:pos x="113" y="24"/>
                </a:cxn>
                <a:cxn ang="0">
                  <a:pos x="98" y="20"/>
                </a:cxn>
                <a:cxn ang="0">
                  <a:pos x="82" y="16"/>
                </a:cxn>
                <a:cxn ang="0">
                  <a:pos x="66" y="11"/>
                </a:cxn>
                <a:cxn ang="0">
                  <a:pos x="49" y="8"/>
                </a:cxn>
                <a:cxn ang="0">
                  <a:pos x="33" y="6"/>
                </a:cxn>
                <a:cxn ang="0">
                  <a:pos x="17" y="3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5" y="21"/>
                </a:cxn>
                <a:cxn ang="0">
                  <a:pos x="31" y="24"/>
                </a:cxn>
                <a:cxn ang="0">
                  <a:pos x="49" y="27"/>
                </a:cxn>
                <a:cxn ang="0">
                  <a:pos x="64" y="30"/>
                </a:cxn>
                <a:cxn ang="0">
                  <a:pos x="80" y="34"/>
                </a:cxn>
                <a:cxn ang="0">
                  <a:pos x="96" y="39"/>
                </a:cxn>
                <a:cxn ang="0">
                  <a:pos x="112" y="44"/>
                </a:cxn>
                <a:cxn ang="0">
                  <a:pos x="128" y="50"/>
                </a:cxn>
                <a:cxn ang="0">
                  <a:pos x="128" y="44"/>
                </a:cxn>
                <a:cxn ang="0">
                  <a:pos x="129" y="40"/>
                </a:cxn>
                <a:cxn ang="0">
                  <a:pos x="129" y="36"/>
                </a:cxn>
                <a:cxn ang="0">
                  <a:pos x="129" y="30"/>
                </a:cxn>
              </a:cxnLst>
              <a:rect l="0" t="0" r="r" b="b"/>
              <a:pathLst>
                <a:path w="129" h="50">
                  <a:moveTo>
                    <a:pt x="129" y="30"/>
                  </a:moveTo>
                  <a:lnTo>
                    <a:pt x="113" y="24"/>
                  </a:lnTo>
                  <a:lnTo>
                    <a:pt x="98" y="20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49" y="8"/>
                  </a:lnTo>
                  <a:lnTo>
                    <a:pt x="33" y="6"/>
                  </a:lnTo>
                  <a:lnTo>
                    <a:pt x="17" y="3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5" y="21"/>
                  </a:lnTo>
                  <a:lnTo>
                    <a:pt x="31" y="24"/>
                  </a:lnTo>
                  <a:lnTo>
                    <a:pt x="49" y="27"/>
                  </a:lnTo>
                  <a:lnTo>
                    <a:pt x="64" y="30"/>
                  </a:lnTo>
                  <a:lnTo>
                    <a:pt x="80" y="34"/>
                  </a:lnTo>
                  <a:lnTo>
                    <a:pt x="96" y="39"/>
                  </a:lnTo>
                  <a:lnTo>
                    <a:pt x="112" y="44"/>
                  </a:lnTo>
                  <a:lnTo>
                    <a:pt x="128" y="50"/>
                  </a:lnTo>
                  <a:lnTo>
                    <a:pt x="128" y="44"/>
                  </a:lnTo>
                  <a:lnTo>
                    <a:pt x="129" y="40"/>
                  </a:lnTo>
                  <a:lnTo>
                    <a:pt x="129" y="36"/>
                  </a:lnTo>
                  <a:lnTo>
                    <a:pt x="129" y="3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2" name="Freeform 64"/>
            <p:cNvSpPr>
              <a:spLocks noChangeAspect="1"/>
            </p:cNvSpPr>
            <p:nvPr/>
          </p:nvSpPr>
          <p:spPr bwMode="auto">
            <a:xfrm>
              <a:off x="1484" y="1334"/>
              <a:ext cx="1934" cy="1932"/>
            </a:xfrm>
            <a:custGeom>
              <a:avLst/>
              <a:gdLst/>
              <a:ahLst/>
              <a:cxnLst>
                <a:cxn ang="0">
                  <a:pos x="72" y="710"/>
                </a:cxn>
                <a:cxn ang="0">
                  <a:pos x="190" y="1538"/>
                </a:cxn>
                <a:cxn ang="0">
                  <a:pos x="1248" y="1888"/>
                </a:cxn>
                <a:cxn ang="0">
                  <a:pos x="1924" y="1096"/>
                </a:cxn>
                <a:cxn ang="0">
                  <a:pos x="1712" y="1110"/>
                </a:cxn>
                <a:cxn ang="0">
                  <a:pos x="1708" y="963"/>
                </a:cxn>
                <a:cxn ang="0">
                  <a:pos x="1410" y="1321"/>
                </a:cxn>
                <a:cxn ang="0">
                  <a:pos x="1368" y="1109"/>
                </a:cxn>
                <a:cxn ang="0">
                  <a:pos x="1497" y="955"/>
                </a:cxn>
                <a:cxn ang="0">
                  <a:pos x="1414" y="870"/>
                </a:cxn>
                <a:cxn ang="0">
                  <a:pos x="1237" y="693"/>
                </a:cxn>
                <a:cxn ang="0">
                  <a:pos x="1395" y="654"/>
                </a:cxn>
                <a:cxn ang="0">
                  <a:pos x="1510" y="842"/>
                </a:cxn>
                <a:cxn ang="0">
                  <a:pos x="1554" y="959"/>
                </a:cxn>
                <a:cxn ang="0">
                  <a:pos x="1376" y="542"/>
                </a:cxn>
                <a:cxn ang="0">
                  <a:pos x="1571" y="638"/>
                </a:cxn>
                <a:cxn ang="0">
                  <a:pos x="1677" y="694"/>
                </a:cxn>
                <a:cxn ang="0">
                  <a:pos x="1569" y="498"/>
                </a:cxn>
                <a:cxn ang="0">
                  <a:pos x="1800" y="556"/>
                </a:cxn>
                <a:cxn ang="0">
                  <a:pos x="1932" y="963"/>
                </a:cxn>
                <a:cxn ang="0">
                  <a:pos x="1338" y="71"/>
                </a:cxn>
                <a:cxn ang="0">
                  <a:pos x="1509" y="209"/>
                </a:cxn>
                <a:cxn ang="0">
                  <a:pos x="1405" y="301"/>
                </a:cxn>
                <a:cxn ang="0">
                  <a:pos x="1358" y="524"/>
                </a:cxn>
                <a:cxn ang="0">
                  <a:pos x="1192" y="690"/>
                </a:cxn>
                <a:cxn ang="0">
                  <a:pos x="1143" y="779"/>
                </a:cxn>
                <a:cxn ang="0">
                  <a:pos x="1127" y="750"/>
                </a:cxn>
                <a:cxn ang="0">
                  <a:pos x="1034" y="936"/>
                </a:cxn>
                <a:cxn ang="0">
                  <a:pos x="1217" y="1172"/>
                </a:cxn>
                <a:cxn ang="0">
                  <a:pos x="1130" y="1637"/>
                </a:cxn>
                <a:cxn ang="0">
                  <a:pos x="1137" y="1706"/>
                </a:cxn>
                <a:cxn ang="0">
                  <a:pos x="1389" y="1574"/>
                </a:cxn>
                <a:cxn ang="0">
                  <a:pos x="1322" y="1408"/>
                </a:cxn>
                <a:cxn ang="0">
                  <a:pos x="1345" y="1365"/>
                </a:cxn>
                <a:cxn ang="0">
                  <a:pos x="1382" y="1441"/>
                </a:cxn>
                <a:cxn ang="0">
                  <a:pos x="1477" y="1528"/>
                </a:cxn>
                <a:cxn ang="0">
                  <a:pos x="933" y="1902"/>
                </a:cxn>
                <a:cxn ang="0">
                  <a:pos x="423" y="1498"/>
                </a:cxn>
                <a:cxn ang="0">
                  <a:pos x="704" y="1659"/>
                </a:cxn>
                <a:cxn ang="0">
                  <a:pos x="487" y="1480"/>
                </a:cxn>
                <a:cxn ang="0">
                  <a:pos x="728" y="1502"/>
                </a:cxn>
                <a:cxn ang="0">
                  <a:pos x="623" y="1420"/>
                </a:cxn>
                <a:cxn ang="0">
                  <a:pos x="535" y="1293"/>
                </a:cxn>
                <a:cxn ang="0">
                  <a:pos x="501" y="1017"/>
                </a:cxn>
                <a:cxn ang="0">
                  <a:pos x="602" y="1077"/>
                </a:cxn>
                <a:cxn ang="0">
                  <a:pos x="671" y="1070"/>
                </a:cxn>
                <a:cxn ang="0">
                  <a:pos x="694" y="1231"/>
                </a:cxn>
                <a:cxn ang="0">
                  <a:pos x="700" y="1210"/>
                </a:cxn>
                <a:cxn ang="0">
                  <a:pos x="638" y="834"/>
                </a:cxn>
                <a:cxn ang="0">
                  <a:pos x="553" y="889"/>
                </a:cxn>
                <a:cxn ang="0">
                  <a:pos x="379" y="999"/>
                </a:cxn>
                <a:cxn ang="0">
                  <a:pos x="245" y="1138"/>
                </a:cxn>
                <a:cxn ang="0">
                  <a:pos x="108" y="1250"/>
                </a:cxn>
                <a:cxn ang="0">
                  <a:pos x="292" y="1385"/>
                </a:cxn>
                <a:cxn ang="0">
                  <a:pos x="204" y="1495"/>
                </a:cxn>
                <a:cxn ang="0">
                  <a:pos x="206" y="1001"/>
                </a:cxn>
                <a:cxn ang="0">
                  <a:pos x="397" y="961"/>
                </a:cxn>
                <a:cxn ang="0">
                  <a:pos x="652" y="488"/>
                </a:cxn>
                <a:cxn ang="0">
                  <a:pos x="656" y="478"/>
                </a:cxn>
                <a:cxn ang="0">
                  <a:pos x="242" y="799"/>
                </a:cxn>
                <a:cxn ang="0">
                  <a:pos x="505" y="357"/>
                </a:cxn>
                <a:cxn ang="0">
                  <a:pos x="786" y="15"/>
                </a:cxn>
              </a:cxnLst>
              <a:rect l="0" t="0" r="r" b="b"/>
              <a:pathLst>
                <a:path w="1932" h="1930">
                  <a:moveTo>
                    <a:pt x="89" y="559"/>
                  </a:moveTo>
                  <a:lnTo>
                    <a:pt x="119" y="583"/>
                  </a:lnTo>
                  <a:lnTo>
                    <a:pt x="137" y="546"/>
                  </a:lnTo>
                  <a:lnTo>
                    <a:pt x="157" y="510"/>
                  </a:lnTo>
                  <a:lnTo>
                    <a:pt x="177" y="474"/>
                  </a:lnTo>
                  <a:lnTo>
                    <a:pt x="200" y="439"/>
                  </a:lnTo>
                  <a:lnTo>
                    <a:pt x="223" y="406"/>
                  </a:lnTo>
                  <a:lnTo>
                    <a:pt x="249" y="373"/>
                  </a:lnTo>
                  <a:lnTo>
                    <a:pt x="276" y="341"/>
                  </a:lnTo>
                  <a:lnTo>
                    <a:pt x="305" y="311"/>
                  </a:lnTo>
                  <a:lnTo>
                    <a:pt x="423" y="431"/>
                  </a:lnTo>
                  <a:lnTo>
                    <a:pt x="377" y="483"/>
                  </a:lnTo>
                  <a:lnTo>
                    <a:pt x="335" y="537"/>
                  </a:lnTo>
                  <a:lnTo>
                    <a:pt x="299" y="596"/>
                  </a:lnTo>
                  <a:lnTo>
                    <a:pt x="268" y="658"/>
                  </a:lnTo>
                  <a:lnTo>
                    <a:pt x="243" y="724"/>
                  </a:lnTo>
                  <a:lnTo>
                    <a:pt x="224" y="792"/>
                  </a:lnTo>
                  <a:lnTo>
                    <a:pt x="211" y="863"/>
                  </a:lnTo>
                  <a:lnTo>
                    <a:pt x="206" y="936"/>
                  </a:lnTo>
                  <a:lnTo>
                    <a:pt x="37" y="936"/>
                  </a:lnTo>
                  <a:lnTo>
                    <a:pt x="40" y="890"/>
                  </a:lnTo>
                  <a:lnTo>
                    <a:pt x="44" y="844"/>
                  </a:lnTo>
                  <a:lnTo>
                    <a:pt x="52" y="799"/>
                  </a:lnTo>
                  <a:lnTo>
                    <a:pt x="62" y="755"/>
                  </a:lnTo>
                  <a:lnTo>
                    <a:pt x="72" y="710"/>
                  </a:lnTo>
                  <a:lnTo>
                    <a:pt x="86" y="667"/>
                  </a:lnTo>
                  <a:lnTo>
                    <a:pt x="102" y="625"/>
                  </a:lnTo>
                  <a:lnTo>
                    <a:pt x="119" y="583"/>
                  </a:lnTo>
                  <a:lnTo>
                    <a:pt x="89" y="559"/>
                  </a:lnTo>
                  <a:lnTo>
                    <a:pt x="69" y="606"/>
                  </a:lnTo>
                  <a:lnTo>
                    <a:pt x="50" y="654"/>
                  </a:lnTo>
                  <a:lnTo>
                    <a:pt x="36" y="703"/>
                  </a:lnTo>
                  <a:lnTo>
                    <a:pt x="23" y="753"/>
                  </a:lnTo>
                  <a:lnTo>
                    <a:pt x="13" y="805"/>
                  </a:lnTo>
                  <a:lnTo>
                    <a:pt x="6" y="857"/>
                  </a:lnTo>
                  <a:lnTo>
                    <a:pt x="1" y="910"/>
                  </a:lnTo>
                  <a:lnTo>
                    <a:pt x="0" y="963"/>
                  </a:lnTo>
                  <a:lnTo>
                    <a:pt x="1" y="1011"/>
                  </a:lnTo>
                  <a:lnTo>
                    <a:pt x="4" y="1060"/>
                  </a:lnTo>
                  <a:lnTo>
                    <a:pt x="10" y="1106"/>
                  </a:lnTo>
                  <a:lnTo>
                    <a:pt x="19" y="1154"/>
                  </a:lnTo>
                  <a:lnTo>
                    <a:pt x="29" y="1200"/>
                  </a:lnTo>
                  <a:lnTo>
                    <a:pt x="42" y="1244"/>
                  </a:lnTo>
                  <a:lnTo>
                    <a:pt x="56" y="1290"/>
                  </a:lnTo>
                  <a:lnTo>
                    <a:pt x="73" y="1334"/>
                  </a:lnTo>
                  <a:lnTo>
                    <a:pt x="92" y="1377"/>
                  </a:lnTo>
                  <a:lnTo>
                    <a:pt x="114" y="1418"/>
                  </a:lnTo>
                  <a:lnTo>
                    <a:pt x="137" y="1460"/>
                  </a:lnTo>
                  <a:lnTo>
                    <a:pt x="163" y="1499"/>
                  </a:lnTo>
                  <a:lnTo>
                    <a:pt x="190" y="1538"/>
                  </a:lnTo>
                  <a:lnTo>
                    <a:pt x="219" y="1575"/>
                  </a:lnTo>
                  <a:lnTo>
                    <a:pt x="250" y="1613"/>
                  </a:lnTo>
                  <a:lnTo>
                    <a:pt x="283" y="1647"/>
                  </a:lnTo>
                  <a:lnTo>
                    <a:pt x="318" y="1681"/>
                  </a:lnTo>
                  <a:lnTo>
                    <a:pt x="354" y="1712"/>
                  </a:lnTo>
                  <a:lnTo>
                    <a:pt x="391" y="1741"/>
                  </a:lnTo>
                  <a:lnTo>
                    <a:pt x="430" y="1768"/>
                  </a:lnTo>
                  <a:lnTo>
                    <a:pt x="471" y="1793"/>
                  </a:lnTo>
                  <a:lnTo>
                    <a:pt x="511" y="1816"/>
                  </a:lnTo>
                  <a:lnTo>
                    <a:pt x="553" y="1837"/>
                  </a:lnTo>
                  <a:lnTo>
                    <a:pt x="596" y="1856"/>
                  </a:lnTo>
                  <a:lnTo>
                    <a:pt x="641" y="1873"/>
                  </a:lnTo>
                  <a:lnTo>
                    <a:pt x="685" y="1888"/>
                  </a:lnTo>
                  <a:lnTo>
                    <a:pt x="730" y="1901"/>
                  </a:lnTo>
                  <a:lnTo>
                    <a:pt x="776" y="1911"/>
                  </a:lnTo>
                  <a:lnTo>
                    <a:pt x="823" y="1920"/>
                  </a:lnTo>
                  <a:lnTo>
                    <a:pt x="870" y="1925"/>
                  </a:lnTo>
                  <a:lnTo>
                    <a:pt x="919" y="1928"/>
                  </a:lnTo>
                  <a:lnTo>
                    <a:pt x="966" y="1930"/>
                  </a:lnTo>
                  <a:lnTo>
                    <a:pt x="1015" y="1928"/>
                  </a:lnTo>
                  <a:lnTo>
                    <a:pt x="1063" y="1925"/>
                  </a:lnTo>
                  <a:lnTo>
                    <a:pt x="1110" y="1920"/>
                  </a:lnTo>
                  <a:lnTo>
                    <a:pt x="1156" y="1911"/>
                  </a:lnTo>
                  <a:lnTo>
                    <a:pt x="1202" y="1901"/>
                  </a:lnTo>
                  <a:lnTo>
                    <a:pt x="1248" y="1888"/>
                  </a:lnTo>
                  <a:lnTo>
                    <a:pt x="1293" y="1873"/>
                  </a:lnTo>
                  <a:lnTo>
                    <a:pt x="1336" y="1856"/>
                  </a:lnTo>
                  <a:lnTo>
                    <a:pt x="1379" y="1837"/>
                  </a:lnTo>
                  <a:lnTo>
                    <a:pt x="1421" y="1816"/>
                  </a:lnTo>
                  <a:lnTo>
                    <a:pt x="1461" y="1793"/>
                  </a:lnTo>
                  <a:lnTo>
                    <a:pt x="1502" y="1768"/>
                  </a:lnTo>
                  <a:lnTo>
                    <a:pt x="1541" y="1741"/>
                  </a:lnTo>
                  <a:lnTo>
                    <a:pt x="1578" y="1712"/>
                  </a:lnTo>
                  <a:lnTo>
                    <a:pt x="1614" y="1681"/>
                  </a:lnTo>
                  <a:lnTo>
                    <a:pt x="1649" y="1647"/>
                  </a:lnTo>
                  <a:lnTo>
                    <a:pt x="1677" y="1617"/>
                  </a:lnTo>
                  <a:lnTo>
                    <a:pt x="1706" y="1585"/>
                  </a:lnTo>
                  <a:lnTo>
                    <a:pt x="1732" y="1552"/>
                  </a:lnTo>
                  <a:lnTo>
                    <a:pt x="1757" y="1518"/>
                  </a:lnTo>
                  <a:lnTo>
                    <a:pt x="1781" y="1483"/>
                  </a:lnTo>
                  <a:lnTo>
                    <a:pt x="1803" y="1449"/>
                  </a:lnTo>
                  <a:lnTo>
                    <a:pt x="1823" y="1411"/>
                  </a:lnTo>
                  <a:lnTo>
                    <a:pt x="1840" y="1374"/>
                  </a:lnTo>
                  <a:lnTo>
                    <a:pt x="1857" y="1336"/>
                  </a:lnTo>
                  <a:lnTo>
                    <a:pt x="1873" y="1298"/>
                  </a:lnTo>
                  <a:lnTo>
                    <a:pt x="1886" y="1259"/>
                  </a:lnTo>
                  <a:lnTo>
                    <a:pt x="1898" y="1218"/>
                  </a:lnTo>
                  <a:lnTo>
                    <a:pt x="1908" y="1178"/>
                  </a:lnTo>
                  <a:lnTo>
                    <a:pt x="1916" y="1138"/>
                  </a:lnTo>
                  <a:lnTo>
                    <a:pt x="1924" y="1096"/>
                  </a:lnTo>
                  <a:lnTo>
                    <a:pt x="1928" y="1054"/>
                  </a:lnTo>
                  <a:lnTo>
                    <a:pt x="1891" y="1046"/>
                  </a:lnTo>
                  <a:lnTo>
                    <a:pt x="1886" y="1086"/>
                  </a:lnTo>
                  <a:lnTo>
                    <a:pt x="1879" y="1128"/>
                  </a:lnTo>
                  <a:lnTo>
                    <a:pt x="1872" y="1166"/>
                  </a:lnTo>
                  <a:lnTo>
                    <a:pt x="1862" y="1205"/>
                  </a:lnTo>
                  <a:lnTo>
                    <a:pt x="1850" y="1244"/>
                  </a:lnTo>
                  <a:lnTo>
                    <a:pt x="1837" y="1282"/>
                  </a:lnTo>
                  <a:lnTo>
                    <a:pt x="1823" y="1319"/>
                  </a:lnTo>
                  <a:lnTo>
                    <a:pt x="1807" y="1355"/>
                  </a:lnTo>
                  <a:lnTo>
                    <a:pt x="1790" y="1391"/>
                  </a:lnTo>
                  <a:lnTo>
                    <a:pt x="1771" y="1426"/>
                  </a:lnTo>
                  <a:lnTo>
                    <a:pt x="1751" y="1459"/>
                  </a:lnTo>
                  <a:lnTo>
                    <a:pt x="1729" y="1492"/>
                  </a:lnTo>
                  <a:lnTo>
                    <a:pt x="1706" y="1524"/>
                  </a:lnTo>
                  <a:lnTo>
                    <a:pt x="1682" y="1554"/>
                  </a:lnTo>
                  <a:lnTo>
                    <a:pt x="1657" y="1583"/>
                  </a:lnTo>
                  <a:lnTo>
                    <a:pt x="1630" y="1611"/>
                  </a:lnTo>
                  <a:lnTo>
                    <a:pt x="1512" y="1493"/>
                  </a:lnTo>
                  <a:lnTo>
                    <a:pt x="1561" y="1437"/>
                  </a:lnTo>
                  <a:lnTo>
                    <a:pt x="1604" y="1378"/>
                  </a:lnTo>
                  <a:lnTo>
                    <a:pt x="1640" y="1316"/>
                  </a:lnTo>
                  <a:lnTo>
                    <a:pt x="1672" y="1250"/>
                  </a:lnTo>
                  <a:lnTo>
                    <a:pt x="1695" y="1181"/>
                  </a:lnTo>
                  <a:lnTo>
                    <a:pt x="1712" y="1110"/>
                  </a:lnTo>
                  <a:lnTo>
                    <a:pt x="1724" y="1038"/>
                  </a:lnTo>
                  <a:lnTo>
                    <a:pt x="1726" y="963"/>
                  </a:lnTo>
                  <a:lnTo>
                    <a:pt x="1726" y="961"/>
                  </a:lnTo>
                  <a:lnTo>
                    <a:pt x="1726" y="959"/>
                  </a:lnTo>
                  <a:lnTo>
                    <a:pt x="1726" y="956"/>
                  </a:lnTo>
                  <a:lnTo>
                    <a:pt x="1726" y="955"/>
                  </a:lnTo>
                  <a:lnTo>
                    <a:pt x="1793" y="955"/>
                  </a:lnTo>
                  <a:lnTo>
                    <a:pt x="1793" y="936"/>
                  </a:lnTo>
                  <a:lnTo>
                    <a:pt x="1726" y="936"/>
                  </a:lnTo>
                  <a:lnTo>
                    <a:pt x="1726" y="926"/>
                  </a:lnTo>
                  <a:lnTo>
                    <a:pt x="1725" y="914"/>
                  </a:lnTo>
                  <a:lnTo>
                    <a:pt x="1725" y="904"/>
                  </a:lnTo>
                  <a:lnTo>
                    <a:pt x="1724" y="894"/>
                  </a:lnTo>
                  <a:lnTo>
                    <a:pt x="1705" y="894"/>
                  </a:lnTo>
                  <a:lnTo>
                    <a:pt x="1706" y="904"/>
                  </a:lnTo>
                  <a:lnTo>
                    <a:pt x="1706" y="914"/>
                  </a:lnTo>
                  <a:lnTo>
                    <a:pt x="1708" y="926"/>
                  </a:lnTo>
                  <a:lnTo>
                    <a:pt x="1708" y="936"/>
                  </a:lnTo>
                  <a:lnTo>
                    <a:pt x="1626" y="936"/>
                  </a:lnTo>
                  <a:lnTo>
                    <a:pt x="1620" y="955"/>
                  </a:lnTo>
                  <a:lnTo>
                    <a:pt x="1708" y="955"/>
                  </a:lnTo>
                  <a:lnTo>
                    <a:pt x="1708" y="956"/>
                  </a:lnTo>
                  <a:lnTo>
                    <a:pt x="1708" y="959"/>
                  </a:lnTo>
                  <a:lnTo>
                    <a:pt x="1708" y="961"/>
                  </a:lnTo>
                  <a:lnTo>
                    <a:pt x="1708" y="963"/>
                  </a:lnTo>
                  <a:lnTo>
                    <a:pt x="1703" y="1038"/>
                  </a:lnTo>
                  <a:lnTo>
                    <a:pt x="1693" y="1110"/>
                  </a:lnTo>
                  <a:lnTo>
                    <a:pt x="1676" y="1179"/>
                  </a:lnTo>
                  <a:lnTo>
                    <a:pt x="1652" y="1247"/>
                  </a:lnTo>
                  <a:lnTo>
                    <a:pt x="1621" y="1310"/>
                  </a:lnTo>
                  <a:lnTo>
                    <a:pt x="1587" y="1371"/>
                  </a:lnTo>
                  <a:lnTo>
                    <a:pt x="1545" y="1429"/>
                  </a:lnTo>
                  <a:lnTo>
                    <a:pt x="1499" y="1480"/>
                  </a:lnTo>
                  <a:lnTo>
                    <a:pt x="1389" y="1371"/>
                  </a:lnTo>
                  <a:lnTo>
                    <a:pt x="1424" y="1331"/>
                  </a:lnTo>
                  <a:lnTo>
                    <a:pt x="1456" y="1289"/>
                  </a:lnTo>
                  <a:lnTo>
                    <a:pt x="1482" y="1244"/>
                  </a:lnTo>
                  <a:lnTo>
                    <a:pt x="1505" y="1198"/>
                  </a:lnTo>
                  <a:lnTo>
                    <a:pt x="1523" y="1151"/>
                  </a:lnTo>
                  <a:lnTo>
                    <a:pt x="1538" y="1100"/>
                  </a:lnTo>
                  <a:lnTo>
                    <a:pt x="1548" y="1048"/>
                  </a:lnTo>
                  <a:lnTo>
                    <a:pt x="1554" y="997"/>
                  </a:lnTo>
                  <a:lnTo>
                    <a:pt x="1533" y="997"/>
                  </a:lnTo>
                  <a:lnTo>
                    <a:pt x="1528" y="1048"/>
                  </a:lnTo>
                  <a:lnTo>
                    <a:pt x="1519" y="1099"/>
                  </a:lnTo>
                  <a:lnTo>
                    <a:pt x="1505" y="1148"/>
                  </a:lnTo>
                  <a:lnTo>
                    <a:pt x="1486" y="1194"/>
                  </a:lnTo>
                  <a:lnTo>
                    <a:pt x="1464" y="1238"/>
                  </a:lnTo>
                  <a:lnTo>
                    <a:pt x="1438" y="1282"/>
                  </a:lnTo>
                  <a:lnTo>
                    <a:pt x="1410" y="1321"/>
                  </a:lnTo>
                  <a:lnTo>
                    <a:pt x="1376" y="1358"/>
                  </a:lnTo>
                  <a:lnTo>
                    <a:pt x="1319" y="1300"/>
                  </a:lnTo>
                  <a:lnTo>
                    <a:pt x="1317" y="1293"/>
                  </a:lnTo>
                  <a:lnTo>
                    <a:pt x="1316" y="1286"/>
                  </a:lnTo>
                  <a:lnTo>
                    <a:pt x="1313" y="1282"/>
                  </a:lnTo>
                  <a:lnTo>
                    <a:pt x="1310" y="1279"/>
                  </a:lnTo>
                  <a:lnTo>
                    <a:pt x="1302" y="1274"/>
                  </a:lnTo>
                  <a:lnTo>
                    <a:pt x="1296" y="1270"/>
                  </a:lnTo>
                  <a:lnTo>
                    <a:pt x="1290" y="1269"/>
                  </a:lnTo>
                  <a:lnTo>
                    <a:pt x="1289" y="1267"/>
                  </a:lnTo>
                  <a:lnTo>
                    <a:pt x="1296" y="1202"/>
                  </a:lnTo>
                  <a:lnTo>
                    <a:pt x="1267" y="1210"/>
                  </a:lnTo>
                  <a:lnTo>
                    <a:pt x="1253" y="1215"/>
                  </a:lnTo>
                  <a:lnTo>
                    <a:pt x="1258" y="1208"/>
                  </a:lnTo>
                  <a:lnTo>
                    <a:pt x="1266" y="1201"/>
                  </a:lnTo>
                  <a:lnTo>
                    <a:pt x="1271" y="1194"/>
                  </a:lnTo>
                  <a:lnTo>
                    <a:pt x="1277" y="1187"/>
                  </a:lnTo>
                  <a:lnTo>
                    <a:pt x="1281" y="1178"/>
                  </a:lnTo>
                  <a:lnTo>
                    <a:pt x="1287" y="1171"/>
                  </a:lnTo>
                  <a:lnTo>
                    <a:pt x="1293" y="1164"/>
                  </a:lnTo>
                  <a:lnTo>
                    <a:pt x="1297" y="1155"/>
                  </a:lnTo>
                  <a:lnTo>
                    <a:pt x="1313" y="1145"/>
                  </a:lnTo>
                  <a:lnTo>
                    <a:pt x="1330" y="1133"/>
                  </a:lnTo>
                  <a:lnTo>
                    <a:pt x="1349" y="1120"/>
                  </a:lnTo>
                  <a:lnTo>
                    <a:pt x="1368" y="1109"/>
                  </a:lnTo>
                  <a:lnTo>
                    <a:pt x="1385" y="1097"/>
                  </a:lnTo>
                  <a:lnTo>
                    <a:pt x="1400" y="1089"/>
                  </a:lnTo>
                  <a:lnTo>
                    <a:pt x="1410" y="1083"/>
                  </a:lnTo>
                  <a:lnTo>
                    <a:pt x="1412" y="1080"/>
                  </a:lnTo>
                  <a:lnTo>
                    <a:pt x="1414" y="1079"/>
                  </a:lnTo>
                  <a:lnTo>
                    <a:pt x="1417" y="1074"/>
                  </a:lnTo>
                  <a:lnTo>
                    <a:pt x="1421" y="1070"/>
                  </a:lnTo>
                  <a:lnTo>
                    <a:pt x="1423" y="1063"/>
                  </a:lnTo>
                  <a:lnTo>
                    <a:pt x="1423" y="1057"/>
                  </a:lnTo>
                  <a:lnTo>
                    <a:pt x="1417" y="1053"/>
                  </a:lnTo>
                  <a:lnTo>
                    <a:pt x="1407" y="1048"/>
                  </a:lnTo>
                  <a:lnTo>
                    <a:pt x="1388" y="1048"/>
                  </a:lnTo>
                  <a:lnTo>
                    <a:pt x="1384" y="1050"/>
                  </a:lnTo>
                  <a:lnTo>
                    <a:pt x="1375" y="1050"/>
                  </a:lnTo>
                  <a:lnTo>
                    <a:pt x="1365" y="1046"/>
                  </a:lnTo>
                  <a:lnTo>
                    <a:pt x="1356" y="1034"/>
                  </a:lnTo>
                  <a:lnTo>
                    <a:pt x="1352" y="1015"/>
                  </a:lnTo>
                  <a:lnTo>
                    <a:pt x="1351" y="994"/>
                  </a:lnTo>
                  <a:lnTo>
                    <a:pt x="1349" y="976"/>
                  </a:lnTo>
                  <a:lnTo>
                    <a:pt x="1349" y="969"/>
                  </a:lnTo>
                  <a:lnTo>
                    <a:pt x="1351" y="968"/>
                  </a:lnTo>
                  <a:lnTo>
                    <a:pt x="1353" y="965"/>
                  </a:lnTo>
                  <a:lnTo>
                    <a:pt x="1356" y="961"/>
                  </a:lnTo>
                  <a:lnTo>
                    <a:pt x="1361" y="955"/>
                  </a:lnTo>
                  <a:lnTo>
                    <a:pt x="1497" y="955"/>
                  </a:lnTo>
                  <a:lnTo>
                    <a:pt x="1500" y="936"/>
                  </a:lnTo>
                  <a:lnTo>
                    <a:pt x="1375" y="936"/>
                  </a:lnTo>
                  <a:lnTo>
                    <a:pt x="1382" y="927"/>
                  </a:lnTo>
                  <a:lnTo>
                    <a:pt x="1389" y="920"/>
                  </a:lnTo>
                  <a:lnTo>
                    <a:pt x="1397" y="914"/>
                  </a:lnTo>
                  <a:lnTo>
                    <a:pt x="1402" y="909"/>
                  </a:lnTo>
                  <a:lnTo>
                    <a:pt x="1410" y="904"/>
                  </a:lnTo>
                  <a:lnTo>
                    <a:pt x="1415" y="900"/>
                  </a:lnTo>
                  <a:lnTo>
                    <a:pt x="1423" y="897"/>
                  </a:lnTo>
                  <a:lnTo>
                    <a:pt x="1428" y="894"/>
                  </a:lnTo>
                  <a:lnTo>
                    <a:pt x="1434" y="891"/>
                  </a:lnTo>
                  <a:lnTo>
                    <a:pt x="1440" y="889"/>
                  </a:lnTo>
                  <a:lnTo>
                    <a:pt x="1443" y="884"/>
                  </a:lnTo>
                  <a:lnTo>
                    <a:pt x="1446" y="880"/>
                  </a:lnTo>
                  <a:lnTo>
                    <a:pt x="1447" y="867"/>
                  </a:lnTo>
                  <a:lnTo>
                    <a:pt x="1448" y="851"/>
                  </a:lnTo>
                  <a:lnTo>
                    <a:pt x="1448" y="840"/>
                  </a:lnTo>
                  <a:lnTo>
                    <a:pt x="1448" y="834"/>
                  </a:lnTo>
                  <a:lnTo>
                    <a:pt x="1447" y="835"/>
                  </a:lnTo>
                  <a:lnTo>
                    <a:pt x="1444" y="840"/>
                  </a:lnTo>
                  <a:lnTo>
                    <a:pt x="1440" y="845"/>
                  </a:lnTo>
                  <a:lnTo>
                    <a:pt x="1436" y="851"/>
                  </a:lnTo>
                  <a:lnTo>
                    <a:pt x="1428" y="858"/>
                  </a:lnTo>
                  <a:lnTo>
                    <a:pt x="1421" y="866"/>
                  </a:lnTo>
                  <a:lnTo>
                    <a:pt x="1414" y="870"/>
                  </a:lnTo>
                  <a:lnTo>
                    <a:pt x="1405" y="873"/>
                  </a:lnTo>
                  <a:lnTo>
                    <a:pt x="1397" y="868"/>
                  </a:lnTo>
                  <a:lnTo>
                    <a:pt x="1398" y="857"/>
                  </a:lnTo>
                  <a:lnTo>
                    <a:pt x="1400" y="844"/>
                  </a:lnTo>
                  <a:lnTo>
                    <a:pt x="1395" y="834"/>
                  </a:lnTo>
                  <a:lnTo>
                    <a:pt x="1385" y="832"/>
                  </a:lnTo>
                  <a:lnTo>
                    <a:pt x="1375" y="838"/>
                  </a:lnTo>
                  <a:lnTo>
                    <a:pt x="1364" y="845"/>
                  </a:lnTo>
                  <a:lnTo>
                    <a:pt x="1353" y="851"/>
                  </a:lnTo>
                  <a:lnTo>
                    <a:pt x="1346" y="851"/>
                  </a:lnTo>
                  <a:lnTo>
                    <a:pt x="1342" y="847"/>
                  </a:lnTo>
                  <a:lnTo>
                    <a:pt x="1342" y="838"/>
                  </a:lnTo>
                  <a:lnTo>
                    <a:pt x="1342" y="827"/>
                  </a:lnTo>
                  <a:lnTo>
                    <a:pt x="1339" y="817"/>
                  </a:lnTo>
                  <a:lnTo>
                    <a:pt x="1329" y="805"/>
                  </a:lnTo>
                  <a:lnTo>
                    <a:pt x="1316" y="794"/>
                  </a:lnTo>
                  <a:lnTo>
                    <a:pt x="1302" y="781"/>
                  </a:lnTo>
                  <a:lnTo>
                    <a:pt x="1294" y="769"/>
                  </a:lnTo>
                  <a:lnTo>
                    <a:pt x="1287" y="758"/>
                  </a:lnTo>
                  <a:lnTo>
                    <a:pt x="1280" y="746"/>
                  </a:lnTo>
                  <a:lnTo>
                    <a:pt x="1273" y="735"/>
                  </a:lnTo>
                  <a:lnTo>
                    <a:pt x="1264" y="724"/>
                  </a:lnTo>
                  <a:lnTo>
                    <a:pt x="1256" y="713"/>
                  </a:lnTo>
                  <a:lnTo>
                    <a:pt x="1247" y="703"/>
                  </a:lnTo>
                  <a:lnTo>
                    <a:pt x="1237" y="693"/>
                  </a:lnTo>
                  <a:lnTo>
                    <a:pt x="1234" y="690"/>
                  </a:lnTo>
                  <a:lnTo>
                    <a:pt x="1232" y="688"/>
                  </a:lnTo>
                  <a:lnTo>
                    <a:pt x="1230" y="686"/>
                  </a:lnTo>
                  <a:lnTo>
                    <a:pt x="1227" y="684"/>
                  </a:lnTo>
                  <a:lnTo>
                    <a:pt x="1359" y="550"/>
                  </a:lnTo>
                  <a:lnTo>
                    <a:pt x="1362" y="553"/>
                  </a:lnTo>
                  <a:lnTo>
                    <a:pt x="1365" y="556"/>
                  </a:lnTo>
                  <a:lnTo>
                    <a:pt x="1366" y="557"/>
                  </a:lnTo>
                  <a:lnTo>
                    <a:pt x="1369" y="560"/>
                  </a:lnTo>
                  <a:lnTo>
                    <a:pt x="1375" y="567"/>
                  </a:lnTo>
                  <a:lnTo>
                    <a:pt x="1381" y="573"/>
                  </a:lnTo>
                  <a:lnTo>
                    <a:pt x="1387" y="580"/>
                  </a:lnTo>
                  <a:lnTo>
                    <a:pt x="1394" y="588"/>
                  </a:lnTo>
                  <a:lnTo>
                    <a:pt x="1400" y="593"/>
                  </a:lnTo>
                  <a:lnTo>
                    <a:pt x="1405" y="601"/>
                  </a:lnTo>
                  <a:lnTo>
                    <a:pt x="1411" y="608"/>
                  </a:lnTo>
                  <a:lnTo>
                    <a:pt x="1417" y="615"/>
                  </a:lnTo>
                  <a:lnTo>
                    <a:pt x="1408" y="606"/>
                  </a:lnTo>
                  <a:lnTo>
                    <a:pt x="1402" y="602"/>
                  </a:lnTo>
                  <a:lnTo>
                    <a:pt x="1400" y="603"/>
                  </a:lnTo>
                  <a:lnTo>
                    <a:pt x="1395" y="608"/>
                  </a:lnTo>
                  <a:lnTo>
                    <a:pt x="1392" y="618"/>
                  </a:lnTo>
                  <a:lnTo>
                    <a:pt x="1392" y="631"/>
                  </a:lnTo>
                  <a:lnTo>
                    <a:pt x="1394" y="644"/>
                  </a:lnTo>
                  <a:lnTo>
                    <a:pt x="1395" y="654"/>
                  </a:lnTo>
                  <a:lnTo>
                    <a:pt x="1400" y="665"/>
                  </a:lnTo>
                  <a:lnTo>
                    <a:pt x="1408" y="681"/>
                  </a:lnTo>
                  <a:lnTo>
                    <a:pt x="1421" y="701"/>
                  </a:lnTo>
                  <a:lnTo>
                    <a:pt x="1434" y="719"/>
                  </a:lnTo>
                  <a:lnTo>
                    <a:pt x="1441" y="727"/>
                  </a:lnTo>
                  <a:lnTo>
                    <a:pt x="1447" y="735"/>
                  </a:lnTo>
                  <a:lnTo>
                    <a:pt x="1454" y="743"/>
                  </a:lnTo>
                  <a:lnTo>
                    <a:pt x="1460" y="750"/>
                  </a:lnTo>
                  <a:lnTo>
                    <a:pt x="1466" y="758"/>
                  </a:lnTo>
                  <a:lnTo>
                    <a:pt x="1470" y="765"/>
                  </a:lnTo>
                  <a:lnTo>
                    <a:pt x="1476" y="772"/>
                  </a:lnTo>
                  <a:lnTo>
                    <a:pt x="1482" y="779"/>
                  </a:lnTo>
                  <a:lnTo>
                    <a:pt x="1487" y="805"/>
                  </a:lnTo>
                  <a:lnTo>
                    <a:pt x="1486" y="841"/>
                  </a:lnTo>
                  <a:lnTo>
                    <a:pt x="1483" y="876"/>
                  </a:lnTo>
                  <a:lnTo>
                    <a:pt x="1482" y="890"/>
                  </a:lnTo>
                  <a:lnTo>
                    <a:pt x="1482" y="890"/>
                  </a:lnTo>
                  <a:lnTo>
                    <a:pt x="1484" y="889"/>
                  </a:lnTo>
                  <a:lnTo>
                    <a:pt x="1489" y="887"/>
                  </a:lnTo>
                  <a:lnTo>
                    <a:pt x="1499" y="883"/>
                  </a:lnTo>
                  <a:lnTo>
                    <a:pt x="1509" y="878"/>
                  </a:lnTo>
                  <a:lnTo>
                    <a:pt x="1515" y="874"/>
                  </a:lnTo>
                  <a:lnTo>
                    <a:pt x="1516" y="867"/>
                  </a:lnTo>
                  <a:lnTo>
                    <a:pt x="1513" y="854"/>
                  </a:lnTo>
                  <a:lnTo>
                    <a:pt x="1510" y="842"/>
                  </a:lnTo>
                  <a:lnTo>
                    <a:pt x="1510" y="828"/>
                  </a:lnTo>
                  <a:lnTo>
                    <a:pt x="1509" y="814"/>
                  </a:lnTo>
                  <a:lnTo>
                    <a:pt x="1510" y="798"/>
                  </a:lnTo>
                  <a:lnTo>
                    <a:pt x="1520" y="831"/>
                  </a:lnTo>
                  <a:lnTo>
                    <a:pt x="1528" y="866"/>
                  </a:lnTo>
                  <a:lnTo>
                    <a:pt x="1532" y="900"/>
                  </a:lnTo>
                  <a:lnTo>
                    <a:pt x="1535" y="936"/>
                  </a:lnTo>
                  <a:lnTo>
                    <a:pt x="1500" y="936"/>
                  </a:lnTo>
                  <a:lnTo>
                    <a:pt x="1497" y="955"/>
                  </a:lnTo>
                  <a:lnTo>
                    <a:pt x="1535" y="955"/>
                  </a:lnTo>
                  <a:lnTo>
                    <a:pt x="1535" y="956"/>
                  </a:lnTo>
                  <a:lnTo>
                    <a:pt x="1535" y="959"/>
                  </a:lnTo>
                  <a:lnTo>
                    <a:pt x="1535" y="961"/>
                  </a:lnTo>
                  <a:lnTo>
                    <a:pt x="1535" y="963"/>
                  </a:lnTo>
                  <a:lnTo>
                    <a:pt x="1535" y="972"/>
                  </a:lnTo>
                  <a:lnTo>
                    <a:pt x="1535" y="979"/>
                  </a:lnTo>
                  <a:lnTo>
                    <a:pt x="1535" y="988"/>
                  </a:lnTo>
                  <a:lnTo>
                    <a:pt x="1533" y="997"/>
                  </a:lnTo>
                  <a:lnTo>
                    <a:pt x="1554" y="997"/>
                  </a:lnTo>
                  <a:lnTo>
                    <a:pt x="1554" y="988"/>
                  </a:lnTo>
                  <a:lnTo>
                    <a:pt x="1554" y="979"/>
                  </a:lnTo>
                  <a:lnTo>
                    <a:pt x="1554" y="972"/>
                  </a:lnTo>
                  <a:lnTo>
                    <a:pt x="1554" y="963"/>
                  </a:lnTo>
                  <a:lnTo>
                    <a:pt x="1554" y="961"/>
                  </a:lnTo>
                  <a:lnTo>
                    <a:pt x="1554" y="959"/>
                  </a:lnTo>
                  <a:lnTo>
                    <a:pt x="1554" y="956"/>
                  </a:lnTo>
                  <a:lnTo>
                    <a:pt x="1554" y="955"/>
                  </a:lnTo>
                  <a:lnTo>
                    <a:pt x="1620" y="955"/>
                  </a:lnTo>
                  <a:lnTo>
                    <a:pt x="1626" y="936"/>
                  </a:lnTo>
                  <a:lnTo>
                    <a:pt x="1554" y="936"/>
                  </a:lnTo>
                  <a:lnTo>
                    <a:pt x="1549" y="891"/>
                  </a:lnTo>
                  <a:lnTo>
                    <a:pt x="1544" y="848"/>
                  </a:lnTo>
                  <a:lnTo>
                    <a:pt x="1533" y="806"/>
                  </a:lnTo>
                  <a:lnTo>
                    <a:pt x="1520" y="765"/>
                  </a:lnTo>
                  <a:lnTo>
                    <a:pt x="1522" y="759"/>
                  </a:lnTo>
                  <a:lnTo>
                    <a:pt x="1523" y="755"/>
                  </a:lnTo>
                  <a:lnTo>
                    <a:pt x="1523" y="752"/>
                  </a:lnTo>
                  <a:lnTo>
                    <a:pt x="1523" y="750"/>
                  </a:lnTo>
                  <a:lnTo>
                    <a:pt x="1516" y="729"/>
                  </a:lnTo>
                  <a:lnTo>
                    <a:pt x="1510" y="742"/>
                  </a:lnTo>
                  <a:lnTo>
                    <a:pt x="1499" y="714"/>
                  </a:lnTo>
                  <a:lnTo>
                    <a:pt x="1486" y="688"/>
                  </a:lnTo>
                  <a:lnTo>
                    <a:pt x="1472" y="664"/>
                  </a:lnTo>
                  <a:lnTo>
                    <a:pt x="1457" y="638"/>
                  </a:lnTo>
                  <a:lnTo>
                    <a:pt x="1440" y="615"/>
                  </a:lnTo>
                  <a:lnTo>
                    <a:pt x="1421" y="592"/>
                  </a:lnTo>
                  <a:lnTo>
                    <a:pt x="1402" y="569"/>
                  </a:lnTo>
                  <a:lnTo>
                    <a:pt x="1381" y="547"/>
                  </a:lnTo>
                  <a:lnTo>
                    <a:pt x="1379" y="544"/>
                  </a:lnTo>
                  <a:lnTo>
                    <a:pt x="1376" y="542"/>
                  </a:lnTo>
                  <a:lnTo>
                    <a:pt x="1375" y="540"/>
                  </a:lnTo>
                  <a:lnTo>
                    <a:pt x="1374" y="537"/>
                  </a:lnTo>
                  <a:lnTo>
                    <a:pt x="1401" y="508"/>
                  </a:lnTo>
                  <a:lnTo>
                    <a:pt x="1408" y="517"/>
                  </a:lnTo>
                  <a:lnTo>
                    <a:pt x="1417" y="526"/>
                  </a:lnTo>
                  <a:lnTo>
                    <a:pt x="1425" y="537"/>
                  </a:lnTo>
                  <a:lnTo>
                    <a:pt x="1434" y="550"/>
                  </a:lnTo>
                  <a:lnTo>
                    <a:pt x="1443" y="563"/>
                  </a:lnTo>
                  <a:lnTo>
                    <a:pt x="1451" y="573"/>
                  </a:lnTo>
                  <a:lnTo>
                    <a:pt x="1460" y="580"/>
                  </a:lnTo>
                  <a:lnTo>
                    <a:pt x="1467" y="586"/>
                  </a:lnTo>
                  <a:lnTo>
                    <a:pt x="1474" y="591"/>
                  </a:lnTo>
                  <a:lnTo>
                    <a:pt x="1482" y="595"/>
                  </a:lnTo>
                  <a:lnTo>
                    <a:pt x="1487" y="596"/>
                  </a:lnTo>
                  <a:lnTo>
                    <a:pt x="1495" y="596"/>
                  </a:lnTo>
                  <a:lnTo>
                    <a:pt x="1502" y="596"/>
                  </a:lnTo>
                  <a:lnTo>
                    <a:pt x="1510" y="595"/>
                  </a:lnTo>
                  <a:lnTo>
                    <a:pt x="1519" y="595"/>
                  </a:lnTo>
                  <a:lnTo>
                    <a:pt x="1528" y="595"/>
                  </a:lnTo>
                  <a:lnTo>
                    <a:pt x="1536" y="596"/>
                  </a:lnTo>
                  <a:lnTo>
                    <a:pt x="1542" y="598"/>
                  </a:lnTo>
                  <a:lnTo>
                    <a:pt x="1548" y="602"/>
                  </a:lnTo>
                  <a:lnTo>
                    <a:pt x="1552" y="608"/>
                  </a:lnTo>
                  <a:lnTo>
                    <a:pt x="1561" y="622"/>
                  </a:lnTo>
                  <a:lnTo>
                    <a:pt x="1571" y="638"/>
                  </a:lnTo>
                  <a:lnTo>
                    <a:pt x="1581" y="651"/>
                  </a:lnTo>
                  <a:lnTo>
                    <a:pt x="1585" y="657"/>
                  </a:lnTo>
                  <a:lnTo>
                    <a:pt x="1587" y="660"/>
                  </a:lnTo>
                  <a:lnTo>
                    <a:pt x="1592" y="665"/>
                  </a:lnTo>
                  <a:lnTo>
                    <a:pt x="1600" y="668"/>
                  </a:lnTo>
                  <a:lnTo>
                    <a:pt x="1610" y="664"/>
                  </a:lnTo>
                  <a:lnTo>
                    <a:pt x="1617" y="658"/>
                  </a:lnTo>
                  <a:lnTo>
                    <a:pt x="1623" y="652"/>
                  </a:lnTo>
                  <a:lnTo>
                    <a:pt x="1630" y="648"/>
                  </a:lnTo>
                  <a:lnTo>
                    <a:pt x="1636" y="642"/>
                  </a:lnTo>
                  <a:lnTo>
                    <a:pt x="1649" y="673"/>
                  </a:lnTo>
                  <a:lnTo>
                    <a:pt x="1662" y="703"/>
                  </a:lnTo>
                  <a:lnTo>
                    <a:pt x="1672" y="733"/>
                  </a:lnTo>
                  <a:lnTo>
                    <a:pt x="1682" y="765"/>
                  </a:lnTo>
                  <a:lnTo>
                    <a:pt x="1689" y="796"/>
                  </a:lnTo>
                  <a:lnTo>
                    <a:pt x="1696" y="830"/>
                  </a:lnTo>
                  <a:lnTo>
                    <a:pt x="1700" y="861"/>
                  </a:lnTo>
                  <a:lnTo>
                    <a:pt x="1705" y="894"/>
                  </a:lnTo>
                  <a:lnTo>
                    <a:pt x="1724" y="894"/>
                  </a:lnTo>
                  <a:lnTo>
                    <a:pt x="1719" y="860"/>
                  </a:lnTo>
                  <a:lnTo>
                    <a:pt x="1713" y="827"/>
                  </a:lnTo>
                  <a:lnTo>
                    <a:pt x="1708" y="792"/>
                  </a:lnTo>
                  <a:lnTo>
                    <a:pt x="1699" y="759"/>
                  </a:lnTo>
                  <a:lnTo>
                    <a:pt x="1689" y="727"/>
                  </a:lnTo>
                  <a:lnTo>
                    <a:pt x="1677" y="694"/>
                  </a:lnTo>
                  <a:lnTo>
                    <a:pt x="1666" y="664"/>
                  </a:lnTo>
                  <a:lnTo>
                    <a:pt x="1652" y="632"/>
                  </a:lnTo>
                  <a:lnTo>
                    <a:pt x="1653" y="631"/>
                  </a:lnTo>
                  <a:lnTo>
                    <a:pt x="1654" y="629"/>
                  </a:lnTo>
                  <a:lnTo>
                    <a:pt x="1656" y="629"/>
                  </a:lnTo>
                  <a:lnTo>
                    <a:pt x="1657" y="628"/>
                  </a:lnTo>
                  <a:lnTo>
                    <a:pt x="1663" y="624"/>
                  </a:lnTo>
                  <a:lnTo>
                    <a:pt x="1667" y="621"/>
                  </a:lnTo>
                  <a:lnTo>
                    <a:pt x="1667" y="616"/>
                  </a:lnTo>
                  <a:lnTo>
                    <a:pt x="1663" y="612"/>
                  </a:lnTo>
                  <a:lnTo>
                    <a:pt x="1657" y="606"/>
                  </a:lnTo>
                  <a:lnTo>
                    <a:pt x="1649" y="598"/>
                  </a:lnTo>
                  <a:lnTo>
                    <a:pt x="1636" y="586"/>
                  </a:lnTo>
                  <a:lnTo>
                    <a:pt x="1621" y="572"/>
                  </a:lnTo>
                  <a:lnTo>
                    <a:pt x="1620" y="569"/>
                  </a:lnTo>
                  <a:lnTo>
                    <a:pt x="1617" y="567"/>
                  </a:lnTo>
                  <a:lnTo>
                    <a:pt x="1616" y="565"/>
                  </a:lnTo>
                  <a:lnTo>
                    <a:pt x="1614" y="563"/>
                  </a:lnTo>
                  <a:lnTo>
                    <a:pt x="1608" y="555"/>
                  </a:lnTo>
                  <a:lnTo>
                    <a:pt x="1603" y="544"/>
                  </a:lnTo>
                  <a:lnTo>
                    <a:pt x="1595" y="536"/>
                  </a:lnTo>
                  <a:lnTo>
                    <a:pt x="1590" y="526"/>
                  </a:lnTo>
                  <a:lnTo>
                    <a:pt x="1582" y="517"/>
                  </a:lnTo>
                  <a:lnTo>
                    <a:pt x="1577" y="507"/>
                  </a:lnTo>
                  <a:lnTo>
                    <a:pt x="1569" y="498"/>
                  </a:lnTo>
                  <a:lnTo>
                    <a:pt x="1562" y="490"/>
                  </a:lnTo>
                  <a:lnTo>
                    <a:pt x="1559" y="485"/>
                  </a:lnTo>
                  <a:lnTo>
                    <a:pt x="1556" y="480"/>
                  </a:lnTo>
                  <a:lnTo>
                    <a:pt x="1552" y="475"/>
                  </a:lnTo>
                  <a:lnTo>
                    <a:pt x="1549" y="471"/>
                  </a:lnTo>
                  <a:lnTo>
                    <a:pt x="1533" y="451"/>
                  </a:lnTo>
                  <a:lnTo>
                    <a:pt x="1520" y="432"/>
                  </a:lnTo>
                  <a:lnTo>
                    <a:pt x="1512" y="421"/>
                  </a:lnTo>
                  <a:lnTo>
                    <a:pt x="1509" y="416"/>
                  </a:lnTo>
                  <a:lnTo>
                    <a:pt x="1508" y="416"/>
                  </a:lnTo>
                  <a:lnTo>
                    <a:pt x="1506" y="415"/>
                  </a:lnTo>
                  <a:lnTo>
                    <a:pt x="1502" y="413"/>
                  </a:lnTo>
                  <a:lnTo>
                    <a:pt x="1497" y="412"/>
                  </a:lnTo>
                  <a:lnTo>
                    <a:pt x="1613" y="297"/>
                  </a:lnTo>
                  <a:lnTo>
                    <a:pt x="1616" y="300"/>
                  </a:lnTo>
                  <a:lnTo>
                    <a:pt x="1617" y="301"/>
                  </a:lnTo>
                  <a:lnTo>
                    <a:pt x="1620" y="304"/>
                  </a:lnTo>
                  <a:lnTo>
                    <a:pt x="1621" y="307"/>
                  </a:lnTo>
                  <a:lnTo>
                    <a:pt x="1653" y="339"/>
                  </a:lnTo>
                  <a:lnTo>
                    <a:pt x="1682" y="373"/>
                  </a:lnTo>
                  <a:lnTo>
                    <a:pt x="1709" y="408"/>
                  </a:lnTo>
                  <a:lnTo>
                    <a:pt x="1735" y="442"/>
                  </a:lnTo>
                  <a:lnTo>
                    <a:pt x="1758" y="480"/>
                  </a:lnTo>
                  <a:lnTo>
                    <a:pt x="1780" y="517"/>
                  </a:lnTo>
                  <a:lnTo>
                    <a:pt x="1800" y="556"/>
                  </a:lnTo>
                  <a:lnTo>
                    <a:pt x="1819" y="595"/>
                  </a:lnTo>
                  <a:lnTo>
                    <a:pt x="1834" y="637"/>
                  </a:lnTo>
                  <a:lnTo>
                    <a:pt x="1849" y="677"/>
                  </a:lnTo>
                  <a:lnTo>
                    <a:pt x="1862" y="719"/>
                  </a:lnTo>
                  <a:lnTo>
                    <a:pt x="1872" y="762"/>
                  </a:lnTo>
                  <a:lnTo>
                    <a:pt x="1880" y="804"/>
                  </a:lnTo>
                  <a:lnTo>
                    <a:pt x="1886" y="848"/>
                  </a:lnTo>
                  <a:lnTo>
                    <a:pt x="1891" y="891"/>
                  </a:lnTo>
                  <a:lnTo>
                    <a:pt x="1893" y="936"/>
                  </a:lnTo>
                  <a:lnTo>
                    <a:pt x="1793" y="936"/>
                  </a:lnTo>
                  <a:lnTo>
                    <a:pt x="1793" y="955"/>
                  </a:lnTo>
                  <a:lnTo>
                    <a:pt x="1893" y="955"/>
                  </a:lnTo>
                  <a:lnTo>
                    <a:pt x="1893" y="956"/>
                  </a:lnTo>
                  <a:lnTo>
                    <a:pt x="1893" y="959"/>
                  </a:lnTo>
                  <a:lnTo>
                    <a:pt x="1893" y="961"/>
                  </a:lnTo>
                  <a:lnTo>
                    <a:pt x="1893" y="963"/>
                  </a:lnTo>
                  <a:lnTo>
                    <a:pt x="1893" y="984"/>
                  </a:lnTo>
                  <a:lnTo>
                    <a:pt x="1893" y="1004"/>
                  </a:lnTo>
                  <a:lnTo>
                    <a:pt x="1892" y="1025"/>
                  </a:lnTo>
                  <a:lnTo>
                    <a:pt x="1891" y="1046"/>
                  </a:lnTo>
                  <a:lnTo>
                    <a:pt x="1928" y="1054"/>
                  </a:lnTo>
                  <a:lnTo>
                    <a:pt x="1929" y="1031"/>
                  </a:lnTo>
                  <a:lnTo>
                    <a:pt x="1931" y="1008"/>
                  </a:lnTo>
                  <a:lnTo>
                    <a:pt x="1932" y="986"/>
                  </a:lnTo>
                  <a:lnTo>
                    <a:pt x="1932" y="963"/>
                  </a:lnTo>
                  <a:lnTo>
                    <a:pt x="1931" y="916"/>
                  </a:lnTo>
                  <a:lnTo>
                    <a:pt x="1928" y="867"/>
                  </a:lnTo>
                  <a:lnTo>
                    <a:pt x="1922" y="821"/>
                  </a:lnTo>
                  <a:lnTo>
                    <a:pt x="1914" y="773"/>
                  </a:lnTo>
                  <a:lnTo>
                    <a:pt x="1904" y="727"/>
                  </a:lnTo>
                  <a:lnTo>
                    <a:pt x="1891" y="683"/>
                  </a:lnTo>
                  <a:lnTo>
                    <a:pt x="1876" y="637"/>
                  </a:lnTo>
                  <a:lnTo>
                    <a:pt x="1859" y="593"/>
                  </a:lnTo>
                  <a:lnTo>
                    <a:pt x="1840" y="550"/>
                  </a:lnTo>
                  <a:lnTo>
                    <a:pt x="1819" y="508"/>
                  </a:lnTo>
                  <a:lnTo>
                    <a:pt x="1796" y="467"/>
                  </a:lnTo>
                  <a:lnTo>
                    <a:pt x="1770" y="428"/>
                  </a:lnTo>
                  <a:lnTo>
                    <a:pt x="1742" y="389"/>
                  </a:lnTo>
                  <a:lnTo>
                    <a:pt x="1713" y="351"/>
                  </a:lnTo>
                  <a:lnTo>
                    <a:pt x="1682" y="314"/>
                  </a:lnTo>
                  <a:lnTo>
                    <a:pt x="1649" y="279"/>
                  </a:lnTo>
                  <a:lnTo>
                    <a:pt x="1618" y="251"/>
                  </a:lnTo>
                  <a:lnTo>
                    <a:pt x="1585" y="222"/>
                  </a:lnTo>
                  <a:lnTo>
                    <a:pt x="1554" y="196"/>
                  </a:lnTo>
                  <a:lnTo>
                    <a:pt x="1519" y="170"/>
                  </a:lnTo>
                  <a:lnTo>
                    <a:pt x="1484" y="147"/>
                  </a:lnTo>
                  <a:lnTo>
                    <a:pt x="1448" y="125"/>
                  </a:lnTo>
                  <a:lnTo>
                    <a:pt x="1412" y="105"/>
                  </a:lnTo>
                  <a:lnTo>
                    <a:pt x="1375" y="87"/>
                  </a:lnTo>
                  <a:lnTo>
                    <a:pt x="1338" y="71"/>
                  </a:lnTo>
                  <a:lnTo>
                    <a:pt x="1299" y="55"/>
                  </a:lnTo>
                  <a:lnTo>
                    <a:pt x="1258" y="42"/>
                  </a:lnTo>
                  <a:lnTo>
                    <a:pt x="1220" y="29"/>
                  </a:lnTo>
                  <a:lnTo>
                    <a:pt x="1178" y="20"/>
                  </a:lnTo>
                  <a:lnTo>
                    <a:pt x="1137" y="12"/>
                  </a:lnTo>
                  <a:lnTo>
                    <a:pt x="1096" y="4"/>
                  </a:lnTo>
                  <a:lnTo>
                    <a:pt x="1054" y="0"/>
                  </a:lnTo>
                  <a:lnTo>
                    <a:pt x="1051" y="10"/>
                  </a:lnTo>
                  <a:lnTo>
                    <a:pt x="1048" y="19"/>
                  </a:lnTo>
                  <a:lnTo>
                    <a:pt x="1047" y="26"/>
                  </a:lnTo>
                  <a:lnTo>
                    <a:pt x="1044" y="32"/>
                  </a:lnTo>
                  <a:lnTo>
                    <a:pt x="1044" y="38"/>
                  </a:lnTo>
                  <a:lnTo>
                    <a:pt x="1083" y="42"/>
                  </a:lnTo>
                  <a:lnTo>
                    <a:pt x="1122" y="48"/>
                  </a:lnTo>
                  <a:lnTo>
                    <a:pt x="1159" y="55"/>
                  </a:lnTo>
                  <a:lnTo>
                    <a:pt x="1196" y="64"/>
                  </a:lnTo>
                  <a:lnTo>
                    <a:pt x="1234" y="74"/>
                  </a:lnTo>
                  <a:lnTo>
                    <a:pt x="1271" y="85"/>
                  </a:lnTo>
                  <a:lnTo>
                    <a:pt x="1307" y="100"/>
                  </a:lnTo>
                  <a:lnTo>
                    <a:pt x="1342" y="114"/>
                  </a:lnTo>
                  <a:lnTo>
                    <a:pt x="1376" y="130"/>
                  </a:lnTo>
                  <a:lnTo>
                    <a:pt x="1411" y="148"/>
                  </a:lnTo>
                  <a:lnTo>
                    <a:pt x="1444" y="167"/>
                  </a:lnTo>
                  <a:lnTo>
                    <a:pt x="1477" y="187"/>
                  </a:lnTo>
                  <a:lnTo>
                    <a:pt x="1509" y="209"/>
                  </a:lnTo>
                  <a:lnTo>
                    <a:pt x="1539" y="233"/>
                  </a:lnTo>
                  <a:lnTo>
                    <a:pt x="1569" y="258"/>
                  </a:lnTo>
                  <a:lnTo>
                    <a:pt x="1598" y="284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79" y="400"/>
                  </a:lnTo>
                  <a:lnTo>
                    <a:pt x="1474" y="398"/>
                  </a:lnTo>
                  <a:lnTo>
                    <a:pt x="1470" y="393"/>
                  </a:lnTo>
                  <a:lnTo>
                    <a:pt x="1466" y="389"/>
                  </a:lnTo>
                  <a:lnTo>
                    <a:pt x="1460" y="385"/>
                  </a:lnTo>
                  <a:lnTo>
                    <a:pt x="1460" y="383"/>
                  </a:lnTo>
                  <a:lnTo>
                    <a:pt x="1460" y="383"/>
                  </a:lnTo>
                  <a:lnTo>
                    <a:pt x="1460" y="382"/>
                  </a:lnTo>
                  <a:lnTo>
                    <a:pt x="1460" y="382"/>
                  </a:lnTo>
                  <a:lnTo>
                    <a:pt x="1461" y="372"/>
                  </a:lnTo>
                  <a:lnTo>
                    <a:pt x="1461" y="362"/>
                  </a:lnTo>
                  <a:lnTo>
                    <a:pt x="1460" y="351"/>
                  </a:lnTo>
                  <a:lnTo>
                    <a:pt x="1453" y="341"/>
                  </a:lnTo>
                  <a:lnTo>
                    <a:pt x="1443" y="328"/>
                  </a:lnTo>
                  <a:lnTo>
                    <a:pt x="1434" y="315"/>
                  </a:lnTo>
                  <a:lnTo>
                    <a:pt x="1424" y="305"/>
                  </a:lnTo>
                  <a:lnTo>
                    <a:pt x="1412" y="303"/>
                  </a:lnTo>
                  <a:lnTo>
                    <a:pt x="1405" y="301"/>
                  </a:lnTo>
                  <a:lnTo>
                    <a:pt x="1400" y="297"/>
                  </a:lnTo>
                  <a:lnTo>
                    <a:pt x="1392" y="290"/>
                  </a:lnTo>
                  <a:lnTo>
                    <a:pt x="1387" y="282"/>
                  </a:lnTo>
                  <a:lnTo>
                    <a:pt x="1381" y="277"/>
                  </a:lnTo>
                  <a:lnTo>
                    <a:pt x="1374" y="272"/>
                  </a:lnTo>
                  <a:lnTo>
                    <a:pt x="1369" y="272"/>
                  </a:lnTo>
                  <a:lnTo>
                    <a:pt x="1364" y="277"/>
                  </a:lnTo>
                  <a:lnTo>
                    <a:pt x="1355" y="290"/>
                  </a:lnTo>
                  <a:lnTo>
                    <a:pt x="1351" y="295"/>
                  </a:lnTo>
                  <a:lnTo>
                    <a:pt x="1349" y="298"/>
                  </a:lnTo>
                  <a:lnTo>
                    <a:pt x="1349" y="298"/>
                  </a:lnTo>
                  <a:lnTo>
                    <a:pt x="1355" y="311"/>
                  </a:lnTo>
                  <a:lnTo>
                    <a:pt x="1365" y="343"/>
                  </a:lnTo>
                  <a:lnTo>
                    <a:pt x="1375" y="380"/>
                  </a:lnTo>
                  <a:lnTo>
                    <a:pt x="1375" y="413"/>
                  </a:lnTo>
                  <a:lnTo>
                    <a:pt x="1368" y="438"/>
                  </a:lnTo>
                  <a:lnTo>
                    <a:pt x="1364" y="458"/>
                  </a:lnTo>
                  <a:lnTo>
                    <a:pt x="1365" y="472"/>
                  </a:lnTo>
                  <a:lnTo>
                    <a:pt x="1375" y="485"/>
                  </a:lnTo>
                  <a:lnTo>
                    <a:pt x="1378" y="488"/>
                  </a:lnTo>
                  <a:lnTo>
                    <a:pt x="1381" y="490"/>
                  </a:lnTo>
                  <a:lnTo>
                    <a:pt x="1384" y="493"/>
                  </a:lnTo>
                  <a:lnTo>
                    <a:pt x="1387" y="495"/>
                  </a:lnTo>
                  <a:lnTo>
                    <a:pt x="1359" y="524"/>
                  </a:lnTo>
                  <a:lnTo>
                    <a:pt x="1358" y="524"/>
                  </a:lnTo>
                  <a:lnTo>
                    <a:pt x="1358" y="523"/>
                  </a:lnTo>
                  <a:lnTo>
                    <a:pt x="1358" y="523"/>
                  </a:lnTo>
                  <a:lnTo>
                    <a:pt x="1356" y="521"/>
                  </a:lnTo>
                  <a:lnTo>
                    <a:pt x="1345" y="542"/>
                  </a:lnTo>
                  <a:lnTo>
                    <a:pt x="1332" y="562"/>
                  </a:lnTo>
                  <a:lnTo>
                    <a:pt x="1319" y="579"/>
                  </a:lnTo>
                  <a:lnTo>
                    <a:pt x="1303" y="596"/>
                  </a:lnTo>
                  <a:lnTo>
                    <a:pt x="1287" y="612"/>
                  </a:lnTo>
                  <a:lnTo>
                    <a:pt x="1270" y="627"/>
                  </a:lnTo>
                  <a:lnTo>
                    <a:pt x="1251" y="639"/>
                  </a:lnTo>
                  <a:lnTo>
                    <a:pt x="1232" y="652"/>
                  </a:lnTo>
                  <a:lnTo>
                    <a:pt x="1212" y="671"/>
                  </a:lnTo>
                  <a:lnTo>
                    <a:pt x="1211" y="670"/>
                  </a:lnTo>
                  <a:lnTo>
                    <a:pt x="1209" y="668"/>
                  </a:lnTo>
                  <a:lnTo>
                    <a:pt x="1208" y="668"/>
                  </a:lnTo>
                  <a:lnTo>
                    <a:pt x="1207" y="667"/>
                  </a:lnTo>
                  <a:lnTo>
                    <a:pt x="1202" y="668"/>
                  </a:lnTo>
                  <a:lnTo>
                    <a:pt x="1198" y="671"/>
                  </a:lnTo>
                  <a:lnTo>
                    <a:pt x="1194" y="673"/>
                  </a:lnTo>
                  <a:lnTo>
                    <a:pt x="1188" y="675"/>
                  </a:lnTo>
                  <a:lnTo>
                    <a:pt x="1191" y="677"/>
                  </a:lnTo>
                  <a:lnTo>
                    <a:pt x="1194" y="680"/>
                  </a:lnTo>
                  <a:lnTo>
                    <a:pt x="1196" y="681"/>
                  </a:lnTo>
                  <a:lnTo>
                    <a:pt x="1199" y="684"/>
                  </a:lnTo>
                  <a:lnTo>
                    <a:pt x="1192" y="690"/>
                  </a:lnTo>
                  <a:lnTo>
                    <a:pt x="1185" y="697"/>
                  </a:lnTo>
                  <a:lnTo>
                    <a:pt x="1178" y="706"/>
                  </a:lnTo>
                  <a:lnTo>
                    <a:pt x="1168" y="714"/>
                  </a:lnTo>
                  <a:lnTo>
                    <a:pt x="1188" y="745"/>
                  </a:lnTo>
                  <a:lnTo>
                    <a:pt x="1191" y="743"/>
                  </a:lnTo>
                  <a:lnTo>
                    <a:pt x="1192" y="742"/>
                  </a:lnTo>
                  <a:lnTo>
                    <a:pt x="1195" y="740"/>
                  </a:lnTo>
                  <a:lnTo>
                    <a:pt x="1199" y="740"/>
                  </a:lnTo>
                  <a:lnTo>
                    <a:pt x="1211" y="737"/>
                  </a:lnTo>
                  <a:lnTo>
                    <a:pt x="1221" y="739"/>
                  </a:lnTo>
                  <a:lnTo>
                    <a:pt x="1230" y="745"/>
                  </a:lnTo>
                  <a:lnTo>
                    <a:pt x="1235" y="755"/>
                  </a:lnTo>
                  <a:lnTo>
                    <a:pt x="1235" y="765"/>
                  </a:lnTo>
                  <a:lnTo>
                    <a:pt x="1228" y="769"/>
                  </a:lnTo>
                  <a:lnTo>
                    <a:pt x="1221" y="772"/>
                  </a:lnTo>
                  <a:lnTo>
                    <a:pt x="1217" y="772"/>
                  </a:lnTo>
                  <a:lnTo>
                    <a:pt x="1209" y="801"/>
                  </a:lnTo>
                  <a:lnTo>
                    <a:pt x="1195" y="772"/>
                  </a:lnTo>
                  <a:lnTo>
                    <a:pt x="1194" y="773"/>
                  </a:lnTo>
                  <a:lnTo>
                    <a:pt x="1188" y="776"/>
                  </a:lnTo>
                  <a:lnTo>
                    <a:pt x="1179" y="779"/>
                  </a:lnTo>
                  <a:lnTo>
                    <a:pt x="1166" y="783"/>
                  </a:lnTo>
                  <a:lnTo>
                    <a:pt x="1156" y="783"/>
                  </a:lnTo>
                  <a:lnTo>
                    <a:pt x="1149" y="782"/>
                  </a:lnTo>
                  <a:lnTo>
                    <a:pt x="1143" y="779"/>
                  </a:lnTo>
                  <a:lnTo>
                    <a:pt x="1135" y="776"/>
                  </a:lnTo>
                  <a:lnTo>
                    <a:pt x="1145" y="766"/>
                  </a:lnTo>
                  <a:lnTo>
                    <a:pt x="1149" y="769"/>
                  </a:lnTo>
                  <a:lnTo>
                    <a:pt x="1153" y="772"/>
                  </a:lnTo>
                  <a:lnTo>
                    <a:pt x="1158" y="772"/>
                  </a:lnTo>
                  <a:lnTo>
                    <a:pt x="1163" y="769"/>
                  </a:lnTo>
                  <a:lnTo>
                    <a:pt x="1171" y="762"/>
                  </a:lnTo>
                  <a:lnTo>
                    <a:pt x="1176" y="756"/>
                  </a:lnTo>
                  <a:lnTo>
                    <a:pt x="1181" y="749"/>
                  </a:lnTo>
                  <a:lnTo>
                    <a:pt x="1188" y="745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6" y="714"/>
                  </a:lnTo>
                  <a:lnTo>
                    <a:pt x="1166" y="714"/>
                  </a:lnTo>
                  <a:lnTo>
                    <a:pt x="1159" y="719"/>
                  </a:lnTo>
                  <a:lnTo>
                    <a:pt x="1150" y="723"/>
                  </a:lnTo>
                  <a:lnTo>
                    <a:pt x="1142" y="727"/>
                  </a:lnTo>
                  <a:lnTo>
                    <a:pt x="1133" y="730"/>
                  </a:lnTo>
                  <a:lnTo>
                    <a:pt x="1126" y="735"/>
                  </a:lnTo>
                  <a:lnTo>
                    <a:pt x="1122" y="739"/>
                  </a:lnTo>
                  <a:lnTo>
                    <a:pt x="1120" y="743"/>
                  </a:lnTo>
                  <a:lnTo>
                    <a:pt x="1123" y="747"/>
                  </a:lnTo>
                  <a:lnTo>
                    <a:pt x="1124" y="749"/>
                  </a:lnTo>
                  <a:lnTo>
                    <a:pt x="1127" y="750"/>
                  </a:lnTo>
                  <a:lnTo>
                    <a:pt x="1129" y="752"/>
                  </a:lnTo>
                  <a:lnTo>
                    <a:pt x="1130" y="753"/>
                  </a:lnTo>
                  <a:lnTo>
                    <a:pt x="1117" y="768"/>
                  </a:lnTo>
                  <a:lnTo>
                    <a:pt x="1113" y="766"/>
                  </a:lnTo>
                  <a:lnTo>
                    <a:pt x="1110" y="765"/>
                  </a:lnTo>
                  <a:lnTo>
                    <a:pt x="1106" y="766"/>
                  </a:lnTo>
                  <a:lnTo>
                    <a:pt x="1101" y="769"/>
                  </a:lnTo>
                  <a:lnTo>
                    <a:pt x="1094" y="778"/>
                  </a:lnTo>
                  <a:lnTo>
                    <a:pt x="1088" y="785"/>
                  </a:lnTo>
                  <a:lnTo>
                    <a:pt x="1086" y="791"/>
                  </a:lnTo>
                  <a:lnTo>
                    <a:pt x="1084" y="794"/>
                  </a:lnTo>
                  <a:lnTo>
                    <a:pt x="1081" y="796"/>
                  </a:lnTo>
                  <a:lnTo>
                    <a:pt x="1073" y="801"/>
                  </a:lnTo>
                  <a:lnTo>
                    <a:pt x="1063" y="804"/>
                  </a:lnTo>
                  <a:lnTo>
                    <a:pt x="1055" y="798"/>
                  </a:lnTo>
                  <a:lnTo>
                    <a:pt x="1052" y="786"/>
                  </a:lnTo>
                  <a:lnTo>
                    <a:pt x="1054" y="775"/>
                  </a:lnTo>
                  <a:lnTo>
                    <a:pt x="1057" y="765"/>
                  </a:lnTo>
                  <a:lnTo>
                    <a:pt x="1058" y="762"/>
                  </a:lnTo>
                  <a:lnTo>
                    <a:pt x="1034" y="765"/>
                  </a:lnTo>
                  <a:lnTo>
                    <a:pt x="1034" y="850"/>
                  </a:lnTo>
                  <a:lnTo>
                    <a:pt x="1031" y="853"/>
                  </a:lnTo>
                  <a:lnTo>
                    <a:pt x="1031" y="880"/>
                  </a:lnTo>
                  <a:lnTo>
                    <a:pt x="1034" y="877"/>
                  </a:lnTo>
                  <a:lnTo>
                    <a:pt x="1034" y="936"/>
                  </a:lnTo>
                  <a:lnTo>
                    <a:pt x="1029" y="936"/>
                  </a:lnTo>
                  <a:lnTo>
                    <a:pt x="1028" y="945"/>
                  </a:lnTo>
                  <a:lnTo>
                    <a:pt x="1034" y="945"/>
                  </a:lnTo>
                  <a:lnTo>
                    <a:pt x="1035" y="945"/>
                  </a:lnTo>
                  <a:lnTo>
                    <a:pt x="1037" y="945"/>
                  </a:lnTo>
                  <a:lnTo>
                    <a:pt x="1040" y="946"/>
                  </a:lnTo>
                  <a:lnTo>
                    <a:pt x="1041" y="946"/>
                  </a:lnTo>
                  <a:lnTo>
                    <a:pt x="1051" y="949"/>
                  </a:lnTo>
                  <a:lnTo>
                    <a:pt x="1065" y="953"/>
                  </a:lnTo>
                  <a:lnTo>
                    <a:pt x="1081" y="959"/>
                  </a:lnTo>
                  <a:lnTo>
                    <a:pt x="1099" y="965"/>
                  </a:lnTo>
                  <a:lnTo>
                    <a:pt x="1116" y="972"/>
                  </a:lnTo>
                  <a:lnTo>
                    <a:pt x="1132" y="981"/>
                  </a:lnTo>
                  <a:lnTo>
                    <a:pt x="1146" y="989"/>
                  </a:lnTo>
                  <a:lnTo>
                    <a:pt x="1156" y="998"/>
                  </a:lnTo>
                  <a:lnTo>
                    <a:pt x="1166" y="1010"/>
                  </a:lnTo>
                  <a:lnTo>
                    <a:pt x="1176" y="1024"/>
                  </a:lnTo>
                  <a:lnTo>
                    <a:pt x="1188" y="1038"/>
                  </a:lnTo>
                  <a:lnTo>
                    <a:pt x="1198" y="1056"/>
                  </a:lnTo>
                  <a:lnTo>
                    <a:pt x="1207" y="1073"/>
                  </a:lnTo>
                  <a:lnTo>
                    <a:pt x="1214" y="1092"/>
                  </a:lnTo>
                  <a:lnTo>
                    <a:pt x="1220" y="1110"/>
                  </a:lnTo>
                  <a:lnTo>
                    <a:pt x="1221" y="1130"/>
                  </a:lnTo>
                  <a:lnTo>
                    <a:pt x="1220" y="1152"/>
                  </a:lnTo>
                  <a:lnTo>
                    <a:pt x="1217" y="1172"/>
                  </a:lnTo>
                  <a:lnTo>
                    <a:pt x="1211" y="1194"/>
                  </a:lnTo>
                  <a:lnTo>
                    <a:pt x="1202" y="1214"/>
                  </a:lnTo>
                  <a:lnTo>
                    <a:pt x="1191" y="1234"/>
                  </a:lnTo>
                  <a:lnTo>
                    <a:pt x="1176" y="1253"/>
                  </a:lnTo>
                  <a:lnTo>
                    <a:pt x="1159" y="1269"/>
                  </a:lnTo>
                  <a:lnTo>
                    <a:pt x="1137" y="1282"/>
                  </a:lnTo>
                  <a:lnTo>
                    <a:pt x="1114" y="1293"/>
                  </a:lnTo>
                  <a:lnTo>
                    <a:pt x="1093" y="1303"/>
                  </a:lnTo>
                  <a:lnTo>
                    <a:pt x="1074" y="1312"/>
                  </a:lnTo>
                  <a:lnTo>
                    <a:pt x="1055" y="1321"/>
                  </a:lnTo>
                  <a:lnTo>
                    <a:pt x="1041" y="1326"/>
                  </a:lnTo>
                  <a:lnTo>
                    <a:pt x="1029" y="1331"/>
                  </a:lnTo>
                  <a:lnTo>
                    <a:pt x="1022" y="1334"/>
                  </a:lnTo>
                  <a:lnTo>
                    <a:pt x="1019" y="1335"/>
                  </a:lnTo>
                  <a:lnTo>
                    <a:pt x="1016" y="1421"/>
                  </a:lnTo>
                  <a:lnTo>
                    <a:pt x="1021" y="1424"/>
                  </a:lnTo>
                  <a:lnTo>
                    <a:pt x="1034" y="1430"/>
                  </a:lnTo>
                  <a:lnTo>
                    <a:pt x="1051" y="1441"/>
                  </a:lnTo>
                  <a:lnTo>
                    <a:pt x="1073" y="1456"/>
                  </a:lnTo>
                  <a:lnTo>
                    <a:pt x="1093" y="1475"/>
                  </a:lnTo>
                  <a:lnTo>
                    <a:pt x="1112" y="1498"/>
                  </a:lnTo>
                  <a:lnTo>
                    <a:pt x="1124" y="1522"/>
                  </a:lnTo>
                  <a:lnTo>
                    <a:pt x="1130" y="1551"/>
                  </a:lnTo>
                  <a:lnTo>
                    <a:pt x="1132" y="1603"/>
                  </a:lnTo>
                  <a:lnTo>
                    <a:pt x="1130" y="1637"/>
                  </a:lnTo>
                  <a:lnTo>
                    <a:pt x="1123" y="1656"/>
                  </a:lnTo>
                  <a:lnTo>
                    <a:pt x="1113" y="1659"/>
                  </a:lnTo>
                  <a:lnTo>
                    <a:pt x="1104" y="1657"/>
                  </a:lnTo>
                  <a:lnTo>
                    <a:pt x="1103" y="1663"/>
                  </a:lnTo>
                  <a:lnTo>
                    <a:pt x="1104" y="1670"/>
                  </a:lnTo>
                  <a:lnTo>
                    <a:pt x="1106" y="1673"/>
                  </a:lnTo>
                  <a:lnTo>
                    <a:pt x="1113" y="1692"/>
                  </a:lnTo>
                  <a:lnTo>
                    <a:pt x="1101" y="1693"/>
                  </a:lnTo>
                  <a:lnTo>
                    <a:pt x="1088" y="1696"/>
                  </a:lnTo>
                  <a:lnTo>
                    <a:pt x="1077" y="1698"/>
                  </a:lnTo>
                  <a:lnTo>
                    <a:pt x="1064" y="1699"/>
                  </a:lnTo>
                  <a:lnTo>
                    <a:pt x="1052" y="1701"/>
                  </a:lnTo>
                  <a:lnTo>
                    <a:pt x="1040" y="1702"/>
                  </a:lnTo>
                  <a:lnTo>
                    <a:pt x="1028" y="1704"/>
                  </a:lnTo>
                  <a:lnTo>
                    <a:pt x="1015" y="1705"/>
                  </a:lnTo>
                  <a:lnTo>
                    <a:pt x="1015" y="1724"/>
                  </a:lnTo>
                  <a:lnTo>
                    <a:pt x="1029" y="1722"/>
                  </a:lnTo>
                  <a:lnTo>
                    <a:pt x="1044" y="1721"/>
                  </a:lnTo>
                  <a:lnTo>
                    <a:pt x="1058" y="1719"/>
                  </a:lnTo>
                  <a:lnTo>
                    <a:pt x="1074" y="1718"/>
                  </a:lnTo>
                  <a:lnTo>
                    <a:pt x="1088" y="1715"/>
                  </a:lnTo>
                  <a:lnTo>
                    <a:pt x="1103" y="1714"/>
                  </a:lnTo>
                  <a:lnTo>
                    <a:pt x="1117" y="1711"/>
                  </a:lnTo>
                  <a:lnTo>
                    <a:pt x="1132" y="1708"/>
                  </a:lnTo>
                  <a:lnTo>
                    <a:pt x="1137" y="1706"/>
                  </a:lnTo>
                  <a:lnTo>
                    <a:pt x="1143" y="1706"/>
                  </a:lnTo>
                  <a:lnTo>
                    <a:pt x="1149" y="1708"/>
                  </a:lnTo>
                  <a:lnTo>
                    <a:pt x="1156" y="1709"/>
                  </a:lnTo>
                  <a:lnTo>
                    <a:pt x="1166" y="1712"/>
                  </a:lnTo>
                  <a:lnTo>
                    <a:pt x="1173" y="1715"/>
                  </a:lnTo>
                  <a:lnTo>
                    <a:pt x="1179" y="1717"/>
                  </a:lnTo>
                  <a:lnTo>
                    <a:pt x="1188" y="1717"/>
                  </a:lnTo>
                  <a:lnTo>
                    <a:pt x="1195" y="1714"/>
                  </a:lnTo>
                  <a:lnTo>
                    <a:pt x="1207" y="1709"/>
                  </a:lnTo>
                  <a:lnTo>
                    <a:pt x="1220" y="1702"/>
                  </a:lnTo>
                  <a:lnTo>
                    <a:pt x="1235" y="1695"/>
                  </a:lnTo>
                  <a:lnTo>
                    <a:pt x="1251" y="1685"/>
                  </a:lnTo>
                  <a:lnTo>
                    <a:pt x="1266" y="1675"/>
                  </a:lnTo>
                  <a:lnTo>
                    <a:pt x="1280" y="1665"/>
                  </a:lnTo>
                  <a:lnTo>
                    <a:pt x="1290" y="1653"/>
                  </a:lnTo>
                  <a:lnTo>
                    <a:pt x="1306" y="1646"/>
                  </a:lnTo>
                  <a:lnTo>
                    <a:pt x="1322" y="1639"/>
                  </a:lnTo>
                  <a:lnTo>
                    <a:pt x="1336" y="1630"/>
                  </a:lnTo>
                  <a:lnTo>
                    <a:pt x="1352" y="1621"/>
                  </a:lnTo>
                  <a:lnTo>
                    <a:pt x="1366" y="1611"/>
                  </a:lnTo>
                  <a:lnTo>
                    <a:pt x="1381" y="1603"/>
                  </a:lnTo>
                  <a:lnTo>
                    <a:pt x="1395" y="1593"/>
                  </a:lnTo>
                  <a:lnTo>
                    <a:pt x="1410" y="1583"/>
                  </a:lnTo>
                  <a:lnTo>
                    <a:pt x="1401" y="1565"/>
                  </a:lnTo>
                  <a:lnTo>
                    <a:pt x="1389" y="1574"/>
                  </a:lnTo>
                  <a:lnTo>
                    <a:pt x="1378" y="1583"/>
                  </a:lnTo>
                  <a:lnTo>
                    <a:pt x="1365" y="1590"/>
                  </a:lnTo>
                  <a:lnTo>
                    <a:pt x="1353" y="1597"/>
                  </a:lnTo>
                  <a:lnTo>
                    <a:pt x="1340" y="1606"/>
                  </a:lnTo>
                  <a:lnTo>
                    <a:pt x="1328" y="1613"/>
                  </a:lnTo>
                  <a:lnTo>
                    <a:pt x="1315" y="1619"/>
                  </a:lnTo>
                  <a:lnTo>
                    <a:pt x="1302" y="1626"/>
                  </a:lnTo>
                  <a:lnTo>
                    <a:pt x="1304" y="1606"/>
                  </a:lnTo>
                  <a:lnTo>
                    <a:pt x="1304" y="1585"/>
                  </a:lnTo>
                  <a:lnTo>
                    <a:pt x="1306" y="1567"/>
                  </a:lnTo>
                  <a:lnTo>
                    <a:pt x="1310" y="1551"/>
                  </a:lnTo>
                  <a:lnTo>
                    <a:pt x="1320" y="1535"/>
                  </a:lnTo>
                  <a:lnTo>
                    <a:pt x="1333" y="1521"/>
                  </a:lnTo>
                  <a:lnTo>
                    <a:pt x="1342" y="1505"/>
                  </a:lnTo>
                  <a:lnTo>
                    <a:pt x="1342" y="1486"/>
                  </a:lnTo>
                  <a:lnTo>
                    <a:pt x="1336" y="1472"/>
                  </a:lnTo>
                  <a:lnTo>
                    <a:pt x="1328" y="1460"/>
                  </a:lnTo>
                  <a:lnTo>
                    <a:pt x="1319" y="1450"/>
                  </a:lnTo>
                  <a:lnTo>
                    <a:pt x="1310" y="1441"/>
                  </a:lnTo>
                  <a:lnTo>
                    <a:pt x="1316" y="1437"/>
                  </a:lnTo>
                  <a:lnTo>
                    <a:pt x="1323" y="1431"/>
                  </a:lnTo>
                  <a:lnTo>
                    <a:pt x="1329" y="1427"/>
                  </a:lnTo>
                  <a:lnTo>
                    <a:pt x="1335" y="1423"/>
                  </a:lnTo>
                  <a:lnTo>
                    <a:pt x="1326" y="1405"/>
                  </a:lnTo>
                  <a:lnTo>
                    <a:pt x="1322" y="1408"/>
                  </a:lnTo>
                  <a:lnTo>
                    <a:pt x="1317" y="1413"/>
                  </a:lnTo>
                  <a:lnTo>
                    <a:pt x="1313" y="1417"/>
                  </a:lnTo>
                  <a:lnTo>
                    <a:pt x="1307" y="1420"/>
                  </a:lnTo>
                  <a:lnTo>
                    <a:pt x="1310" y="1408"/>
                  </a:lnTo>
                  <a:lnTo>
                    <a:pt x="1313" y="1398"/>
                  </a:lnTo>
                  <a:lnTo>
                    <a:pt x="1319" y="1391"/>
                  </a:lnTo>
                  <a:lnTo>
                    <a:pt x="1330" y="1388"/>
                  </a:lnTo>
                  <a:lnTo>
                    <a:pt x="1345" y="1365"/>
                  </a:lnTo>
                  <a:lnTo>
                    <a:pt x="1339" y="1361"/>
                  </a:lnTo>
                  <a:lnTo>
                    <a:pt x="1335" y="1355"/>
                  </a:lnTo>
                  <a:lnTo>
                    <a:pt x="1330" y="1349"/>
                  </a:lnTo>
                  <a:lnTo>
                    <a:pt x="1328" y="1342"/>
                  </a:lnTo>
                  <a:lnTo>
                    <a:pt x="1328" y="1339"/>
                  </a:lnTo>
                  <a:lnTo>
                    <a:pt x="1326" y="1338"/>
                  </a:lnTo>
                  <a:lnTo>
                    <a:pt x="1326" y="1335"/>
                  </a:lnTo>
                  <a:lnTo>
                    <a:pt x="1325" y="1332"/>
                  </a:lnTo>
                  <a:lnTo>
                    <a:pt x="1364" y="1371"/>
                  </a:lnTo>
                  <a:lnTo>
                    <a:pt x="1362" y="1372"/>
                  </a:lnTo>
                  <a:lnTo>
                    <a:pt x="1362" y="1374"/>
                  </a:lnTo>
                  <a:lnTo>
                    <a:pt x="1361" y="1375"/>
                  </a:lnTo>
                  <a:lnTo>
                    <a:pt x="1359" y="1377"/>
                  </a:lnTo>
                  <a:lnTo>
                    <a:pt x="1356" y="1374"/>
                  </a:lnTo>
                  <a:lnTo>
                    <a:pt x="1352" y="1371"/>
                  </a:lnTo>
                  <a:lnTo>
                    <a:pt x="1348" y="1368"/>
                  </a:lnTo>
                  <a:lnTo>
                    <a:pt x="1345" y="1365"/>
                  </a:lnTo>
                  <a:lnTo>
                    <a:pt x="1330" y="1388"/>
                  </a:lnTo>
                  <a:lnTo>
                    <a:pt x="1332" y="1388"/>
                  </a:lnTo>
                  <a:lnTo>
                    <a:pt x="1333" y="1388"/>
                  </a:lnTo>
                  <a:lnTo>
                    <a:pt x="1333" y="1388"/>
                  </a:lnTo>
                  <a:lnTo>
                    <a:pt x="1335" y="1390"/>
                  </a:lnTo>
                  <a:lnTo>
                    <a:pt x="1336" y="1390"/>
                  </a:lnTo>
                  <a:lnTo>
                    <a:pt x="1339" y="1390"/>
                  </a:lnTo>
                  <a:lnTo>
                    <a:pt x="1340" y="1391"/>
                  </a:lnTo>
                  <a:lnTo>
                    <a:pt x="1342" y="1391"/>
                  </a:lnTo>
                  <a:lnTo>
                    <a:pt x="1338" y="1395"/>
                  </a:lnTo>
                  <a:lnTo>
                    <a:pt x="1335" y="1398"/>
                  </a:lnTo>
                  <a:lnTo>
                    <a:pt x="1330" y="1403"/>
                  </a:lnTo>
                  <a:lnTo>
                    <a:pt x="1326" y="1405"/>
                  </a:lnTo>
                  <a:lnTo>
                    <a:pt x="1335" y="1423"/>
                  </a:lnTo>
                  <a:lnTo>
                    <a:pt x="1340" y="1418"/>
                  </a:lnTo>
                  <a:lnTo>
                    <a:pt x="1346" y="1413"/>
                  </a:lnTo>
                  <a:lnTo>
                    <a:pt x="1352" y="1408"/>
                  </a:lnTo>
                  <a:lnTo>
                    <a:pt x="1358" y="1404"/>
                  </a:lnTo>
                  <a:lnTo>
                    <a:pt x="1359" y="1407"/>
                  </a:lnTo>
                  <a:lnTo>
                    <a:pt x="1362" y="1411"/>
                  </a:lnTo>
                  <a:lnTo>
                    <a:pt x="1365" y="1416"/>
                  </a:lnTo>
                  <a:lnTo>
                    <a:pt x="1371" y="1421"/>
                  </a:lnTo>
                  <a:lnTo>
                    <a:pt x="1379" y="1429"/>
                  </a:lnTo>
                  <a:lnTo>
                    <a:pt x="1382" y="1434"/>
                  </a:lnTo>
                  <a:lnTo>
                    <a:pt x="1382" y="1441"/>
                  </a:lnTo>
                  <a:lnTo>
                    <a:pt x="1384" y="1457"/>
                  </a:lnTo>
                  <a:lnTo>
                    <a:pt x="1388" y="1475"/>
                  </a:lnTo>
                  <a:lnTo>
                    <a:pt x="1395" y="1485"/>
                  </a:lnTo>
                  <a:lnTo>
                    <a:pt x="1401" y="1488"/>
                  </a:lnTo>
                  <a:lnTo>
                    <a:pt x="1405" y="1483"/>
                  </a:lnTo>
                  <a:lnTo>
                    <a:pt x="1407" y="1473"/>
                  </a:lnTo>
                  <a:lnTo>
                    <a:pt x="1410" y="1456"/>
                  </a:lnTo>
                  <a:lnTo>
                    <a:pt x="1410" y="1436"/>
                  </a:lnTo>
                  <a:lnTo>
                    <a:pt x="1408" y="1417"/>
                  </a:lnTo>
                  <a:lnTo>
                    <a:pt x="1484" y="1493"/>
                  </a:lnTo>
                  <a:lnTo>
                    <a:pt x="1474" y="1503"/>
                  </a:lnTo>
                  <a:lnTo>
                    <a:pt x="1464" y="1512"/>
                  </a:lnTo>
                  <a:lnTo>
                    <a:pt x="1454" y="1522"/>
                  </a:lnTo>
                  <a:lnTo>
                    <a:pt x="1444" y="1531"/>
                  </a:lnTo>
                  <a:lnTo>
                    <a:pt x="1434" y="1539"/>
                  </a:lnTo>
                  <a:lnTo>
                    <a:pt x="1423" y="1548"/>
                  </a:lnTo>
                  <a:lnTo>
                    <a:pt x="1412" y="1557"/>
                  </a:lnTo>
                  <a:lnTo>
                    <a:pt x="1401" y="1565"/>
                  </a:lnTo>
                  <a:lnTo>
                    <a:pt x="1410" y="1583"/>
                  </a:lnTo>
                  <a:lnTo>
                    <a:pt x="1421" y="1574"/>
                  </a:lnTo>
                  <a:lnTo>
                    <a:pt x="1433" y="1565"/>
                  </a:lnTo>
                  <a:lnTo>
                    <a:pt x="1444" y="1557"/>
                  </a:lnTo>
                  <a:lnTo>
                    <a:pt x="1456" y="1547"/>
                  </a:lnTo>
                  <a:lnTo>
                    <a:pt x="1466" y="1538"/>
                  </a:lnTo>
                  <a:lnTo>
                    <a:pt x="1477" y="1528"/>
                  </a:lnTo>
                  <a:lnTo>
                    <a:pt x="1487" y="1518"/>
                  </a:lnTo>
                  <a:lnTo>
                    <a:pt x="1499" y="1508"/>
                  </a:lnTo>
                  <a:lnTo>
                    <a:pt x="1617" y="1624"/>
                  </a:lnTo>
                  <a:lnTo>
                    <a:pt x="1585" y="1655"/>
                  </a:lnTo>
                  <a:lnTo>
                    <a:pt x="1554" y="1682"/>
                  </a:lnTo>
                  <a:lnTo>
                    <a:pt x="1519" y="1708"/>
                  </a:lnTo>
                  <a:lnTo>
                    <a:pt x="1484" y="1734"/>
                  </a:lnTo>
                  <a:lnTo>
                    <a:pt x="1448" y="1757"/>
                  </a:lnTo>
                  <a:lnTo>
                    <a:pt x="1411" y="1778"/>
                  </a:lnTo>
                  <a:lnTo>
                    <a:pt x="1374" y="1799"/>
                  </a:lnTo>
                  <a:lnTo>
                    <a:pt x="1335" y="1816"/>
                  </a:lnTo>
                  <a:lnTo>
                    <a:pt x="1294" y="1833"/>
                  </a:lnTo>
                  <a:lnTo>
                    <a:pt x="1253" y="1848"/>
                  </a:lnTo>
                  <a:lnTo>
                    <a:pt x="1211" y="1861"/>
                  </a:lnTo>
                  <a:lnTo>
                    <a:pt x="1168" y="1871"/>
                  </a:lnTo>
                  <a:lnTo>
                    <a:pt x="1124" y="1879"/>
                  </a:lnTo>
                  <a:lnTo>
                    <a:pt x="1081" y="1885"/>
                  </a:lnTo>
                  <a:lnTo>
                    <a:pt x="1035" y="1889"/>
                  </a:lnTo>
                  <a:lnTo>
                    <a:pt x="991" y="1892"/>
                  </a:lnTo>
                  <a:lnTo>
                    <a:pt x="983" y="1898"/>
                  </a:lnTo>
                  <a:lnTo>
                    <a:pt x="975" y="1902"/>
                  </a:lnTo>
                  <a:lnTo>
                    <a:pt x="965" y="1905"/>
                  </a:lnTo>
                  <a:lnTo>
                    <a:pt x="955" y="1907"/>
                  </a:lnTo>
                  <a:lnTo>
                    <a:pt x="943" y="1905"/>
                  </a:lnTo>
                  <a:lnTo>
                    <a:pt x="933" y="1902"/>
                  </a:lnTo>
                  <a:lnTo>
                    <a:pt x="923" y="1897"/>
                  </a:lnTo>
                  <a:lnTo>
                    <a:pt x="914" y="1891"/>
                  </a:lnTo>
                  <a:lnTo>
                    <a:pt x="871" y="1888"/>
                  </a:lnTo>
                  <a:lnTo>
                    <a:pt x="829" y="1882"/>
                  </a:lnTo>
                  <a:lnTo>
                    <a:pt x="787" y="1875"/>
                  </a:lnTo>
                  <a:lnTo>
                    <a:pt x="746" y="1866"/>
                  </a:lnTo>
                  <a:lnTo>
                    <a:pt x="705" y="1855"/>
                  </a:lnTo>
                  <a:lnTo>
                    <a:pt x="665" y="1842"/>
                  </a:lnTo>
                  <a:lnTo>
                    <a:pt x="626" y="1827"/>
                  </a:lnTo>
                  <a:lnTo>
                    <a:pt x="587" y="1812"/>
                  </a:lnTo>
                  <a:lnTo>
                    <a:pt x="548" y="1793"/>
                  </a:lnTo>
                  <a:lnTo>
                    <a:pt x="512" y="1774"/>
                  </a:lnTo>
                  <a:lnTo>
                    <a:pt x="475" y="1753"/>
                  </a:lnTo>
                  <a:lnTo>
                    <a:pt x="440" y="1729"/>
                  </a:lnTo>
                  <a:lnTo>
                    <a:pt x="406" y="1705"/>
                  </a:lnTo>
                  <a:lnTo>
                    <a:pt x="373" y="1678"/>
                  </a:lnTo>
                  <a:lnTo>
                    <a:pt x="341" y="1650"/>
                  </a:lnTo>
                  <a:lnTo>
                    <a:pt x="309" y="1620"/>
                  </a:lnTo>
                  <a:lnTo>
                    <a:pt x="308" y="1617"/>
                  </a:lnTo>
                  <a:lnTo>
                    <a:pt x="305" y="1616"/>
                  </a:lnTo>
                  <a:lnTo>
                    <a:pt x="304" y="1613"/>
                  </a:lnTo>
                  <a:lnTo>
                    <a:pt x="301" y="1610"/>
                  </a:lnTo>
                  <a:lnTo>
                    <a:pt x="419" y="1492"/>
                  </a:lnTo>
                  <a:lnTo>
                    <a:pt x="422" y="1495"/>
                  </a:lnTo>
                  <a:lnTo>
                    <a:pt x="423" y="1498"/>
                  </a:lnTo>
                  <a:lnTo>
                    <a:pt x="426" y="1499"/>
                  </a:lnTo>
                  <a:lnTo>
                    <a:pt x="427" y="1502"/>
                  </a:lnTo>
                  <a:lnTo>
                    <a:pt x="452" y="1525"/>
                  </a:lnTo>
                  <a:lnTo>
                    <a:pt x="476" y="1547"/>
                  </a:lnTo>
                  <a:lnTo>
                    <a:pt x="501" y="1567"/>
                  </a:lnTo>
                  <a:lnTo>
                    <a:pt x="528" y="1587"/>
                  </a:lnTo>
                  <a:lnTo>
                    <a:pt x="554" y="1604"/>
                  </a:lnTo>
                  <a:lnTo>
                    <a:pt x="583" y="1621"/>
                  </a:lnTo>
                  <a:lnTo>
                    <a:pt x="610" y="1637"/>
                  </a:lnTo>
                  <a:lnTo>
                    <a:pt x="639" y="1652"/>
                  </a:lnTo>
                  <a:lnTo>
                    <a:pt x="669" y="1665"/>
                  </a:lnTo>
                  <a:lnTo>
                    <a:pt x="698" y="1678"/>
                  </a:lnTo>
                  <a:lnTo>
                    <a:pt x="728" y="1688"/>
                  </a:lnTo>
                  <a:lnTo>
                    <a:pt x="760" y="1696"/>
                  </a:lnTo>
                  <a:lnTo>
                    <a:pt x="790" y="1705"/>
                  </a:lnTo>
                  <a:lnTo>
                    <a:pt x="822" y="1712"/>
                  </a:lnTo>
                  <a:lnTo>
                    <a:pt x="855" y="1717"/>
                  </a:lnTo>
                  <a:lnTo>
                    <a:pt x="887" y="1721"/>
                  </a:lnTo>
                  <a:lnTo>
                    <a:pt x="887" y="1702"/>
                  </a:lnTo>
                  <a:lnTo>
                    <a:pt x="855" y="1698"/>
                  </a:lnTo>
                  <a:lnTo>
                    <a:pt x="825" y="1693"/>
                  </a:lnTo>
                  <a:lnTo>
                    <a:pt x="793" y="1686"/>
                  </a:lnTo>
                  <a:lnTo>
                    <a:pt x="763" y="1679"/>
                  </a:lnTo>
                  <a:lnTo>
                    <a:pt x="733" y="1669"/>
                  </a:lnTo>
                  <a:lnTo>
                    <a:pt x="704" y="1659"/>
                  </a:lnTo>
                  <a:lnTo>
                    <a:pt x="675" y="1647"/>
                  </a:lnTo>
                  <a:lnTo>
                    <a:pt x="646" y="1634"/>
                  </a:lnTo>
                  <a:lnTo>
                    <a:pt x="619" y="1620"/>
                  </a:lnTo>
                  <a:lnTo>
                    <a:pt x="592" y="1606"/>
                  </a:lnTo>
                  <a:lnTo>
                    <a:pt x="564" y="1588"/>
                  </a:lnTo>
                  <a:lnTo>
                    <a:pt x="538" y="1571"/>
                  </a:lnTo>
                  <a:lnTo>
                    <a:pt x="512" y="1552"/>
                  </a:lnTo>
                  <a:lnTo>
                    <a:pt x="488" y="1532"/>
                  </a:lnTo>
                  <a:lnTo>
                    <a:pt x="463" y="1511"/>
                  </a:lnTo>
                  <a:lnTo>
                    <a:pt x="440" y="1489"/>
                  </a:lnTo>
                  <a:lnTo>
                    <a:pt x="439" y="1486"/>
                  </a:lnTo>
                  <a:lnTo>
                    <a:pt x="436" y="1483"/>
                  </a:lnTo>
                  <a:lnTo>
                    <a:pt x="435" y="1482"/>
                  </a:lnTo>
                  <a:lnTo>
                    <a:pt x="432" y="1479"/>
                  </a:lnTo>
                  <a:lnTo>
                    <a:pt x="435" y="1476"/>
                  </a:lnTo>
                  <a:lnTo>
                    <a:pt x="438" y="1476"/>
                  </a:lnTo>
                  <a:lnTo>
                    <a:pt x="442" y="1476"/>
                  </a:lnTo>
                  <a:lnTo>
                    <a:pt x="445" y="1476"/>
                  </a:lnTo>
                  <a:lnTo>
                    <a:pt x="449" y="1476"/>
                  </a:lnTo>
                  <a:lnTo>
                    <a:pt x="459" y="1475"/>
                  </a:lnTo>
                  <a:lnTo>
                    <a:pt x="468" y="1475"/>
                  </a:lnTo>
                  <a:lnTo>
                    <a:pt x="474" y="1475"/>
                  </a:lnTo>
                  <a:lnTo>
                    <a:pt x="479" y="1476"/>
                  </a:lnTo>
                  <a:lnTo>
                    <a:pt x="482" y="1477"/>
                  </a:lnTo>
                  <a:lnTo>
                    <a:pt x="487" y="1480"/>
                  </a:lnTo>
                  <a:lnTo>
                    <a:pt x="491" y="1483"/>
                  </a:lnTo>
                  <a:lnTo>
                    <a:pt x="495" y="1486"/>
                  </a:lnTo>
                  <a:lnTo>
                    <a:pt x="505" y="1490"/>
                  </a:lnTo>
                  <a:lnTo>
                    <a:pt x="515" y="1488"/>
                  </a:lnTo>
                  <a:lnTo>
                    <a:pt x="525" y="1479"/>
                  </a:lnTo>
                  <a:lnTo>
                    <a:pt x="535" y="1469"/>
                  </a:lnTo>
                  <a:lnTo>
                    <a:pt x="541" y="1465"/>
                  </a:lnTo>
                  <a:lnTo>
                    <a:pt x="550" y="1460"/>
                  </a:lnTo>
                  <a:lnTo>
                    <a:pt x="560" y="1457"/>
                  </a:lnTo>
                  <a:lnTo>
                    <a:pt x="570" y="1456"/>
                  </a:lnTo>
                  <a:lnTo>
                    <a:pt x="582" y="1453"/>
                  </a:lnTo>
                  <a:lnTo>
                    <a:pt x="592" y="1452"/>
                  </a:lnTo>
                  <a:lnTo>
                    <a:pt x="602" y="1450"/>
                  </a:lnTo>
                  <a:lnTo>
                    <a:pt x="610" y="1447"/>
                  </a:lnTo>
                  <a:lnTo>
                    <a:pt x="615" y="1446"/>
                  </a:lnTo>
                  <a:lnTo>
                    <a:pt x="618" y="1443"/>
                  </a:lnTo>
                  <a:lnTo>
                    <a:pt x="619" y="1441"/>
                  </a:lnTo>
                  <a:lnTo>
                    <a:pt x="620" y="1440"/>
                  </a:lnTo>
                  <a:lnTo>
                    <a:pt x="635" y="1450"/>
                  </a:lnTo>
                  <a:lnTo>
                    <a:pt x="651" y="1460"/>
                  </a:lnTo>
                  <a:lnTo>
                    <a:pt x="665" y="1469"/>
                  </a:lnTo>
                  <a:lnTo>
                    <a:pt x="681" y="1479"/>
                  </a:lnTo>
                  <a:lnTo>
                    <a:pt x="697" y="1486"/>
                  </a:lnTo>
                  <a:lnTo>
                    <a:pt x="713" y="1495"/>
                  </a:lnTo>
                  <a:lnTo>
                    <a:pt x="728" y="1502"/>
                  </a:lnTo>
                  <a:lnTo>
                    <a:pt x="746" y="1509"/>
                  </a:lnTo>
                  <a:lnTo>
                    <a:pt x="762" y="1515"/>
                  </a:lnTo>
                  <a:lnTo>
                    <a:pt x="779" y="1521"/>
                  </a:lnTo>
                  <a:lnTo>
                    <a:pt x="796" y="1526"/>
                  </a:lnTo>
                  <a:lnTo>
                    <a:pt x="813" y="1532"/>
                  </a:lnTo>
                  <a:lnTo>
                    <a:pt x="831" y="1537"/>
                  </a:lnTo>
                  <a:lnTo>
                    <a:pt x="848" y="1541"/>
                  </a:lnTo>
                  <a:lnTo>
                    <a:pt x="865" y="1544"/>
                  </a:lnTo>
                  <a:lnTo>
                    <a:pt x="884" y="1547"/>
                  </a:lnTo>
                  <a:lnTo>
                    <a:pt x="883" y="1528"/>
                  </a:lnTo>
                  <a:lnTo>
                    <a:pt x="864" y="1525"/>
                  </a:lnTo>
                  <a:lnTo>
                    <a:pt x="845" y="1521"/>
                  </a:lnTo>
                  <a:lnTo>
                    <a:pt x="828" y="1516"/>
                  </a:lnTo>
                  <a:lnTo>
                    <a:pt x="809" y="1512"/>
                  </a:lnTo>
                  <a:lnTo>
                    <a:pt x="790" y="1506"/>
                  </a:lnTo>
                  <a:lnTo>
                    <a:pt x="773" y="1501"/>
                  </a:lnTo>
                  <a:lnTo>
                    <a:pt x="756" y="1493"/>
                  </a:lnTo>
                  <a:lnTo>
                    <a:pt x="739" y="1486"/>
                  </a:lnTo>
                  <a:lnTo>
                    <a:pt x="721" y="1477"/>
                  </a:lnTo>
                  <a:lnTo>
                    <a:pt x="704" y="1470"/>
                  </a:lnTo>
                  <a:lnTo>
                    <a:pt x="688" y="1462"/>
                  </a:lnTo>
                  <a:lnTo>
                    <a:pt x="671" y="1452"/>
                  </a:lnTo>
                  <a:lnTo>
                    <a:pt x="655" y="1441"/>
                  </a:lnTo>
                  <a:lnTo>
                    <a:pt x="639" y="1431"/>
                  </a:lnTo>
                  <a:lnTo>
                    <a:pt x="623" y="1420"/>
                  </a:lnTo>
                  <a:lnTo>
                    <a:pt x="609" y="1408"/>
                  </a:lnTo>
                  <a:lnTo>
                    <a:pt x="607" y="1405"/>
                  </a:lnTo>
                  <a:lnTo>
                    <a:pt x="606" y="1403"/>
                  </a:lnTo>
                  <a:lnTo>
                    <a:pt x="605" y="1400"/>
                  </a:lnTo>
                  <a:lnTo>
                    <a:pt x="603" y="1397"/>
                  </a:lnTo>
                  <a:lnTo>
                    <a:pt x="593" y="1384"/>
                  </a:lnTo>
                  <a:lnTo>
                    <a:pt x="584" y="1377"/>
                  </a:lnTo>
                  <a:lnTo>
                    <a:pt x="579" y="1372"/>
                  </a:lnTo>
                  <a:lnTo>
                    <a:pt x="574" y="1361"/>
                  </a:lnTo>
                  <a:lnTo>
                    <a:pt x="573" y="1355"/>
                  </a:lnTo>
                  <a:lnTo>
                    <a:pt x="571" y="1351"/>
                  </a:lnTo>
                  <a:lnTo>
                    <a:pt x="569" y="1348"/>
                  </a:lnTo>
                  <a:lnTo>
                    <a:pt x="564" y="1346"/>
                  </a:lnTo>
                  <a:lnTo>
                    <a:pt x="648" y="1263"/>
                  </a:lnTo>
                  <a:lnTo>
                    <a:pt x="636" y="1249"/>
                  </a:lnTo>
                  <a:lnTo>
                    <a:pt x="541" y="1342"/>
                  </a:lnTo>
                  <a:lnTo>
                    <a:pt x="538" y="1339"/>
                  </a:lnTo>
                  <a:lnTo>
                    <a:pt x="535" y="1335"/>
                  </a:lnTo>
                  <a:lnTo>
                    <a:pt x="533" y="1332"/>
                  </a:lnTo>
                  <a:lnTo>
                    <a:pt x="530" y="1329"/>
                  </a:lnTo>
                  <a:lnTo>
                    <a:pt x="531" y="1323"/>
                  </a:lnTo>
                  <a:lnTo>
                    <a:pt x="533" y="1318"/>
                  </a:lnTo>
                  <a:lnTo>
                    <a:pt x="534" y="1312"/>
                  </a:lnTo>
                  <a:lnTo>
                    <a:pt x="535" y="1306"/>
                  </a:lnTo>
                  <a:lnTo>
                    <a:pt x="535" y="1293"/>
                  </a:lnTo>
                  <a:lnTo>
                    <a:pt x="533" y="1279"/>
                  </a:lnTo>
                  <a:lnTo>
                    <a:pt x="527" y="1263"/>
                  </a:lnTo>
                  <a:lnTo>
                    <a:pt x="517" y="1246"/>
                  </a:lnTo>
                  <a:lnTo>
                    <a:pt x="507" y="1230"/>
                  </a:lnTo>
                  <a:lnTo>
                    <a:pt x="501" y="1220"/>
                  </a:lnTo>
                  <a:lnTo>
                    <a:pt x="498" y="1208"/>
                  </a:lnTo>
                  <a:lnTo>
                    <a:pt x="499" y="1195"/>
                  </a:lnTo>
                  <a:lnTo>
                    <a:pt x="502" y="1182"/>
                  </a:lnTo>
                  <a:lnTo>
                    <a:pt x="504" y="1172"/>
                  </a:lnTo>
                  <a:lnTo>
                    <a:pt x="504" y="1164"/>
                  </a:lnTo>
                  <a:lnTo>
                    <a:pt x="499" y="1152"/>
                  </a:lnTo>
                  <a:lnTo>
                    <a:pt x="494" y="1139"/>
                  </a:lnTo>
                  <a:lnTo>
                    <a:pt x="491" y="1128"/>
                  </a:lnTo>
                  <a:lnTo>
                    <a:pt x="487" y="1118"/>
                  </a:lnTo>
                  <a:lnTo>
                    <a:pt x="481" y="1109"/>
                  </a:lnTo>
                  <a:lnTo>
                    <a:pt x="475" y="1099"/>
                  </a:lnTo>
                  <a:lnTo>
                    <a:pt x="471" y="1086"/>
                  </a:lnTo>
                  <a:lnTo>
                    <a:pt x="471" y="1071"/>
                  </a:lnTo>
                  <a:lnTo>
                    <a:pt x="474" y="1056"/>
                  </a:lnTo>
                  <a:lnTo>
                    <a:pt x="479" y="1043"/>
                  </a:lnTo>
                  <a:lnTo>
                    <a:pt x="485" y="1033"/>
                  </a:lnTo>
                  <a:lnTo>
                    <a:pt x="491" y="1028"/>
                  </a:lnTo>
                  <a:lnTo>
                    <a:pt x="492" y="1027"/>
                  </a:lnTo>
                  <a:lnTo>
                    <a:pt x="495" y="1024"/>
                  </a:lnTo>
                  <a:lnTo>
                    <a:pt x="501" y="1017"/>
                  </a:lnTo>
                  <a:lnTo>
                    <a:pt x="508" y="1007"/>
                  </a:lnTo>
                  <a:lnTo>
                    <a:pt x="517" y="995"/>
                  </a:lnTo>
                  <a:lnTo>
                    <a:pt x="523" y="986"/>
                  </a:lnTo>
                  <a:lnTo>
                    <a:pt x="527" y="976"/>
                  </a:lnTo>
                  <a:lnTo>
                    <a:pt x="531" y="965"/>
                  </a:lnTo>
                  <a:lnTo>
                    <a:pt x="534" y="955"/>
                  </a:lnTo>
                  <a:lnTo>
                    <a:pt x="564" y="955"/>
                  </a:lnTo>
                  <a:lnTo>
                    <a:pt x="569" y="959"/>
                  </a:lnTo>
                  <a:lnTo>
                    <a:pt x="573" y="963"/>
                  </a:lnTo>
                  <a:lnTo>
                    <a:pt x="579" y="969"/>
                  </a:lnTo>
                  <a:lnTo>
                    <a:pt x="584" y="974"/>
                  </a:lnTo>
                  <a:lnTo>
                    <a:pt x="584" y="984"/>
                  </a:lnTo>
                  <a:lnTo>
                    <a:pt x="586" y="994"/>
                  </a:lnTo>
                  <a:lnTo>
                    <a:pt x="587" y="1005"/>
                  </a:lnTo>
                  <a:lnTo>
                    <a:pt x="589" y="1015"/>
                  </a:lnTo>
                  <a:lnTo>
                    <a:pt x="584" y="1018"/>
                  </a:lnTo>
                  <a:lnTo>
                    <a:pt x="580" y="1022"/>
                  </a:lnTo>
                  <a:lnTo>
                    <a:pt x="574" y="1027"/>
                  </a:lnTo>
                  <a:lnTo>
                    <a:pt x="570" y="1031"/>
                  </a:lnTo>
                  <a:lnTo>
                    <a:pt x="566" y="1041"/>
                  </a:lnTo>
                  <a:lnTo>
                    <a:pt x="571" y="1051"/>
                  </a:lnTo>
                  <a:lnTo>
                    <a:pt x="577" y="1057"/>
                  </a:lnTo>
                  <a:lnTo>
                    <a:pt x="582" y="1060"/>
                  </a:lnTo>
                  <a:lnTo>
                    <a:pt x="597" y="1063"/>
                  </a:lnTo>
                  <a:lnTo>
                    <a:pt x="602" y="1077"/>
                  </a:lnTo>
                  <a:lnTo>
                    <a:pt x="607" y="1093"/>
                  </a:lnTo>
                  <a:lnTo>
                    <a:pt x="613" y="1107"/>
                  </a:lnTo>
                  <a:lnTo>
                    <a:pt x="619" y="1122"/>
                  </a:lnTo>
                  <a:lnTo>
                    <a:pt x="626" y="1136"/>
                  </a:lnTo>
                  <a:lnTo>
                    <a:pt x="633" y="1149"/>
                  </a:lnTo>
                  <a:lnTo>
                    <a:pt x="641" y="1164"/>
                  </a:lnTo>
                  <a:lnTo>
                    <a:pt x="649" y="1177"/>
                  </a:lnTo>
                  <a:lnTo>
                    <a:pt x="664" y="1164"/>
                  </a:lnTo>
                  <a:lnTo>
                    <a:pt x="656" y="1152"/>
                  </a:lnTo>
                  <a:lnTo>
                    <a:pt x="649" y="1141"/>
                  </a:lnTo>
                  <a:lnTo>
                    <a:pt x="643" y="1129"/>
                  </a:lnTo>
                  <a:lnTo>
                    <a:pt x="636" y="1116"/>
                  </a:lnTo>
                  <a:lnTo>
                    <a:pt x="632" y="1105"/>
                  </a:lnTo>
                  <a:lnTo>
                    <a:pt x="626" y="1092"/>
                  </a:lnTo>
                  <a:lnTo>
                    <a:pt x="622" y="1079"/>
                  </a:lnTo>
                  <a:lnTo>
                    <a:pt x="618" y="1066"/>
                  </a:lnTo>
                  <a:lnTo>
                    <a:pt x="620" y="1067"/>
                  </a:lnTo>
                  <a:lnTo>
                    <a:pt x="622" y="1067"/>
                  </a:lnTo>
                  <a:lnTo>
                    <a:pt x="625" y="1067"/>
                  </a:lnTo>
                  <a:lnTo>
                    <a:pt x="631" y="1067"/>
                  </a:lnTo>
                  <a:lnTo>
                    <a:pt x="638" y="1067"/>
                  </a:lnTo>
                  <a:lnTo>
                    <a:pt x="645" y="1067"/>
                  </a:lnTo>
                  <a:lnTo>
                    <a:pt x="654" y="1069"/>
                  </a:lnTo>
                  <a:lnTo>
                    <a:pt x="662" y="1069"/>
                  </a:lnTo>
                  <a:lnTo>
                    <a:pt x="671" y="1070"/>
                  </a:lnTo>
                  <a:lnTo>
                    <a:pt x="679" y="1073"/>
                  </a:lnTo>
                  <a:lnTo>
                    <a:pt x="690" y="1080"/>
                  </a:lnTo>
                  <a:lnTo>
                    <a:pt x="700" y="1089"/>
                  </a:lnTo>
                  <a:lnTo>
                    <a:pt x="710" y="1099"/>
                  </a:lnTo>
                  <a:lnTo>
                    <a:pt x="718" y="1107"/>
                  </a:lnTo>
                  <a:lnTo>
                    <a:pt x="726" y="1116"/>
                  </a:lnTo>
                  <a:lnTo>
                    <a:pt x="731" y="1122"/>
                  </a:lnTo>
                  <a:lnTo>
                    <a:pt x="733" y="1123"/>
                  </a:lnTo>
                  <a:lnTo>
                    <a:pt x="746" y="1139"/>
                  </a:lnTo>
                  <a:lnTo>
                    <a:pt x="688" y="1197"/>
                  </a:lnTo>
                  <a:lnTo>
                    <a:pt x="682" y="1188"/>
                  </a:lnTo>
                  <a:lnTo>
                    <a:pt x="675" y="1179"/>
                  </a:lnTo>
                  <a:lnTo>
                    <a:pt x="669" y="1172"/>
                  </a:lnTo>
                  <a:lnTo>
                    <a:pt x="664" y="1164"/>
                  </a:lnTo>
                  <a:lnTo>
                    <a:pt x="649" y="1177"/>
                  </a:lnTo>
                  <a:lnTo>
                    <a:pt x="655" y="1185"/>
                  </a:lnTo>
                  <a:lnTo>
                    <a:pt x="661" y="1192"/>
                  </a:lnTo>
                  <a:lnTo>
                    <a:pt x="668" y="1201"/>
                  </a:lnTo>
                  <a:lnTo>
                    <a:pt x="675" y="1210"/>
                  </a:lnTo>
                  <a:lnTo>
                    <a:pt x="636" y="1249"/>
                  </a:lnTo>
                  <a:lnTo>
                    <a:pt x="648" y="1263"/>
                  </a:lnTo>
                  <a:lnTo>
                    <a:pt x="687" y="1224"/>
                  </a:lnTo>
                  <a:lnTo>
                    <a:pt x="690" y="1227"/>
                  </a:lnTo>
                  <a:lnTo>
                    <a:pt x="692" y="1228"/>
                  </a:lnTo>
                  <a:lnTo>
                    <a:pt x="694" y="1231"/>
                  </a:lnTo>
                  <a:lnTo>
                    <a:pt x="697" y="1234"/>
                  </a:lnTo>
                  <a:lnTo>
                    <a:pt x="707" y="1244"/>
                  </a:lnTo>
                  <a:lnTo>
                    <a:pt x="718" y="1254"/>
                  </a:lnTo>
                  <a:lnTo>
                    <a:pt x="730" y="1263"/>
                  </a:lnTo>
                  <a:lnTo>
                    <a:pt x="741" y="1272"/>
                  </a:lnTo>
                  <a:lnTo>
                    <a:pt x="754" y="1280"/>
                  </a:lnTo>
                  <a:lnTo>
                    <a:pt x="766" y="1289"/>
                  </a:lnTo>
                  <a:lnTo>
                    <a:pt x="779" y="1296"/>
                  </a:lnTo>
                  <a:lnTo>
                    <a:pt x="792" y="1303"/>
                  </a:lnTo>
                  <a:lnTo>
                    <a:pt x="793" y="1299"/>
                  </a:lnTo>
                  <a:lnTo>
                    <a:pt x="795" y="1295"/>
                  </a:lnTo>
                  <a:lnTo>
                    <a:pt x="798" y="1290"/>
                  </a:lnTo>
                  <a:lnTo>
                    <a:pt x="800" y="1286"/>
                  </a:lnTo>
                  <a:lnTo>
                    <a:pt x="787" y="1279"/>
                  </a:lnTo>
                  <a:lnTo>
                    <a:pt x="776" y="1272"/>
                  </a:lnTo>
                  <a:lnTo>
                    <a:pt x="764" y="1264"/>
                  </a:lnTo>
                  <a:lnTo>
                    <a:pt x="753" y="1257"/>
                  </a:lnTo>
                  <a:lnTo>
                    <a:pt x="741" y="1249"/>
                  </a:lnTo>
                  <a:lnTo>
                    <a:pt x="731" y="1240"/>
                  </a:lnTo>
                  <a:lnTo>
                    <a:pt x="720" y="1230"/>
                  </a:lnTo>
                  <a:lnTo>
                    <a:pt x="710" y="1220"/>
                  </a:lnTo>
                  <a:lnTo>
                    <a:pt x="707" y="1217"/>
                  </a:lnTo>
                  <a:lnTo>
                    <a:pt x="705" y="1215"/>
                  </a:lnTo>
                  <a:lnTo>
                    <a:pt x="703" y="1213"/>
                  </a:lnTo>
                  <a:lnTo>
                    <a:pt x="700" y="1210"/>
                  </a:lnTo>
                  <a:lnTo>
                    <a:pt x="842" y="1069"/>
                  </a:lnTo>
                  <a:lnTo>
                    <a:pt x="836" y="1067"/>
                  </a:lnTo>
                  <a:lnTo>
                    <a:pt x="832" y="1066"/>
                  </a:lnTo>
                  <a:lnTo>
                    <a:pt x="826" y="1066"/>
                  </a:lnTo>
                  <a:lnTo>
                    <a:pt x="821" y="1064"/>
                  </a:lnTo>
                  <a:lnTo>
                    <a:pt x="773" y="1110"/>
                  </a:lnTo>
                  <a:lnTo>
                    <a:pt x="775" y="1094"/>
                  </a:lnTo>
                  <a:lnTo>
                    <a:pt x="773" y="1079"/>
                  </a:lnTo>
                  <a:lnTo>
                    <a:pt x="772" y="1067"/>
                  </a:lnTo>
                  <a:lnTo>
                    <a:pt x="772" y="1063"/>
                  </a:lnTo>
                  <a:lnTo>
                    <a:pt x="798" y="1053"/>
                  </a:lnTo>
                  <a:lnTo>
                    <a:pt x="766" y="1043"/>
                  </a:lnTo>
                  <a:lnTo>
                    <a:pt x="740" y="1030"/>
                  </a:lnTo>
                  <a:lnTo>
                    <a:pt x="718" y="1014"/>
                  </a:lnTo>
                  <a:lnTo>
                    <a:pt x="701" y="997"/>
                  </a:lnTo>
                  <a:lnTo>
                    <a:pt x="688" y="979"/>
                  </a:lnTo>
                  <a:lnTo>
                    <a:pt x="677" y="963"/>
                  </a:lnTo>
                  <a:lnTo>
                    <a:pt x="668" y="948"/>
                  </a:lnTo>
                  <a:lnTo>
                    <a:pt x="661" y="933"/>
                  </a:lnTo>
                  <a:lnTo>
                    <a:pt x="649" y="903"/>
                  </a:lnTo>
                  <a:lnTo>
                    <a:pt x="645" y="870"/>
                  </a:lnTo>
                  <a:lnTo>
                    <a:pt x="642" y="841"/>
                  </a:lnTo>
                  <a:lnTo>
                    <a:pt x="642" y="830"/>
                  </a:lnTo>
                  <a:lnTo>
                    <a:pt x="641" y="831"/>
                  </a:lnTo>
                  <a:lnTo>
                    <a:pt x="638" y="834"/>
                  </a:lnTo>
                  <a:lnTo>
                    <a:pt x="631" y="837"/>
                  </a:lnTo>
                  <a:lnTo>
                    <a:pt x="623" y="842"/>
                  </a:lnTo>
                  <a:lnTo>
                    <a:pt x="626" y="835"/>
                  </a:lnTo>
                  <a:lnTo>
                    <a:pt x="631" y="827"/>
                  </a:lnTo>
                  <a:lnTo>
                    <a:pt x="633" y="819"/>
                  </a:lnTo>
                  <a:lnTo>
                    <a:pt x="636" y="812"/>
                  </a:lnTo>
                  <a:lnTo>
                    <a:pt x="638" y="798"/>
                  </a:lnTo>
                  <a:lnTo>
                    <a:pt x="639" y="783"/>
                  </a:lnTo>
                  <a:lnTo>
                    <a:pt x="642" y="769"/>
                  </a:lnTo>
                  <a:lnTo>
                    <a:pt x="646" y="756"/>
                  </a:lnTo>
                  <a:lnTo>
                    <a:pt x="639" y="768"/>
                  </a:lnTo>
                  <a:lnTo>
                    <a:pt x="632" y="781"/>
                  </a:lnTo>
                  <a:lnTo>
                    <a:pt x="626" y="794"/>
                  </a:lnTo>
                  <a:lnTo>
                    <a:pt x="619" y="805"/>
                  </a:lnTo>
                  <a:lnTo>
                    <a:pt x="613" y="819"/>
                  </a:lnTo>
                  <a:lnTo>
                    <a:pt x="609" y="832"/>
                  </a:lnTo>
                  <a:lnTo>
                    <a:pt x="603" y="845"/>
                  </a:lnTo>
                  <a:lnTo>
                    <a:pt x="599" y="860"/>
                  </a:lnTo>
                  <a:lnTo>
                    <a:pt x="592" y="864"/>
                  </a:lnTo>
                  <a:lnTo>
                    <a:pt x="584" y="868"/>
                  </a:lnTo>
                  <a:lnTo>
                    <a:pt x="579" y="871"/>
                  </a:lnTo>
                  <a:lnTo>
                    <a:pt x="574" y="873"/>
                  </a:lnTo>
                  <a:lnTo>
                    <a:pt x="569" y="876"/>
                  </a:lnTo>
                  <a:lnTo>
                    <a:pt x="561" y="881"/>
                  </a:lnTo>
                  <a:lnTo>
                    <a:pt x="553" y="889"/>
                  </a:lnTo>
                  <a:lnTo>
                    <a:pt x="544" y="897"/>
                  </a:lnTo>
                  <a:lnTo>
                    <a:pt x="535" y="906"/>
                  </a:lnTo>
                  <a:lnTo>
                    <a:pt x="527" y="916"/>
                  </a:lnTo>
                  <a:lnTo>
                    <a:pt x="520" y="923"/>
                  </a:lnTo>
                  <a:lnTo>
                    <a:pt x="514" y="930"/>
                  </a:lnTo>
                  <a:lnTo>
                    <a:pt x="512" y="932"/>
                  </a:lnTo>
                  <a:lnTo>
                    <a:pt x="511" y="933"/>
                  </a:lnTo>
                  <a:lnTo>
                    <a:pt x="510" y="935"/>
                  </a:lnTo>
                  <a:lnTo>
                    <a:pt x="508" y="936"/>
                  </a:lnTo>
                  <a:lnTo>
                    <a:pt x="435" y="936"/>
                  </a:lnTo>
                  <a:lnTo>
                    <a:pt x="432" y="955"/>
                  </a:lnTo>
                  <a:lnTo>
                    <a:pt x="491" y="955"/>
                  </a:lnTo>
                  <a:lnTo>
                    <a:pt x="485" y="963"/>
                  </a:lnTo>
                  <a:lnTo>
                    <a:pt x="479" y="969"/>
                  </a:lnTo>
                  <a:lnTo>
                    <a:pt x="475" y="975"/>
                  </a:lnTo>
                  <a:lnTo>
                    <a:pt x="474" y="976"/>
                  </a:lnTo>
                  <a:lnTo>
                    <a:pt x="478" y="1010"/>
                  </a:lnTo>
                  <a:lnTo>
                    <a:pt x="442" y="1067"/>
                  </a:lnTo>
                  <a:lnTo>
                    <a:pt x="420" y="1070"/>
                  </a:lnTo>
                  <a:lnTo>
                    <a:pt x="404" y="1057"/>
                  </a:lnTo>
                  <a:lnTo>
                    <a:pt x="403" y="1043"/>
                  </a:lnTo>
                  <a:lnTo>
                    <a:pt x="400" y="1027"/>
                  </a:lnTo>
                  <a:lnTo>
                    <a:pt x="399" y="1012"/>
                  </a:lnTo>
                  <a:lnTo>
                    <a:pt x="397" y="998"/>
                  </a:lnTo>
                  <a:lnTo>
                    <a:pt x="379" y="999"/>
                  </a:lnTo>
                  <a:lnTo>
                    <a:pt x="380" y="1012"/>
                  </a:lnTo>
                  <a:lnTo>
                    <a:pt x="381" y="1024"/>
                  </a:lnTo>
                  <a:lnTo>
                    <a:pt x="383" y="1037"/>
                  </a:lnTo>
                  <a:lnTo>
                    <a:pt x="384" y="1048"/>
                  </a:lnTo>
                  <a:lnTo>
                    <a:pt x="377" y="1050"/>
                  </a:lnTo>
                  <a:lnTo>
                    <a:pt x="368" y="1053"/>
                  </a:lnTo>
                  <a:lnTo>
                    <a:pt x="357" y="1057"/>
                  </a:lnTo>
                  <a:lnTo>
                    <a:pt x="344" y="1063"/>
                  </a:lnTo>
                  <a:lnTo>
                    <a:pt x="330" y="1071"/>
                  </a:lnTo>
                  <a:lnTo>
                    <a:pt x="319" y="1083"/>
                  </a:lnTo>
                  <a:lnTo>
                    <a:pt x="311" y="1096"/>
                  </a:lnTo>
                  <a:lnTo>
                    <a:pt x="305" y="1109"/>
                  </a:lnTo>
                  <a:lnTo>
                    <a:pt x="301" y="1123"/>
                  </a:lnTo>
                  <a:lnTo>
                    <a:pt x="299" y="1136"/>
                  </a:lnTo>
                  <a:lnTo>
                    <a:pt x="298" y="1151"/>
                  </a:lnTo>
                  <a:lnTo>
                    <a:pt x="298" y="1164"/>
                  </a:lnTo>
                  <a:lnTo>
                    <a:pt x="295" y="1181"/>
                  </a:lnTo>
                  <a:lnTo>
                    <a:pt x="289" y="1188"/>
                  </a:lnTo>
                  <a:lnTo>
                    <a:pt x="283" y="1188"/>
                  </a:lnTo>
                  <a:lnTo>
                    <a:pt x="281" y="1188"/>
                  </a:lnTo>
                  <a:lnTo>
                    <a:pt x="275" y="1185"/>
                  </a:lnTo>
                  <a:lnTo>
                    <a:pt x="268" y="1182"/>
                  </a:lnTo>
                  <a:lnTo>
                    <a:pt x="262" y="1179"/>
                  </a:lnTo>
                  <a:lnTo>
                    <a:pt x="255" y="1178"/>
                  </a:lnTo>
                  <a:lnTo>
                    <a:pt x="245" y="1138"/>
                  </a:lnTo>
                  <a:lnTo>
                    <a:pt x="236" y="1097"/>
                  </a:lnTo>
                  <a:lnTo>
                    <a:pt x="229" y="1056"/>
                  </a:lnTo>
                  <a:lnTo>
                    <a:pt x="224" y="1012"/>
                  </a:lnTo>
                  <a:lnTo>
                    <a:pt x="206" y="1012"/>
                  </a:lnTo>
                  <a:lnTo>
                    <a:pt x="210" y="1054"/>
                  </a:lnTo>
                  <a:lnTo>
                    <a:pt x="216" y="1096"/>
                  </a:lnTo>
                  <a:lnTo>
                    <a:pt x="224" y="1136"/>
                  </a:lnTo>
                  <a:lnTo>
                    <a:pt x="235" y="1177"/>
                  </a:lnTo>
                  <a:lnTo>
                    <a:pt x="222" y="1178"/>
                  </a:lnTo>
                  <a:lnTo>
                    <a:pt x="209" y="1181"/>
                  </a:lnTo>
                  <a:lnTo>
                    <a:pt x="197" y="1185"/>
                  </a:lnTo>
                  <a:lnTo>
                    <a:pt x="187" y="1188"/>
                  </a:lnTo>
                  <a:lnTo>
                    <a:pt x="178" y="1192"/>
                  </a:lnTo>
                  <a:lnTo>
                    <a:pt x="171" y="1197"/>
                  </a:lnTo>
                  <a:lnTo>
                    <a:pt x="167" y="1198"/>
                  </a:lnTo>
                  <a:lnTo>
                    <a:pt x="165" y="1200"/>
                  </a:lnTo>
                  <a:lnTo>
                    <a:pt x="158" y="1197"/>
                  </a:lnTo>
                  <a:lnTo>
                    <a:pt x="150" y="1197"/>
                  </a:lnTo>
                  <a:lnTo>
                    <a:pt x="138" y="1200"/>
                  </a:lnTo>
                  <a:lnTo>
                    <a:pt x="128" y="1204"/>
                  </a:lnTo>
                  <a:lnTo>
                    <a:pt x="118" y="1208"/>
                  </a:lnTo>
                  <a:lnTo>
                    <a:pt x="109" y="1213"/>
                  </a:lnTo>
                  <a:lnTo>
                    <a:pt x="103" y="1215"/>
                  </a:lnTo>
                  <a:lnTo>
                    <a:pt x="101" y="1217"/>
                  </a:lnTo>
                  <a:lnTo>
                    <a:pt x="108" y="1250"/>
                  </a:lnTo>
                  <a:lnTo>
                    <a:pt x="132" y="1238"/>
                  </a:lnTo>
                  <a:lnTo>
                    <a:pt x="151" y="1250"/>
                  </a:lnTo>
                  <a:lnTo>
                    <a:pt x="152" y="1251"/>
                  </a:lnTo>
                  <a:lnTo>
                    <a:pt x="157" y="1256"/>
                  </a:lnTo>
                  <a:lnTo>
                    <a:pt x="164" y="1260"/>
                  </a:lnTo>
                  <a:lnTo>
                    <a:pt x="171" y="1267"/>
                  </a:lnTo>
                  <a:lnTo>
                    <a:pt x="180" y="1274"/>
                  </a:lnTo>
                  <a:lnTo>
                    <a:pt x="188" y="1283"/>
                  </a:lnTo>
                  <a:lnTo>
                    <a:pt x="197" y="1290"/>
                  </a:lnTo>
                  <a:lnTo>
                    <a:pt x="204" y="1296"/>
                  </a:lnTo>
                  <a:lnTo>
                    <a:pt x="213" y="1308"/>
                  </a:lnTo>
                  <a:lnTo>
                    <a:pt x="213" y="1319"/>
                  </a:lnTo>
                  <a:lnTo>
                    <a:pt x="211" y="1332"/>
                  </a:lnTo>
                  <a:lnTo>
                    <a:pt x="216" y="1346"/>
                  </a:lnTo>
                  <a:lnTo>
                    <a:pt x="223" y="1358"/>
                  </a:lnTo>
                  <a:lnTo>
                    <a:pt x="230" y="1365"/>
                  </a:lnTo>
                  <a:lnTo>
                    <a:pt x="237" y="1369"/>
                  </a:lnTo>
                  <a:lnTo>
                    <a:pt x="247" y="1371"/>
                  </a:lnTo>
                  <a:lnTo>
                    <a:pt x="253" y="1371"/>
                  </a:lnTo>
                  <a:lnTo>
                    <a:pt x="259" y="1372"/>
                  </a:lnTo>
                  <a:lnTo>
                    <a:pt x="266" y="1372"/>
                  </a:lnTo>
                  <a:lnTo>
                    <a:pt x="273" y="1375"/>
                  </a:lnTo>
                  <a:lnTo>
                    <a:pt x="279" y="1377"/>
                  </a:lnTo>
                  <a:lnTo>
                    <a:pt x="286" y="1381"/>
                  </a:lnTo>
                  <a:lnTo>
                    <a:pt x="292" y="1385"/>
                  </a:lnTo>
                  <a:lnTo>
                    <a:pt x="298" y="1390"/>
                  </a:lnTo>
                  <a:lnTo>
                    <a:pt x="308" y="1405"/>
                  </a:lnTo>
                  <a:lnTo>
                    <a:pt x="314" y="1426"/>
                  </a:lnTo>
                  <a:lnTo>
                    <a:pt x="318" y="1443"/>
                  </a:lnTo>
                  <a:lnTo>
                    <a:pt x="319" y="1450"/>
                  </a:lnTo>
                  <a:lnTo>
                    <a:pt x="321" y="1450"/>
                  </a:lnTo>
                  <a:lnTo>
                    <a:pt x="325" y="1452"/>
                  </a:lnTo>
                  <a:lnTo>
                    <a:pt x="331" y="1453"/>
                  </a:lnTo>
                  <a:lnTo>
                    <a:pt x="340" y="1454"/>
                  </a:lnTo>
                  <a:lnTo>
                    <a:pt x="348" y="1457"/>
                  </a:lnTo>
                  <a:lnTo>
                    <a:pt x="355" y="1459"/>
                  </a:lnTo>
                  <a:lnTo>
                    <a:pt x="364" y="1462"/>
                  </a:lnTo>
                  <a:lnTo>
                    <a:pt x="370" y="1465"/>
                  </a:lnTo>
                  <a:lnTo>
                    <a:pt x="376" y="1467"/>
                  </a:lnTo>
                  <a:lnTo>
                    <a:pt x="383" y="1470"/>
                  </a:lnTo>
                  <a:lnTo>
                    <a:pt x="391" y="1472"/>
                  </a:lnTo>
                  <a:lnTo>
                    <a:pt x="402" y="1475"/>
                  </a:lnTo>
                  <a:lnTo>
                    <a:pt x="403" y="1476"/>
                  </a:lnTo>
                  <a:lnTo>
                    <a:pt x="404" y="1476"/>
                  </a:lnTo>
                  <a:lnTo>
                    <a:pt x="404" y="1477"/>
                  </a:lnTo>
                  <a:lnTo>
                    <a:pt x="406" y="1479"/>
                  </a:lnTo>
                  <a:lnTo>
                    <a:pt x="288" y="1597"/>
                  </a:lnTo>
                  <a:lnTo>
                    <a:pt x="259" y="1564"/>
                  </a:lnTo>
                  <a:lnTo>
                    <a:pt x="230" y="1529"/>
                  </a:lnTo>
                  <a:lnTo>
                    <a:pt x="204" y="1495"/>
                  </a:lnTo>
                  <a:lnTo>
                    <a:pt x="181" y="1459"/>
                  </a:lnTo>
                  <a:lnTo>
                    <a:pt x="158" y="1421"/>
                  </a:lnTo>
                  <a:lnTo>
                    <a:pt x="138" y="1384"/>
                  </a:lnTo>
                  <a:lnTo>
                    <a:pt x="119" y="1344"/>
                  </a:lnTo>
                  <a:lnTo>
                    <a:pt x="102" y="1305"/>
                  </a:lnTo>
                  <a:lnTo>
                    <a:pt x="88" y="1264"/>
                  </a:lnTo>
                  <a:lnTo>
                    <a:pt x="75" y="1223"/>
                  </a:lnTo>
                  <a:lnTo>
                    <a:pt x="63" y="1181"/>
                  </a:lnTo>
                  <a:lnTo>
                    <a:pt x="53" y="1138"/>
                  </a:lnTo>
                  <a:lnTo>
                    <a:pt x="46" y="1096"/>
                  </a:lnTo>
                  <a:lnTo>
                    <a:pt x="42" y="1051"/>
                  </a:lnTo>
                  <a:lnTo>
                    <a:pt x="39" y="1008"/>
                  </a:lnTo>
                  <a:lnTo>
                    <a:pt x="37" y="963"/>
                  </a:lnTo>
                  <a:lnTo>
                    <a:pt x="37" y="961"/>
                  </a:lnTo>
                  <a:lnTo>
                    <a:pt x="37" y="959"/>
                  </a:lnTo>
                  <a:lnTo>
                    <a:pt x="37" y="956"/>
                  </a:lnTo>
                  <a:lnTo>
                    <a:pt x="37" y="955"/>
                  </a:lnTo>
                  <a:lnTo>
                    <a:pt x="204" y="955"/>
                  </a:lnTo>
                  <a:lnTo>
                    <a:pt x="204" y="956"/>
                  </a:lnTo>
                  <a:lnTo>
                    <a:pt x="204" y="959"/>
                  </a:lnTo>
                  <a:lnTo>
                    <a:pt x="204" y="961"/>
                  </a:lnTo>
                  <a:lnTo>
                    <a:pt x="204" y="963"/>
                  </a:lnTo>
                  <a:lnTo>
                    <a:pt x="204" y="975"/>
                  </a:lnTo>
                  <a:lnTo>
                    <a:pt x="206" y="988"/>
                  </a:lnTo>
                  <a:lnTo>
                    <a:pt x="206" y="1001"/>
                  </a:lnTo>
                  <a:lnTo>
                    <a:pt x="206" y="1012"/>
                  </a:lnTo>
                  <a:lnTo>
                    <a:pt x="224" y="1012"/>
                  </a:lnTo>
                  <a:lnTo>
                    <a:pt x="224" y="1001"/>
                  </a:lnTo>
                  <a:lnTo>
                    <a:pt x="224" y="988"/>
                  </a:lnTo>
                  <a:lnTo>
                    <a:pt x="223" y="975"/>
                  </a:lnTo>
                  <a:lnTo>
                    <a:pt x="223" y="963"/>
                  </a:lnTo>
                  <a:lnTo>
                    <a:pt x="223" y="961"/>
                  </a:lnTo>
                  <a:lnTo>
                    <a:pt x="223" y="959"/>
                  </a:lnTo>
                  <a:lnTo>
                    <a:pt x="223" y="956"/>
                  </a:lnTo>
                  <a:lnTo>
                    <a:pt x="223" y="955"/>
                  </a:lnTo>
                  <a:lnTo>
                    <a:pt x="379" y="955"/>
                  </a:lnTo>
                  <a:lnTo>
                    <a:pt x="377" y="956"/>
                  </a:lnTo>
                  <a:lnTo>
                    <a:pt x="377" y="959"/>
                  </a:lnTo>
                  <a:lnTo>
                    <a:pt x="377" y="961"/>
                  </a:lnTo>
                  <a:lnTo>
                    <a:pt x="377" y="963"/>
                  </a:lnTo>
                  <a:lnTo>
                    <a:pt x="377" y="972"/>
                  </a:lnTo>
                  <a:lnTo>
                    <a:pt x="379" y="981"/>
                  </a:lnTo>
                  <a:lnTo>
                    <a:pt x="379" y="991"/>
                  </a:lnTo>
                  <a:lnTo>
                    <a:pt x="379" y="999"/>
                  </a:lnTo>
                  <a:lnTo>
                    <a:pt x="397" y="998"/>
                  </a:lnTo>
                  <a:lnTo>
                    <a:pt x="397" y="989"/>
                  </a:lnTo>
                  <a:lnTo>
                    <a:pt x="397" y="981"/>
                  </a:lnTo>
                  <a:lnTo>
                    <a:pt x="397" y="972"/>
                  </a:lnTo>
                  <a:lnTo>
                    <a:pt x="397" y="963"/>
                  </a:lnTo>
                  <a:lnTo>
                    <a:pt x="397" y="961"/>
                  </a:lnTo>
                  <a:lnTo>
                    <a:pt x="397" y="959"/>
                  </a:lnTo>
                  <a:lnTo>
                    <a:pt x="397" y="956"/>
                  </a:lnTo>
                  <a:lnTo>
                    <a:pt x="397" y="955"/>
                  </a:lnTo>
                  <a:lnTo>
                    <a:pt x="432" y="955"/>
                  </a:lnTo>
                  <a:lnTo>
                    <a:pt x="435" y="936"/>
                  </a:lnTo>
                  <a:lnTo>
                    <a:pt x="397" y="936"/>
                  </a:lnTo>
                  <a:lnTo>
                    <a:pt x="402" y="884"/>
                  </a:lnTo>
                  <a:lnTo>
                    <a:pt x="412" y="834"/>
                  </a:lnTo>
                  <a:lnTo>
                    <a:pt x="426" y="783"/>
                  </a:lnTo>
                  <a:lnTo>
                    <a:pt x="443" y="736"/>
                  </a:lnTo>
                  <a:lnTo>
                    <a:pt x="466" y="690"/>
                  </a:lnTo>
                  <a:lnTo>
                    <a:pt x="494" y="647"/>
                  </a:lnTo>
                  <a:lnTo>
                    <a:pt x="524" y="605"/>
                  </a:lnTo>
                  <a:lnTo>
                    <a:pt x="559" y="566"/>
                  </a:lnTo>
                  <a:lnTo>
                    <a:pt x="679" y="687"/>
                  </a:lnTo>
                  <a:lnTo>
                    <a:pt x="682" y="683"/>
                  </a:lnTo>
                  <a:lnTo>
                    <a:pt x="685" y="678"/>
                  </a:lnTo>
                  <a:lnTo>
                    <a:pt x="688" y="675"/>
                  </a:lnTo>
                  <a:lnTo>
                    <a:pt x="691" y="671"/>
                  </a:lnTo>
                  <a:lnTo>
                    <a:pt x="571" y="552"/>
                  </a:lnTo>
                  <a:lnTo>
                    <a:pt x="587" y="537"/>
                  </a:lnTo>
                  <a:lnTo>
                    <a:pt x="603" y="524"/>
                  </a:lnTo>
                  <a:lnTo>
                    <a:pt x="619" y="511"/>
                  </a:lnTo>
                  <a:lnTo>
                    <a:pt x="635" y="500"/>
                  </a:lnTo>
                  <a:lnTo>
                    <a:pt x="652" y="488"/>
                  </a:lnTo>
                  <a:lnTo>
                    <a:pt x="669" y="477"/>
                  </a:lnTo>
                  <a:lnTo>
                    <a:pt x="687" y="467"/>
                  </a:lnTo>
                  <a:lnTo>
                    <a:pt x="704" y="457"/>
                  </a:lnTo>
                  <a:lnTo>
                    <a:pt x="723" y="448"/>
                  </a:lnTo>
                  <a:lnTo>
                    <a:pt x="741" y="439"/>
                  </a:lnTo>
                  <a:lnTo>
                    <a:pt x="760" y="432"/>
                  </a:lnTo>
                  <a:lnTo>
                    <a:pt x="779" y="425"/>
                  </a:lnTo>
                  <a:lnTo>
                    <a:pt x="798" y="419"/>
                  </a:lnTo>
                  <a:lnTo>
                    <a:pt x="818" y="413"/>
                  </a:lnTo>
                  <a:lnTo>
                    <a:pt x="836" y="409"/>
                  </a:lnTo>
                  <a:lnTo>
                    <a:pt x="857" y="405"/>
                  </a:lnTo>
                  <a:lnTo>
                    <a:pt x="857" y="385"/>
                  </a:lnTo>
                  <a:lnTo>
                    <a:pt x="844" y="387"/>
                  </a:lnTo>
                  <a:lnTo>
                    <a:pt x="829" y="390"/>
                  </a:lnTo>
                  <a:lnTo>
                    <a:pt x="816" y="393"/>
                  </a:lnTo>
                  <a:lnTo>
                    <a:pt x="803" y="398"/>
                  </a:lnTo>
                  <a:lnTo>
                    <a:pt x="790" y="402"/>
                  </a:lnTo>
                  <a:lnTo>
                    <a:pt x="777" y="406"/>
                  </a:lnTo>
                  <a:lnTo>
                    <a:pt x="764" y="411"/>
                  </a:lnTo>
                  <a:lnTo>
                    <a:pt x="751" y="415"/>
                  </a:lnTo>
                  <a:lnTo>
                    <a:pt x="734" y="426"/>
                  </a:lnTo>
                  <a:lnTo>
                    <a:pt x="715" y="439"/>
                  </a:lnTo>
                  <a:lnTo>
                    <a:pt x="695" y="454"/>
                  </a:lnTo>
                  <a:lnTo>
                    <a:pt x="675" y="465"/>
                  </a:lnTo>
                  <a:lnTo>
                    <a:pt x="656" y="478"/>
                  </a:lnTo>
                  <a:lnTo>
                    <a:pt x="639" y="488"/>
                  </a:lnTo>
                  <a:lnTo>
                    <a:pt x="626" y="495"/>
                  </a:lnTo>
                  <a:lnTo>
                    <a:pt x="616" y="500"/>
                  </a:lnTo>
                  <a:lnTo>
                    <a:pt x="610" y="501"/>
                  </a:lnTo>
                  <a:lnTo>
                    <a:pt x="606" y="503"/>
                  </a:lnTo>
                  <a:lnTo>
                    <a:pt x="602" y="504"/>
                  </a:lnTo>
                  <a:lnTo>
                    <a:pt x="596" y="506"/>
                  </a:lnTo>
                  <a:lnTo>
                    <a:pt x="586" y="513"/>
                  </a:lnTo>
                  <a:lnTo>
                    <a:pt x="577" y="521"/>
                  </a:lnTo>
                  <a:lnTo>
                    <a:pt x="569" y="530"/>
                  </a:lnTo>
                  <a:lnTo>
                    <a:pt x="559" y="539"/>
                  </a:lnTo>
                  <a:lnTo>
                    <a:pt x="554" y="534"/>
                  </a:lnTo>
                  <a:lnTo>
                    <a:pt x="540" y="547"/>
                  </a:lnTo>
                  <a:lnTo>
                    <a:pt x="546" y="553"/>
                  </a:lnTo>
                  <a:lnTo>
                    <a:pt x="511" y="592"/>
                  </a:lnTo>
                  <a:lnTo>
                    <a:pt x="479" y="634"/>
                  </a:lnTo>
                  <a:lnTo>
                    <a:pt x="452" y="678"/>
                  </a:lnTo>
                  <a:lnTo>
                    <a:pt x="427" y="726"/>
                  </a:lnTo>
                  <a:lnTo>
                    <a:pt x="409" y="776"/>
                  </a:lnTo>
                  <a:lnTo>
                    <a:pt x="394" y="828"/>
                  </a:lnTo>
                  <a:lnTo>
                    <a:pt x="384" y="881"/>
                  </a:lnTo>
                  <a:lnTo>
                    <a:pt x="379" y="936"/>
                  </a:lnTo>
                  <a:lnTo>
                    <a:pt x="224" y="936"/>
                  </a:lnTo>
                  <a:lnTo>
                    <a:pt x="230" y="867"/>
                  </a:lnTo>
                  <a:lnTo>
                    <a:pt x="242" y="799"/>
                  </a:lnTo>
                  <a:lnTo>
                    <a:pt x="259" y="733"/>
                  </a:lnTo>
                  <a:lnTo>
                    <a:pt x="283" y="670"/>
                  </a:lnTo>
                  <a:lnTo>
                    <a:pt x="314" y="609"/>
                  </a:lnTo>
                  <a:lnTo>
                    <a:pt x="348" y="550"/>
                  </a:lnTo>
                  <a:lnTo>
                    <a:pt x="390" y="495"/>
                  </a:lnTo>
                  <a:lnTo>
                    <a:pt x="436" y="444"/>
                  </a:lnTo>
                  <a:lnTo>
                    <a:pt x="468" y="475"/>
                  </a:lnTo>
                  <a:lnTo>
                    <a:pt x="472" y="470"/>
                  </a:lnTo>
                  <a:lnTo>
                    <a:pt x="479" y="459"/>
                  </a:lnTo>
                  <a:lnTo>
                    <a:pt x="449" y="429"/>
                  </a:lnTo>
                  <a:lnTo>
                    <a:pt x="459" y="421"/>
                  </a:lnTo>
                  <a:lnTo>
                    <a:pt x="469" y="411"/>
                  </a:lnTo>
                  <a:lnTo>
                    <a:pt x="479" y="402"/>
                  </a:lnTo>
                  <a:lnTo>
                    <a:pt x="491" y="393"/>
                  </a:lnTo>
                  <a:lnTo>
                    <a:pt x="501" y="385"/>
                  </a:lnTo>
                  <a:lnTo>
                    <a:pt x="512" y="376"/>
                  </a:lnTo>
                  <a:lnTo>
                    <a:pt x="523" y="367"/>
                  </a:lnTo>
                  <a:lnTo>
                    <a:pt x="534" y="359"/>
                  </a:lnTo>
                  <a:lnTo>
                    <a:pt x="538" y="350"/>
                  </a:lnTo>
                  <a:lnTo>
                    <a:pt x="543" y="341"/>
                  </a:lnTo>
                  <a:lnTo>
                    <a:pt x="546" y="333"/>
                  </a:lnTo>
                  <a:lnTo>
                    <a:pt x="550" y="326"/>
                  </a:lnTo>
                  <a:lnTo>
                    <a:pt x="535" y="336"/>
                  </a:lnTo>
                  <a:lnTo>
                    <a:pt x="520" y="347"/>
                  </a:lnTo>
                  <a:lnTo>
                    <a:pt x="505" y="357"/>
                  </a:lnTo>
                  <a:lnTo>
                    <a:pt x="491" y="369"/>
                  </a:lnTo>
                  <a:lnTo>
                    <a:pt x="476" y="380"/>
                  </a:lnTo>
                  <a:lnTo>
                    <a:pt x="463" y="392"/>
                  </a:lnTo>
                  <a:lnTo>
                    <a:pt x="449" y="403"/>
                  </a:lnTo>
                  <a:lnTo>
                    <a:pt x="436" y="416"/>
                  </a:lnTo>
                  <a:lnTo>
                    <a:pt x="318" y="298"/>
                  </a:lnTo>
                  <a:lnTo>
                    <a:pt x="345" y="272"/>
                  </a:lnTo>
                  <a:lnTo>
                    <a:pt x="376" y="246"/>
                  </a:lnTo>
                  <a:lnTo>
                    <a:pt x="404" y="223"/>
                  </a:lnTo>
                  <a:lnTo>
                    <a:pt x="435" y="200"/>
                  </a:lnTo>
                  <a:lnTo>
                    <a:pt x="466" y="180"/>
                  </a:lnTo>
                  <a:lnTo>
                    <a:pt x="499" y="160"/>
                  </a:lnTo>
                  <a:lnTo>
                    <a:pt x="531" y="141"/>
                  </a:lnTo>
                  <a:lnTo>
                    <a:pt x="566" y="124"/>
                  </a:lnTo>
                  <a:lnTo>
                    <a:pt x="599" y="110"/>
                  </a:lnTo>
                  <a:lnTo>
                    <a:pt x="635" y="95"/>
                  </a:lnTo>
                  <a:lnTo>
                    <a:pt x="669" y="82"/>
                  </a:lnTo>
                  <a:lnTo>
                    <a:pt x="705" y="71"/>
                  </a:lnTo>
                  <a:lnTo>
                    <a:pt x="741" y="62"/>
                  </a:lnTo>
                  <a:lnTo>
                    <a:pt x="779" y="53"/>
                  </a:lnTo>
                  <a:lnTo>
                    <a:pt x="816" y="48"/>
                  </a:lnTo>
                  <a:lnTo>
                    <a:pt x="854" y="42"/>
                  </a:lnTo>
                  <a:lnTo>
                    <a:pt x="854" y="33"/>
                  </a:lnTo>
                  <a:lnTo>
                    <a:pt x="849" y="4"/>
                  </a:lnTo>
                  <a:lnTo>
                    <a:pt x="786" y="15"/>
                  </a:lnTo>
                  <a:lnTo>
                    <a:pt x="726" y="28"/>
                  </a:lnTo>
                  <a:lnTo>
                    <a:pt x="665" y="45"/>
                  </a:lnTo>
                  <a:lnTo>
                    <a:pt x="607" y="66"/>
                  </a:lnTo>
                  <a:lnTo>
                    <a:pt x="551" y="91"/>
                  </a:lnTo>
                  <a:lnTo>
                    <a:pt x="497" y="120"/>
                  </a:lnTo>
                  <a:lnTo>
                    <a:pt x="443" y="150"/>
                  </a:lnTo>
                  <a:lnTo>
                    <a:pt x="394" y="184"/>
                  </a:lnTo>
                  <a:lnTo>
                    <a:pt x="345" y="222"/>
                  </a:lnTo>
                  <a:lnTo>
                    <a:pt x="301" y="264"/>
                  </a:lnTo>
                  <a:lnTo>
                    <a:pt x="258" y="307"/>
                  </a:lnTo>
                  <a:lnTo>
                    <a:pt x="219" y="351"/>
                  </a:lnTo>
                  <a:lnTo>
                    <a:pt x="181" y="400"/>
                  </a:lnTo>
                  <a:lnTo>
                    <a:pt x="147" y="451"/>
                  </a:lnTo>
                  <a:lnTo>
                    <a:pt x="116" y="504"/>
                  </a:lnTo>
                  <a:lnTo>
                    <a:pt x="89" y="55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3" name="Freeform 65"/>
            <p:cNvSpPr>
              <a:spLocks noChangeAspect="1"/>
            </p:cNvSpPr>
            <p:nvPr/>
          </p:nvSpPr>
          <p:spPr bwMode="auto">
            <a:xfrm>
              <a:off x="1471" y="1413"/>
              <a:ext cx="311" cy="300"/>
            </a:xfrm>
            <a:custGeom>
              <a:avLst/>
              <a:gdLst/>
              <a:ahLst/>
              <a:cxnLst>
                <a:cxn ang="0">
                  <a:pos x="309" y="0"/>
                </a:cxn>
                <a:cxn ang="0">
                  <a:pos x="307" y="2"/>
                </a:cxn>
                <a:cxn ang="0">
                  <a:pos x="301" y="5"/>
                </a:cxn>
                <a:cxn ang="0">
                  <a:pos x="291" y="9"/>
                </a:cxn>
                <a:cxn ang="0">
                  <a:pos x="276" y="15"/>
                </a:cxn>
                <a:cxn ang="0">
                  <a:pos x="260" y="24"/>
                </a:cxn>
                <a:cxn ang="0">
                  <a:pos x="243" y="34"/>
                </a:cxn>
                <a:cxn ang="0">
                  <a:pos x="223" y="45"/>
                </a:cxn>
                <a:cxn ang="0">
                  <a:pos x="203" y="57"/>
                </a:cxn>
                <a:cxn ang="0">
                  <a:pos x="181" y="71"/>
                </a:cxn>
                <a:cxn ang="0">
                  <a:pos x="161" y="85"/>
                </a:cxn>
                <a:cxn ang="0">
                  <a:pos x="141" y="103"/>
                </a:cxn>
                <a:cxn ang="0">
                  <a:pos x="122" y="120"/>
                </a:cxn>
                <a:cxn ang="0">
                  <a:pos x="105" y="137"/>
                </a:cxn>
                <a:cxn ang="0">
                  <a:pos x="89" y="157"/>
                </a:cxn>
                <a:cxn ang="0">
                  <a:pos x="78" y="178"/>
                </a:cxn>
                <a:cxn ang="0">
                  <a:pos x="69" y="198"/>
                </a:cxn>
                <a:cxn ang="0">
                  <a:pos x="68" y="201"/>
                </a:cxn>
                <a:cxn ang="0">
                  <a:pos x="62" y="209"/>
                </a:cxn>
                <a:cxn ang="0">
                  <a:pos x="53" y="224"/>
                </a:cxn>
                <a:cxn ang="0">
                  <a:pos x="43" y="239"/>
                </a:cxn>
                <a:cxn ang="0">
                  <a:pos x="32" y="257"/>
                </a:cxn>
                <a:cxn ang="0">
                  <a:pos x="20" y="275"/>
                </a:cxn>
                <a:cxn ang="0">
                  <a:pos x="8" y="291"/>
                </a:cxn>
                <a:cxn ang="0">
                  <a:pos x="0" y="306"/>
                </a:cxn>
                <a:cxn ang="0">
                  <a:pos x="4" y="304"/>
                </a:cxn>
                <a:cxn ang="0">
                  <a:pos x="14" y="299"/>
                </a:cxn>
                <a:cxn ang="0">
                  <a:pos x="29" y="290"/>
                </a:cxn>
                <a:cxn ang="0">
                  <a:pos x="47" y="278"/>
                </a:cxn>
                <a:cxn ang="0">
                  <a:pos x="69" y="264"/>
                </a:cxn>
                <a:cxn ang="0">
                  <a:pos x="92" y="248"/>
                </a:cxn>
                <a:cxn ang="0">
                  <a:pos x="114" y="231"/>
                </a:cxn>
                <a:cxn ang="0">
                  <a:pos x="134" y="212"/>
                </a:cxn>
                <a:cxn ang="0">
                  <a:pos x="154" y="192"/>
                </a:cxn>
                <a:cxn ang="0">
                  <a:pos x="178" y="167"/>
                </a:cxn>
                <a:cxn ang="0">
                  <a:pos x="204" y="140"/>
                </a:cxn>
                <a:cxn ang="0">
                  <a:pos x="230" y="113"/>
                </a:cxn>
                <a:cxn ang="0">
                  <a:pos x="255" y="84"/>
                </a:cxn>
                <a:cxn ang="0">
                  <a:pos x="276" y="55"/>
                </a:cxn>
                <a:cxn ang="0">
                  <a:pos x="295" y="26"/>
                </a:cxn>
                <a:cxn ang="0">
                  <a:pos x="309" y="0"/>
                </a:cxn>
              </a:cxnLst>
              <a:rect l="0" t="0" r="r" b="b"/>
              <a:pathLst>
                <a:path w="309" h="306">
                  <a:moveTo>
                    <a:pt x="309" y="0"/>
                  </a:moveTo>
                  <a:lnTo>
                    <a:pt x="307" y="2"/>
                  </a:lnTo>
                  <a:lnTo>
                    <a:pt x="301" y="5"/>
                  </a:lnTo>
                  <a:lnTo>
                    <a:pt x="291" y="9"/>
                  </a:lnTo>
                  <a:lnTo>
                    <a:pt x="276" y="15"/>
                  </a:lnTo>
                  <a:lnTo>
                    <a:pt x="260" y="24"/>
                  </a:lnTo>
                  <a:lnTo>
                    <a:pt x="243" y="34"/>
                  </a:lnTo>
                  <a:lnTo>
                    <a:pt x="223" y="45"/>
                  </a:lnTo>
                  <a:lnTo>
                    <a:pt x="203" y="57"/>
                  </a:lnTo>
                  <a:lnTo>
                    <a:pt x="181" y="71"/>
                  </a:lnTo>
                  <a:lnTo>
                    <a:pt x="161" y="85"/>
                  </a:lnTo>
                  <a:lnTo>
                    <a:pt x="141" y="103"/>
                  </a:lnTo>
                  <a:lnTo>
                    <a:pt x="122" y="120"/>
                  </a:lnTo>
                  <a:lnTo>
                    <a:pt x="105" y="137"/>
                  </a:lnTo>
                  <a:lnTo>
                    <a:pt x="89" y="157"/>
                  </a:lnTo>
                  <a:lnTo>
                    <a:pt x="78" y="178"/>
                  </a:lnTo>
                  <a:lnTo>
                    <a:pt x="69" y="198"/>
                  </a:lnTo>
                  <a:lnTo>
                    <a:pt x="68" y="201"/>
                  </a:lnTo>
                  <a:lnTo>
                    <a:pt x="62" y="209"/>
                  </a:lnTo>
                  <a:lnTo>
                    <a:pt x="53" y="224"/>
                  </a:lnTo>
                  <a:lnTo>
                    <a:pt x="43" y="239"/>
                  </a:lnTo>
                  <a:lnTo>
                    <a:pt x="32" y="257"/>
                  </a:lnTo>
                  <a:lnTo>
                    <a:pt x="20" y="275"/>
                  </a:lnTo>
                  <a:lnTo>
                    <a:pt x="8" y="291"/>
                  </a:lnTo>
                  <a:lnTo>
                    <a:pt x="0" y="306"/>
                  </a:lnTo>
                  <a:lnTo>
                    <a:pt x="4" y="304"/>
                  </a:lnTo>
                  <a:lnTo>
                    <a:pt x="14" y="299"/>
                  </a:lnTo>
                  <a:lnTo>
                    <a:pt x="29" y="290"/>
                  </a:lnTo>
                  <a:lnTo>
                    <a:pt x="47" y="278"/>
                  </a:lnTo>
                  <a:lnTo>
                    <a:pt x="69" y="264"/>
                  </a:lnTo>
                  <a:lnTo>
                    <a:pt x="92" y="248"/>
                  </a:lnTo>
                  <a:lnTo>
                    <a:pt x="114" y="231"/>
                  </a:lnTo>
                  <a:lnTo>
                    <a:pt x="134" y="212"/>
                  </a:lnTo>
                  <a:lnTo>
                    <a:pt x="154" y="192"/>
                  </a:lnTo>
                  <a:lnTo>
                    <a:pt x="178" y="167"/>
                  </a:lnTo>
                  <a:lnTo>
                    <a:pt x="204" y="140"/>
                  </a:lnTo>
                  <a:lnTo>
                    <a:pt x="230" y="113"/>
                  </a:lnTo>
                  <a:lnTo>
                    <a:pt x="255" y="84"/>
                  </a:lnTo>
                  <a:lnTo>
                    <a:pt x="276" y="55"/>
                  </a:lnTo>
                  <a:lnTo>
                    <a:pt x="295" y="26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4" name="Freeform 66"/>
            <p:cNvSpPr>
              <a:spLocks noChangeAspect="1"/>
            </p:cNvSpPr>
            <p:nvPr/>
          </p:nvSpPr>
          <p:spPr bwMode="auto">
            <a:xfrm>
              <a:off x="1349" y="1606"/>
              <a:ext cx="304" cy="394"/>
            </a:xfrm>
            <a:custGeom>
              <a:avLst/>
              <a:gdLst/>
              <a:ahLst/>
              <a:cxnLst>
                <a:cxn ang="0">
                  <a:pos x="194" y="209"/>
                </a:cxn>
                <a:cxn ang="0">
                  <a:pos x="226" y="180"/>
                </a:cxn>
                <a:cxn ang="0">
                  <a:pos x="250" y="153"/>
                </a:cxn>
                <a:cxn ang="0">
                  <a:pos x="270" y="127"/>
                </a:cxn>
                <a:cxn ang="0">
                  <a:pos x="285" y="104"/>
                </a:cxn>
                <a:cxn ang="0">
                  <a:pos x="295" y="84"/>
                </a:cxn>
                <a:cxn ang="0">
                  <a:pos x="301" y="68"/>
                </a:cxn>
                <a:cxn ang="0">
                  <a:pos x="303" y="58"/>
                </a:cxn>
                <a:cxn ang="0">
                  <a:pos x="305" y="55"/>
                </a:cxn>
                <a:cxn ang="0">
                  <a:pos x="299" y="59"/>
                </a:cxn>
                <a:cxn ang="0">
                  <a:pos x="283" y="70"/>
                </a:cxn>
                <a:cxn ang="0">
                  <a:pos x="260" y="85"/>
                </a:cxn>
                <a:cxn ang="0">
                  <a:pos x="234" y="104"/>
                </a:cxn>
                <a:cxn ang="0">
                  <a:pos x="204" y="124"/>
                </a:cxn>
                <a:cxn ang="0">
                  <a:pos x="177" y="144"/>
                </a:cxn>
                <a:cxn ang="0">
                  <a:pos x="151" y="162"/>
                </a:cxn>
                <a:cxn ang="0">
                  <a:pos x="132" y="176"/>
                </a:cxn>
                <a:cxn ang="0">
                  <a:pos x="116" y="190"/>
                </a:cxn>
                <a:cxn ang="0">
                  <a:pos x="100" y="209"/>
                </a:cxn>
                <a:cxn ang="0">
                  <a:pos x="85" y="231"/>
                </a:cxn>
                <a:cxn ang="0">
                  <a:pos x="69" y="252"/>
                </a:cxn>
                <a:cxn ang="0">
                  <a:pos x="56" y="271"/>
                </a:cxn>
                <a:cxn ang="0">
                  <a:pos x="46" y="287"/>
                </a:cxn>
                <a:cxn ang="0">
                  <a:pos x="38" y="298"/>
                </a:cxn>
                <a:cxn ang="0">
                  <a:pos x="36" y="303"/>
                </a:cxn>
                <a:cxn ang="0">
                  <a:pos x="37" y="298"/>
                </a:cxn>
                <a:cxn ang="0">
                  <a:pos x="40" y="280"/>
                </a:cxn>
                <a:cxn ang="0">
                  <a:pos x="49" y="245"/>
                </a:cxn>
                <a:cxn ang="0">
                  <a:pos x="61" y="188"/>
                </a:cxn>
                <a:cxn ang="0">
                  <a:pos x="74" y="118"/>
                </a:cxn>
                <a:cxn ang="0">
                  <a:pos x="80" y="59"/>
                </a:cxn>
                <a:cxn ang="0">
                  <a:pos x="83" y="16"/>
                </a:cxn>
                <a:cxn ang="0">
                  <a:pos x="83" y="0"/>
                </a:cxn>
                <a:cxn ang="0">
                  <a:pos x="82" y="2"/>
                </a:cxn>
                <a:cxn ang="0">
                  <a:pos x="77" y="6"/>
                </a:cxn>
                <a:cxn ang="0">
                  <a:pos x="72" y="13"/>
                </a:cxn>
                <a:cxn ang="0">
                  <a:pos x="64" y="25"/>
                </a:cxn>
                <a:cxn ang="0">
                  <a:pos x="54" y="39"/>
                </a:cxn>
                <a:cxn ang="0">
                  <a:pos x="44" y="58"/>
                </a:cxn>
                <a:cxn ang="0">
                  <a:pos x="31" y="81"/>
                </a:cxn>
                <a:cxn ang="0">
                  <a:pos x="18" y="108"/>
                </a:cxn>
                <a:cxn ang="0">
                  <a:pos x="1" y="186"/>
                </a:cxn>
                <a:cxn ang="0">
                  <a:pos x="0" y="281"/>
                </a:cxn>
                <a:cxn ang="0">
                  <a:pos x="4" y="362"/>
                </a:cxn>
                <a:cxn ang="0">
                  <a:pos x="7" y="395"/>
                </a:cxn>
                <a:cxn ang="0">
                  <a:pos x="13" y="386"/>
                </a:cxn>
                <a:cxn ang="0">
                  <a:pos x="24" y="370"/>
                </a:cxn>
                <a:cxn ang="0">
                  <a:pos x="43" y="349"/>
                </a:cxn>
                <a:cxn ang="0">
                  <a:pos x="67" y="324"/>
                </a:cxn>
                <a:cxn ang="0">
                  <a:pos x="95" y="297"/>
                </a:cxn>
                <a:cxn ang="0">
                  <a:pos x="126" y="268"/>
                </a:cxn>
                <a:cxn ang="0">
                  <a:pos x="159" y="238"/>
                </a:cxn>
                <a:cxn ang="0">
                  <a:pos x="194" y="209"/>
                </a:cxn>
              </a:cxnLst>
              <a:rect l="0" t="0" r="r" b="b"/>
              <a:pathLst>
                <a:path w="305" h="395">
                  <a:moveTo>
                    <a:pt x="194" y="209"/>
                  </a:moveTo>
                  <a:lnTo>
                    <a:pt x="226" y="180"/>
                  </a:lnTo>
                  <a:lnTo>
                    <a:pt x="250" y="153"/>
                  </a:lnTo>
                  <a:lnTo>
                    <a:pt x="270" y="127"/>
                  </a:lnTo>
                  <a:lnTo>
                    <a:pt x="285" y="104"/>
                  </a:lnTo>
                  <a:lnTo>
                    <a:pt x="295" y="84"/>
                  </a:lnTo>
                  <a:lnTo>
                    <a:pt x="301" y="68"/>
                  </a:lnTo>
                  <a:lnTo>
                    <a:pt x="303" y="58"/>
                  </a:lnTo>
                  <a:lnTo>
                    <a:pt x="305" y="55"/>
                  </a:lnTo>
                  <a:lnTo>
                    <a:pt x="299" y="59"/>
                  </a:lnTo>
                  <a:lnTo>
                    <a:pt x="283" y="70"/>
                  </a:lnTo>
                  <a:lnTo>
                    <a:pt x="260" y="85"/>
                  </a:lnTo>
                  <a:lnTo>
                    <a:pt x="234" y="104"/>
                  </a:lnTo>
                  <a:lnTo>
                    <a:pt x="204" y="124"/>
                  </a:lnTo>
                  <a:lnTo>
                    <a:pt x="177" y="144"/>
                  </a:lnTo>
                  <a:lnTo>
                    <a:pt x="151" y="162"/>
                  </a:lnTo>
                  <a:lnTo>
                    <a:pt x="132" y="176"/>
                  </a:lnTo>
                  <a:lnTo>
                    <a:pt x="116" y="190"/>
                  </a:lnTo>
                  <a:lnTo>
                    <a:pt x="100" y="209"/>
                  </a:lnTo>
                  <a:lnTo>
                    <a:pt x="85" y="231"/>
                  </a:lnTo>
                  <a:lnTo>
                    <a:pt x="69" y="252"/>
                  </a:lnTo>
                  <a:lnTo>
                    <a:pt x="56" y="271"/>
                  </a:lnTo>
                  <a:lnTo>
                    <a:pt x="46" y="287"/>
                  </a:lnTo>
                  <a:lnTo>
                    <a:pt x="38" y="298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40" y="280"/>
                  </a:lnTo>
                  <a:lnTo>
                    <a:pt x="49" y="245"/>
                  </a:lnTo>
                  <a:lnTo>
                    <a:pt x="61" y="188"/>
                  </a:lnTo>
                  <a:lnTo>
                    <a:pt x="74" y="118"/>
                  </a:lnTo>
                  <a:lnTo>
                    <a:pt x="80" y="59"/>
                  </a:lnTo>
                  <a:lnTo>
                    <a:pt x="83" y="16"/>
                  </a:lnTo>
                  <a:lnTo>
                    <a:pt x="83" y="0"/>
                  </a:lnTo>
                  <a:lnTo>
                    <a:pt x="82" y="2"/>
                  </a:lnTo>
                  <a:lnTo>
                    <a:pt x="77" y="6"/>
                  </a:lnTo>
                  <a:lnTo>
                    <a:pt x="72" y="13"/>
                  </a:lnTo>
                  <a:lnTo>
                    <a:pt x="64" y="25"/>
                  </a:lnTo>
                  <a:lnTo>
                    <a:pt x="54" y="39"/>
                  </a:lnTo>
                  <a:lnTo>
                    <a:pt x="44" y="58"/>
                  </a:lnTo>
                  <a:lnTo>
                    <a:pt x="31" y="81"/>
                  </a:lnTo>
                  <a:lnTo>
                    <a:pt x="18" y="108"/>
                  </a:lnTo>
                  <a:lnTo>
                    <a:pt x="1" y="186"/>
                  </a:lnTo>
                  <a:lnTo>
                    <a:pt x="0" y="281"/>
                  </a:lnTo>
                  <a:lnTo>
                    <a:pt x="4" y="362"/>
                  </a:lnTo>
                  <a:lnTo>
                    <a:pt x="7" y="395"/>
                  </a:lnTo>
                  <a:lnTo>
                    <a:pt x="13" y="386"/>
                  </a:lnTo>
                  <a:lnTo>
                    <a:pt x="24" y="370"/>
                  </a:lnTo>
                  <a:lnTo>
                    <a:pt x="43" y="349"/>
                  </a:lnTo>
                  <a:lnTo>
                    <a:pt x="67" y="324"/>
                  </a:lnTo>
                  <a:lnTo>
                    <a:pt x="95" y="297"/>
                  </a:lnTo>
                  <a:lnTo>
                    <a:pt x="126" y="268"/>
                  </a:lnTo>
                  <a:lnTo>
                    <a:pt x="159" y="238"/>
                  </a:lnTo>
                  <a:lnTo>
                    <a:pt x="194" y="2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5" name="Freeform 67"/>
            <p:cNvSpPr>
              <a:spLocks noChangeAspect="1"/>
            </p:cNvSpPr>
            <p:nvPr/>
          </p:nvSpPr>
          <p:spPr bwMode="auto">
            <a:xfrm>
              <a:off x="1221" y="1828"/>
              <a:ext cx="277" cy="501"/>
            </a:xfrm>
            <a:custGeom>
              <a:avLst/>
              <a:gdLst/>
              <a:ahLst/>
              <a:cxnLst>
                <a:cxn ang="0">
                  <a:pos x="94" y="503"/>
                </a:cxn>
                <a:cxn ang="0">
                  <a:pos x="95" y="497"/>
                </a:cxn>
                <a:cxn ang="0">
                  <a:pos x="101" y="480"/>
                </a:cxn>
                <a:cxn ang="0">
                  <a:pos x="108" y="455"/>
                </a:cxn>
                <a:cxn ang="0">
                  <a:pos x="117" y="427"/>
                </a:cxn>
                <a:cxn ang="0">
                  <a:pos x="128" y="395"/>
                </a:cxn>
                <a:cxn ang="0">
                  <a:pos x="140" y="365"/>
                </a:cxn>
                <a:cxn ang="0">
                  <a:pos x="153" y="339"/>
                </a:cxn>
                <a:cxn ang="0">
                  <a:pos x="166" y="320"/>
                </a:cxn>
                <a:cxn ang="0">
                  <a:pos x="180" y="303"/>
                </a:cxn>
                <a:cxn ang="0">
                  <a:pos x="198" y="281"/>
                </a:cxn>
                <a:cxn ang="0">
                  <a:pos x="216" y="257"/>
                </a:cxn>
                <a:cxn ang="0">
                  <a:pos x="235" y="228"/>
                </a:cxn>
                <a:cxn ang="0">
                  <a:pos x="251" y="198"/>
                </a:cxn>
                <a:cxn ang="0">
                  <a:pos x="265" y="163"/>
                </a:cxn>
                <a:cxn ang="0">
                  <a:pos x="274" y="129"/>
                </a:cxn>
                <a:cxn ang="0">
                  <a:pos x="277" y="91"/>
                </a:cxn>
                <a:cxn ang="0">
                  <a:pos x="271" y="97"/>
                </a:cxn>
                <a:cxn ang="0">
                  <a:pos x="257" y="113"/>
                </a:cxn>
                <a:cxn ang="0">
                  <a:pos x="235" y="137"/>
                </a:cxn>
                <a:cxn ang="0">
                  <a:pos x="209" y="168"/>
                </a:cxn>
                <a:cxn ang="0">
                  <a:pos x="182" y="201"/>
                </a:cxn>
                <a:cxn ang="0">
                  <a:pos x="157" y="237"/>
                </a:cxn>
                <a:cxn ang="0">
                  <a:pos x="136" y="271"/>
                </a:cxn>
                <a:cxn ang="0">
                  <a:pos x="123" y="303"/>
                </a:cxn>
                <a:cxn ang="0">
                  <a:pos x="107" y="353"/>
                </a:cxn>
                <a:cxn ang="0">
                  <a:pos x="97" y="388"/>
                </a:cxn>
                <a:cxn ang="0">
                  <a:pos x="91" y="408"/>
                </a:cxn>
                <a:cxn ang="0">
                  <a:pos x="90" y="414"/>
                </a:cxn>
                <a:cxn ang="0">
                  <a:pos x="85" y="355"/>
                </a:cxn>
                <a:cxn ang="0">
                  <a:pos x="74" y="224"/>
                </a:cxn>
                <a:cxn ang="0">
                  <a:pos x="61" y="83"/>
                </a:cxn>
                <a:cxn ang="0">
                  <a:pos x="51" y="0"/>
                </a:cxn>
                <a:cxn ang="0">
                  <a:pos x="46" y="8"/>
                </a:cxn>
                <a:cxn ang="0">
                  <a:pos x="38" y="26"/>
                </a:cxn>
                <a:cxn ang="0">
                  <a:pos x="26" y="55"/>
                </a:cxn>
                <a:cxn ang="0">
                  <a:pos x="13" y="94"/>
                </a:cxn>
                <a:cxn ang="0">
                  <a:pos x="5" y="140"/>
                </a:cxn>
                <a:cxn ang="0">
                  <a:pos x="0" y="193"/>
                </a:cxn>
                <a:cxn ang="0">
                  <a:pos x="6" y="250"/>
                </a:cxn>
                <a:cxn ang="0">
                  <a:pos x="22" y="310"/>
                </a:cxn>
                <a:cxn ang="0">
                  <a:pos x="42" y="365"/>
                </a:cxn>
                <a:cxn ang="0">
                  <a:pos x="59" y="408"/>
                </a:cxn>
                <a:cxn ang="0">
                  <a:pos x="71" y="443"/>
                </a:cxn>
                <a:cxn ang="0">
                  <a:pos x="81" y="467"/>
                </a:cxn>
                <a:cxn ang="0">
                  <a:pos x="87" y="484"/>
                </a:cxn>
                <a:cxn ang="0">
                  <a:pos x="91" y="496"/>
                </a:cxn>
                <a:cxn ang="0">
                  <a:pos x="94" y="502"/>
                </a:cxn>
                <a:cxn ang="0">
                  <a:pos x="94" y="503"/>
                </a:cxn>
              </a:cxnLst>
              <a:rect l="0" t="0" r="r" b="b"/>
              <a:pathLst>
                <a:path w="277" h="503">
                  <a:moveTo>
                    <a:pt x="94" y="503"/>
                  </a:moveTo>
                  <a:lnTo>
                    <a:pt x="95" y="497"/>
                  </a:lnTo>
                  <a:lnTo>
                    <a:pt x="101" y="480"/>
                  </a:lnTo>
                  <a:lnTo>
                    <a:pt x="108" y="455"/>
                  </a:lnTo>
                  <a:lnTo>
                    <a:pt x="117" y="427"/>
                  </a:lnTo>
                  <a:lnTo>
                    <a:pt x="128" y="395"/>
                  </a:lnTo>
                  <a:lnTo>
                    <a:pt x="140" y="365"/>
                  </a:lnTo>
                  <a:lnTo>
                    <a:pt x="153" y="339"/>
                  </a:lnTo>
                  <a:lnTo>
                    <a:pt x="166" y="320"/>
                  </a:lnTo>
                  <a:lnTo>
                    <a:pt x="180" y="303"/>
                  </a:lnTo>
                  <a:lnTo>
                    <a:pt x="198" y="281"/>
                  </a:lnTo>
                  <a:lnTo>
                    <a:pt x="216" y="257"/>
                  </a:lnTo>
                  <a:lnTo>
                    <a:pt x="235" y="228"/>
                  </a:lnTo>
                  <a:lnTo>
                    <a:pt x="251" y="198"/>
                  </a:lnTo>
                  <a:lnTo>
                    <a:pt x="265" y="163"/>
                  </a:lnTo>
                  <a:lnTo>
                    <a:pt x="274" y="129"/>
                  </a:lnTo>
                  <a:lnTo>
                    <a:pt x="277" y="91"/>
                  </a:lnTo>
                  <a:lnTo>
                    <a:pt x="271" y="97"/>
                  </a:lnTo>
                  <a:lnTo>
                    <a:pt x="257" y="113"/>
                  </a:lnTo>
                  <a:lnTo>
                    <a:pt x="235" y="137"/>
                  </a:lnTo>
                  <a:lnTo>
                    <a:pt x="209" y="168"/>
                  </a:lnTo>
                  <a:lnTo>
                    <a:pt x="182" y="201"/>
                  </a:lnTo>
                  <a:lnTo>
                    <a:pt x="157" y="237"/>
                  </a:lnTo>
                  <a:lnTo>
                    <a:pt x="136" y="271"/>
                  </a:lnTo>
                  <a:lnTo>
                    <a:pt x="123" y="303"/>
                  </a:lnTo>
                  <a:lnTo>
                    <a:pt x="107" y="353"/>
                  </a:lnTo>
                  <a:lnTo>
                    <a:pt x="97" y="388"/>
                  </a:lnTo>
                  <a:lnTo>
                    <a:pt x="91" y="408"/>
                  </a:lnTo>
                  <a:lnTo>
                    <a:pt x="90" y="414"/>
                  </a:lnTo>
                  <a:lnTo>
                    <a:pt x="85" y="355"/>
                  </a:lnTo>
                  <a:lnTo>
                    <a:pt x="74" y="224"/>
                  </a:lnTo>
                  <a:lnTo>
                    <a:pt x="61" y="83"/>
                  </a:lnTo>
                  <a:lnTo>
                    <a:pt x="51" y="0"/>
                  </a:lnTo>
                  <a:lnTo>
                    <a:pt x="46" y="8"/>
                  </a:lnTo>
                  <a:lnTo>
                    <a:pt x="38" y="26"/>
                  </a:lnTo>
                  <a:lnTo>
                    <a:pt x="26" y="55"/>
                  </a:lnTo>
                  <a:lnTo>
                    <a:pt x="13" y="94"/>
                  </a:lnTo>
                  <a:lnTo>
                    <a:pt x="5" y="140"/>
                  </a:lnTo>
                  <a:lnTo>
                    <a:pt x="0" y="193"/>
                  </a:lnTo>
                  <a:lnTo>
                    <a:pt x="6" y="250"/>
                  </a:lnTo>
                  <a:lnTo>
                    <a:pt x="22" y="310"/>
                  </a:lnTo>
                  <a:lnTo>
                    <a:pt x="42" y="365"/>
                  </a:lnTo>
                  <a:lnTo>
                    <a:pt x="59" y="408"/>
                  </a:lnTo>
                  <a:lnTo>
                    <a:pt x="71" y="443"/>
                  </a:lnTo>
                  <a:lnTo>
                    <a:pt x="81" y="467"/>
                  </a:lnTo>
                  <a:lnTo>
                    <a:pt x="87" y="484"/>
                  </a:lnTo>
                  <a:lnTo>
                    <a:pt x="91" y="496"/>
                  </a:lnTo>
                  <a:lnTo>
                    <a:pt x="94" y="502"/>
                  </a:lnTo>
                  <a:lnTo>
                    <a:pt x="94" y="5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6" name="Freeform 68"/>
            <p:cNvSpPr>
              <a:spLocks noChangeAspect="1"/>
            </p:cNvSpPr>
            <p:nvPr/>
          </p:nvSpPr>
          <p:spPr bwMode="auto">
            <a:xfrm>
              <a:off x="1153" y="2121"/>
              <a:ext cx="297" cy="522"/>
            </a:xfrm>
            <a:custGeom>
              <a:avLst/>
              <a:gdLst/>
              <a:ahLst/>
              <a:cxnLst>
                <a:cxn ang="0">
                  <a:pos x="217" y="524"/>
                </a:cxn>
                <a:cxn ang="0">
                  <a:pos x="217" y="500"/>
                </a:cxn>
                <a:cxn ang="0">
                  <a:pos x="220" y="476"/>
                </a:cxn>
                <a:cxn ang="0">
                  <a:pos x="224" y="448"/>
                </a:cxn>
                <a:cxn ang="0">
                  <a:pos x="230" y="419"/>
                </a:cxn>
                <a:cxn ang="0">
                  <a:pos x="237" y="386"/>
                </a:cxn>
                <a:cxn ang="0">
                  <a:pos x="247" y="349"/>
                </a:cxn>
                <a:cxn ang="0">
                  <a:pos x="260" y="306"/>
                </a:cxn>
                <a:cxn ang="0">
                  <a:pos x="275" y="255"/>
                </a:cxn>
                <a:cxn ang="0">
                  <a:pos x="288" y="206"/>
                </a:cxn>
                <a:cxn ang="0">
                  <a:pos x="293" y="164"/>
                </a:cxn>
                <a:cxn ang="0">
                  <a:pos x="296" y="133"/>
                </a:cxn>
                <a:cxn ang="0">
                  <a:pos x="295" y="107"/>
                </a:cxn>
                <a:cxn ang="0">
                  <a:pos x="291" y="90"/>
                </a:cxn>
                <a:cxn ang="0">
                  <a:pos x="286" y="77"/>
                </a:cxn>
                <a:cxn ang="0">
                  <a:pos x="283" y="69"/>
                </a:cxn>
                <a:cxn ang="0">
                  <a:pos x="282" y="68"/>
                </a:cxn>
                <a:cxn ang="0">
                  <a:pos x="253" y="124"/>
                </a:cxn>
                <a:cxn ang="0">
                  <a:pos x="230" y="186"/>
                </a:cxn>
                <a:cxn ang="0">
                  <a:pos x="216" y="249"/>
                </a:cxn>
                <a:cxn ang="0">
                  <a:pos x="206" y="310"/>
                </a:cxn>
                <a:cxn ang="0">
                  <a:pos x="200" y="363"/>
                </a:cxn>
                <a:cxn ang="0">
                  <a:pos x="197" y="406"/>
                </a:cxn>
                <a:cxn ang="0">
                  <a:pos x="196" y="435"/>
                </a:cxn>
                <a:cxn ang="0">
                  <a:pos x="196" y="445"/>
                </a:cxn>
                <a:cxn ang="0">
                  <a:pos x="187" y="418"/>
                </a:cxn>
                <a:cxn ang="0">
                  <a:pos x="173" y="383"/>
                </a:cxn>
                <a:cxn ang="0">
                  <a:pos x="155" y="343"/>
                </a:cxn>
                <a:cxn ang="0">
                  <a:pos x="135" y="301"/>
                </a:cxn>
                <a:cxn ang="0">
                  <a:pos x="115" y="258"/>
                </a:cxn>
                <a:cxn ang="0">
                  <a:pos x="96" y="219"/>
                </a:cxn>
                <a:cxn ang="0">
                  <a:pos x="80" y="186"/>
                </a:cxn>
                <a:cxn ang="0">
                  <a:pos x="67" y="162"/>
                </a:cxn>
                <a:cxn ang="0">
                  <a:pos x="57" y="140"/>
                </a:cxn>
                <a:cxn ang="0">
                  <a:pos x="46" y="116"/>
                </a:cxn>
                <a:cxn ang="0">
                  <a:pos x="37" y="88"/>
                </a:cxn>
                <a:cxn ang="0">
                  <a:pos x="29" y="62"/>
                </a:cxn>
                <a:cxn ang="0">
                  <a:pos x="20" y="38"/>
                </a:cxn>
                <a:cxn ang="0">
                  <a:pos x="14" y="19"/>
                </a:cxn>
                <a:cxn ang="0">
                  <a:pos x="11" y="5"/>
                </a:cxn>
                <a:cxn ang="0">
                  <a:pos x="10" y="0"/>
                </a:cxn>
                <a:cxn ang="0">
                  <a:pos x="5" y="13"/>
                </a:cxn>
                <a:cxn ang="0">
                  <a:pos x="0" y="54"/>
                </a:cxn>
                <a:cxn ang="0">
                  <a:pos x="1" y="120"/>
                </a:cxn>
                <a:cxn ang="0">
                  <a:pos x="17" y="212"/>
                </a:cxn>
                <a:cxn ang="0">
                  <a:pos x="36" y="265"/>
                </a:cxn>
                <a:cxn ang="0">
                  <a:pos x="63" y="320"/>
                </a:cxn>
                <a:cxn ang="0">
                  <a:pos x="96" y="372"/>
                </a:cxn>
                <a:cxn ang="0">
                  <a:pos x="131" y="421"/>
                </a:cxn>
                <a:cxn ang="0">
                  <a:pos x="164" y="463"/>
                </a:cxn>
                <a:cxn ang="0">
                  <a:pos x="191" y="496"/>
                </a:cxn>
                <a:cxn ang="0">
                  <a:pos x="210" y="517"/>
                </a:cxn>
                <a:cxn ang="0">
                  <a:pos x="217" y="524"/>
                </a:cxn>
              </a:cxnLst>
              <a:rect l="0" t="0" r="r" b="b"/>
              <a:pathLst>
                <a:path w="296" h="524">
                  <a:moveTo>
                    <a:pt x="217" y="524"/>
                  </a:moveTo>
                  <a:lnTo>
                    <a:pt x="217" y="500"/>
                  </a:lnTo>
                  <a:lnTo>
                    <a:pt x="220" y="476"/>
                  </a:lnTo>
                  <a:lnTo>
                    <a:pt x="224" y="448"/>
                  </a:lnTo>
                  <a:lnTo>
                    <a:pt x="230" y="419"/>
                  </a:lnTo>
                  <a:lnTo>
                    <a:pt x="237" y="386"/>
                  </a:lnTo>
                  <a:lnTo>
                    <a:pt x="247" y="349"/>
                  </a:lnTo>
                  <a:lnTo>
                    <a:pt x="260" y="306"/>
                  </a:lnTo>
                  <a:lnTo>
                    <a:pt x="275" y="255"/>
                  </a:lnTo>
                  <a:lnTo>
                    <a:pt x="288" y="206"/>
                  </a:lnTo>
                  <a:lnTo>
                    <a:pt x="293" y="164"/>
                  </a:lnTo>
                  <a:lnTo>
                    <a:pt x="296" y="133"/>
                  </a:lnTo>
                  <a:lnTo>
                    <a:pt x="295" y="107"/>
                  </a:lnTo>
                  <a:lnTo>
                    <a:pt x="291" y="90"/>
                  </a:lnTo>
                  <a:lnTo>
                    <a:pt x="286" y="77"/>
                  </a:lnTo>
                  <a:lnTo>
                    <a:pt x="283" y="69"/>
                  </a:lnTo>
                  <a:lnTo>
                    <a:pt x="282" y="68"/>
                  </a:lnTo>
                  <a:lnTo>
                    <a:pt x="253" y="124"/>
                  </a:lnTo>
                  <a:lnTo>
                    <a:pt x="230" y="186"/>
                  </a:lnTo>
                  <a:lnTo>
                    <a:pt x="216" y="249"/>
                  </a:lnTo>
                  <a:lnTo>
                    <a:pt x="206" y="310"/>
                  </a:lnTo>
                  <a:lnTo>
                    <a:pt x="200" y="363"/>
                  </a:lnTo>
                  <a:lnTo>
                    <a:pt x="197" y="406"/>
                  </a:lnTo>
                  <a:lnTo>
                    <a:pt x="196" y="435"/>
                  </a:lnTo>
                  <a:lnTo>
                    <a:pt x="196" y="445"/>
                  </a:lnTo>
                  <a:lnTo>
                    <a:pt x="187" y="418"/>
                  </a:lnTo>
                  <a:lnTo>
                    <a:pt x="173" y="383"/>
                  </a:lnTo>
                  <a:lnTo>
                    <a:pt x="155" y="343"/>
                  </a:lnTo>
                  <a:lnTo>
                    <a:pt x="135" y="301"/>
                  </a:lnTo>
                  <a:lnTo>
                    <a:pt x="115" y="258"/>
                  </a:lnTo>
                  <a:lnTo>
                    <a:pt x="96" y="219"/>
                  </a:lnTo>
                  <a:lnTo>
                    <a:pt x="80" y="186"/>
                  </a:lnTo>
                  <a:lnTo>
                    <a:pt x="67" y="162"/>
                  </a:lnTo>
                  <a:lnTo>
                    <a:pt x="57" y="140"/>
                  </a:lnTo>
                  <a:lnTo>
                    <a:pt x="46" y="116"/>
                  </a:lnTo>
                  <a:lnTo>
                    <a:pt x="37" y="88"/>
                  </a:lnTo>
                  <a:lnTo>
                    <a:pt x="29" y="62"/>
                  </a:lnTo>
                  <a:lnTo>
                    <a:pt x="20" y="38"/>
                  </a:lnTo>
                  <a:lnTo>
                    <a:pt x="14" y="19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5" y="13"/>
                  </a:lnTo>
                  <a:lnTo>
                    <a:pt x="0" y="54"/>
                  </a:lnTo>
                  <a:lnTo>
                    <a:pt x="1" y="120"/>
                  </a:lnTo>
                  <a:lnTo>
                    <a:pt x="17" y="212"/>
                  </a:lnTo>
                  <a:lnTo>
                    <a:pt x="36" y="265"/>
                  </a:lnTo>
                  <a:lnTo>
                    <a:pt x="63" y="320"/>
                  </a:lnTo>
                  <a:lnTo>
                    <a:pt x="96" y="372"/>
                  </a:lnTo>
                  <a:lnTo>
                    <a:pt x="131" y="421"/>
                  </a:lnTo>
                  <a:lnTo>
                    <a:pt x="164" y="463"/>
                  </a:lnTo>
                  <a:lnTo>
                    <a:pt x="191" y="496"/>
                  </a:lnTo>
                  <a:lnTo>
                    <a:pt x="210" y="517"/>
                  </a:lnTo>
                  <a:lnTo>
                    <a:pt x="217" y="52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7" name="Freeform 69"/>
            <p:cNvSpPr>
              <a:spLocks noChangeAspect="1"/>
            </p:cNvSpPr>
            <p:nvPr/>
          </p:nvSpPr>
          <p:spPr bwMode="auto">
            <a:xfrm>
              <a:off x="1160" y="2486"/>
              <a:ext cx="345" cy="465"/>
            </a:xfrm>
            <a:custGeom>
              <a:avLst/>
              <a:gdLst/>
              <a:ahLst/>
              <a:cxnLst>
                <a:cxn ang="0">
                  <a:pos x="340" y="470"/>
                </a:cxn>
                <a:cxn ang="0">
                  <a:pos x="337" y="449"/>
                </a:cxn>
                <a:cxn ang="0">
                  <a:pos x="331" y="403"/>
                </a:cxn>
                <a:cxn ang="0">
                  <a:pos x="327" y="349"/>
                </a:cxn>
                <a:cxn ang="0">
                  <a:pos x="325" y="305"/>
                </a:cxn>
                <a:cxn ang="0">
                  <a:pos x="327" y="284"/>
                </a:cxn>
                <a:cxn ang="0">
                  <a:pos x="330" y="251"/>
                </a:cxn>
                <a:cxn ang="0">
                  <a:pos x="331" y="210"/>
                </a:cxn>
                <a:cxn ang="0">
                  <a:pos x="330" y="166"/>
                </a:cxn>
                <a:cxn ang="0">
                  <a:pos x="327" y="120"/>
                </a:cxn>
                <a:cxn ang="0">
                  <a:pos x="321" y="75"/>
                </a:cxn>
                <a:cxn ang="0">
                  <a:pos x="309" y="35"/>
                </a:cxn>
                <a:cxn ang="0">
                  <a:pos x="294" y="0"/>
                </a:cxn>
                <a:cxn ang="0">
                  <a:pos x="292" y="6"/>
                </a:cxn>
                <a:cxn ang="0">
                  <a:pos x="288" y="22"/>
                </a:cxn>
                <a:cxn ang="0">
                  <a:pos x="281" y="48"/>
                </a:cxn>
                <a:cxn ang="0">
                  <a:pos x="275" y="82"/>
                </a:cxn>
                <a:cxn ang="0">
                  <a:pos x="271" y="124"/>
                </a:cxn>
                <a:cxn ang="0">
                  <a:pos x="268" y="172"/>
                </a:cxn>
                <a:cxn ang="0">
                  <a:pos x="269" y="223"/>
                </a:cxn>
                <a:cxn ang="0">
                  <a:pos x="276" y="280"/>
                </a:cxn>
                <a:cxn ang="0">
                  <a:pos x="283" y="366"/>
                </a:cxn>
                <a:cxn ang="0">
                  <a:pos x="279" y="360"/>
                </a:cxn>
                <a:cxn ang="0">
                  <a:pos x="268" y="347"/>
                </a:cxn>
                <a:cxn ang="0">
                  <a:pos x="252" y="326"/>
                </a:cxn>
                <a:cxn ang="0">
                  <a:pos x="232" y="300"/>
                </a:cxn>
                <a:cxn ang="0">
                  <a:pos x="210" y="272"/>
                </a:cxn>
                <a:cxn ang="0">
                  <a:pos x="187" y="244"/>
                </a:cxn>
                <a:cxn ang="0">
                  <a:pos x="167" y="216"/>
                </a:cxn>
                <a:cxn ang="0">
                  <a:pos x="150" y="193"/>
                </a:cxn>
                <a:cxn ang="0">
                  <a:pos x="132" y="170"/>
                </a:cxn>
                <a:cxn ang="0">
                  <a:pos x="109" y="143"/>
                </a:cxn>
                <a:cxn ang="0">
                  <a:pos x="85" y="113"/>
                </a:cxn>
                <a:cxn ang="0">
                  <a:pos x="60" y="82"/>
                </a:cxn>
                <a:cxn ang="0">
                  <a:pos x="37" y="53"/>
                </a:cxn>
                <a:cxn ang="0">
                  <a:pos x="17" y="32"/>
                </a:cxn>
                <a:cxn ang="0">
                  <a:pos x="4" y="16"/>
                </a:cxn>
                <a:cxn ang="0">
                  <a:pos x="0" y="10"/>
                </a:cxn>
                <a:cxn ang="0">
                  <a:pos x="1" y="17"/>
                </a:cxn>
                <a:cxn ang="0">
                  <a:pos x="4" y="35"/>
                </a:cxn>
                <a:cxn ang="0">
                  <a:pos x="10" y="62"/>
                </a:cxn>
                <a:cxn ang="0">
                  <a:pos x="20" y="98"/>
                </a:cxn>
                <a:cxn ang="0">
                  <a:pos x="34" y="138"/>
                </a:cxn>
                <a:cxn ang="0">
                  <a:pos x="56" y="183"/>
                </a:cxn>
                <a:cxn ang="0">
                  <a:pos x="83" y="228"/>
                </a:cxn>
                <a:cxn ang="0">
                  <a:pos x="118" y="272"/>
                </a:cxn>
                <a:cxn ang="0">
                  <a:pos x="157" y="314"/>
                </a:cxn>
                <a:cxn ang="0">
                  <a:pos x="196" y="352"/>
                </a:cxn>
                <a:cxn ang="0">
                  <a:pos x="233" y="386"/>
                </a:cxn>
                <a:cxn ang="0">
                  <a:pos x="268" y="413"/>
                </a:cxn>
                <a:cxn ang="0">
                  <a:pos x="296" y="438"/>
                </a:cxn>
                <a:cxn ang="0">
                  <a:pos x="319" y="455"/>
                </a:cxn>
                <a:cxn ang="0">
                  <a:pos x="334" y="465"/>
                </a:cxn>
                <a:cxn ang="0">
                  <a:pos x="340" y="470"/>
                </a:cxn>
              </a:cxnLst>
              <a:rect l="0" t="0" r="r" b="b"/>
              <a:pathLst>
                <a:path w="340" h="470">
                  <a:moveTo>
                    <a:pt x="340" y="470"/>
                  </a:moveTo>
                  <a:lnTo>
                    <a:pt x="337" y="449"/>
                  </a:lnTo>
                  <a:lnTo>
                    <a:pt x="331" y="403"/>
                  </a:lnTo>
                  <a:lnTo>
                    <a:pt x="327" y="349"/>
                  </a:lnTo>
                  <a:lnTo>
                    <a:pt x="325" y="305"/>
                  </a:lnTo>
                  <a:lnTo>
                    <a:pt x="327" y="284"/>
                  </a:lnTo>
                  <a:lnTo>
                    <a:pt x="330" y="251"/>
                  </a:lnTo>
                  <a:lnTo>
                    <a:pt x="331" y="210"/>
                  </a:lnTo>
                  <a:lnTo>
                    <a:pt x="330" y="166"/>
                  </a:lnTo>
                  <a:lnTo>
                    <a:pt x="327" y="120"/>
                  </a:lnTo>
                  <a:lnTo>
                    <a:pt x="321" y="75"/>
                  </a:lnTo>
                  <a:lnTo>
                    <a:pt x="309" y="35"/>
                  </a:lnTo>
                  <a:lnTo>
                    <a:pt x="294" y="0"/>
                  </a:lnTo>
                  <a:lnTo>
                    <a:pt x="292" y="6"/>
                  </a:lnTo>
                  <a:lnTo>
                    <a:pt x="288" y="22"/>
                  </a:lnTo>
                  <a:lnTo>
                    <a:pt x="281" y="48"/>
                  </a:lnTo>
                  <a:lnTo>
                    <a:pt x="275" y="82"/>
                  </a:lnTo>
                  <a:lnTo>
                    <a:pt x="271" y="124"/>
                  </a:lnTo>
                  <a:lnTo>
                    <a:pt x="268" y="172"/>
                  </a:lnTo>
                  <a:lnTo>
                    <a:pt x="269" y="223"/>
                  </a:lnTo>
                  <a:lnTo>
                    <a:pt x="276" y="280"/>
                  </a:lnTo>
                  <a:lnTo>
                    <a:pt x="283" y="366"/>
                  </a:lnTo>
                  <a:lnTo>
                    <a:pt x="279" y="360"/>
                  </a:lnTo>
                  <a:lnTo>
                    <a:pt x="268" y="347"/>
                  </a:lnTo>
                  <a:lnTo>
                    <a:pt x="252" y="326"/>
                  </a:lnTo>
                  <a:lnTo>
                    <a:pt x="232" y="300"/>
                  </a:lnTo>
                  <a:lnTo>
                    <a:pt x="210" y="272"/>
                  </a:lnTo>
                  <a:lnTo>
                    <a:pt x="187" y="244"/>
                  </a:lnTo>
                  <a:lnTo>
                    <a:pt x="167" y="216"/>
                  </a:lnTo>
                  <a:lnTo>
                    <a:pt x="150" y="193"/>
                  </a:lnTo>
                  <a:lnTo>
                    <a:pt x="132" y="170"/>
                  </a:lnTo>
                  <a:lnTo>
                    <a:pt x="109" y="143"/>
                  </a:lnTo>
                  <a:lnTo>
                    <a:pt x="85" y="113"/>
                  </a:lnTo>
                  <a:lnTo>
                    <a:pt x="60" y="82"/>
                  </a:lnTo>
                  <a:lnTo>
                    <a:pt x="37" y="53"/>
                  </a:lnTo>
                  <a:lnTo>
                    <a:pt x="17" y="32"/>
                  </a:lnTo>
                  <a:lnTo>
                    <a:pt x="4" y="16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4" y="35"/>
                  </a:lnTo>
                  <a:lnTo>
                    <a:pt x="10" y="62"/>
                  </a:lnTo>
                  <a:lnTo>
                    <a:pt x="20" y="98"/>
                  </a:lnTo>
                  <a:lnTo>
                    <a:pt x="34" y="138"/>
                  </a:lnTo>
                  <a:lnTo>
                    <a:pt x="56" y="183"/>
                  </a:lnTo>
                  <a:lnTo>
                    <a:pt x="83" y="228"/>
                  </a:lnTo>
                  <a:lnTo>
                    <a:pt x="118" y="272"/>
                  </a:lnTo>
                  <a:lnTo>
                    <a:pt x="157" y="314"/>
                  </a:lnTo>
                  <a:lnTo>
                    <a:pt x="196" y="352"/>
                  </a:lnTo>
                  <a:lnTo>
                    <a:pt x="233" y="386"/>
                  </a:lnTo>
                  <a:lnTo>
                    <a:pt x="268" y="413"/>
                  </a:lnTo>
                  <a:lnTo>
                    <a:pt x="296" y="438"/>
                  </a:lnTo>
                  <a:lnTo>
                    <a:pt x="319" y="455"/>
                  </a:lnTo>
                  <a:lnTo>
                    <a:pt x="334" y="465"/>
                  </a:lnTo>
                  <a:lnTo>
                    <a:pt x="340" y="47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8" name="Freeform 70"/>
            <p:cNvSpPr>
              <a:spLocks noChangeAspect="1"/>
            </p:cNvSpPr>
            <p:nvPr/>
          </p:nvSpPr>
          <p:spPr bwMode="auto">
            <a:xfrm>
              <a:off x="1234" y="2737"/>
              <a:ext cx="494" cy="472"/>
            </a:xfrm>
            <a:custGeom>
              <a:avLst/>
              <a:gdLst/>
              <a:ahLst/>
              <a:cxnLst>
                <a:cxn ang="0">
                  <a:pos x="406" y="425"/>
                </a:cxn>
                <a:cxn ang="0">
                  <a:pos x="424" y="432"/>
                </a:cxn>
                <a:cxn ang="0">
                  <a:pos x="453" y="446"/>
                </a:cxn>
                <a:cxn ang="0">
                  <a:pos x="483" y="464"/>
                </a:cxn>
                <a:cxn ang="0">
                  <a:pos x="493" y="468"/>
                </a:cxn>
                <a:cxn ang="0">
                  <a:pos x="476" y="432"/>
                </a:cxn>
                <a:cxn ang="0">
                  <a:pos x="450" y="376"/>
                </a:cxn>
                <a:cxn ang="0">
                  <a:pos x="427" y="318"/>
                </a:cxn>
                <a:cxn ang="0">
                  <a:pos x="411" y="268"/>
                </a:cxn>
                <a:cxn ang="0">
                  <a:pos x="395" y="196"/>
                </a:cxn>
                <a:cxn ang="0">
                  <a:pos x="373" y="112"/>
                </a:cxn>
                <a:cxn ang="0">
                  <a:pos x="337" y="33"/>
                </a:cxn>
                <a:cxn ang="0">
                  <a:pos x="311" y="22"/>
                </a:cxn>
                <a:cxn ang="0">
                  <a:pos x="316" y="143"/>
                </a:cxn>
                <a:cxn ang="0">
                  <a:pos x="349" y="243"/>
                </a:cxn>
                <a:cxn ang="0">
                  <a:pos x="375" y="305"/>
                </a:cxn>
                <a:cxn ang="0">
                  <a:pos x="398" y="354"/>
                </a:cxn>
                <a:cxn ang="0">
                  <a:pos x="412" y="383"/>
                </a:cxn>
                <a:cxn ang="0">
                  <a:pos x="412" y="387"/>
                </a:cxn>
                <a:cxn ang="0">
                  <a:pos x="405" y="385"/>
                </a:cxn>
                <a:cxn ang="0">
                  <a:pos x="388" y="374"/>
                </a:cxn>
                <a:cxn ang="0">
                  <a:pos x="362" y="356"/>
                </a:cxn>
                <a:cxn ang="0">
                  <a:pos x="326" y="324"/>
                </a:cxn>
                <a:cxn ang="0">
                  <a:pos x="274" y="285"/>
                </a:cxn>
                <a:cxn ang="0">
                  <a:pos x="216" y="248"/>
                </a:cxn>
                <a:cxn ang="0">
                  <a:pos x="165" y="216"/>
                </a:cxn>
                <a:cxn ang="0">
                  <a:pos x="126" y="194"/>
                </a:cxn>
                <a:cxn ang="0">
                  <a:pos x="87" y="171"/>
                </a:cxn>
                <a:cxn ang="0">
                  <a:pos x="48" y="145"/>
                </a:cxn>
                <a:cxn ang="0">
                  <a:pos x="15" y="117"/>
                </a:cxn>
                <a:cxn ang="0">
                  <a:pos x="2" y="107"/>
                </a:cxn>
                <a:cxn ang="0">
                  <a:pos x="21" y="148"/>
                </a:cxn>
                <a:cxn ang="0">
                  <a:pos x="61" y="213"/>
                </a:cxn>
                <a:cxn ang="0">
                  <a:pos x="127" y="287"/>
                </a:cxn>
                <a:cxn ang="0">
                  <a:pos x="193" y="334"/>
                </a:cxn>
                <a:cxn ang="0">
                  <a:pos x="238" y="360"/>
                </a:cxn>
                <a:cxn ang="0">
                  <a:pos x="280" y="380"/>
                </a:cxn>
                <a:cxn ang="0">
                  <a:pos x="317" y="396"/>
                </a:cxn>
                <a:cxn ang="0">
                  <a:pos x="349" y="408"/>
                </a:cxn>
                <a:cxn ang="0">
                  <a:pos x="375" y="416"/>
                </a:cxn>
                <a:cxn ang="0">
                  <a:pos x="393" y="421"/>
                </a:cxn>
                <a:cxn ang="0">
                  <a:pos x="402" y="423"/>
                </a:cxn>
              </a:cxnLst>
              <a:rect l="0" t="0" r="r" b="b"/>
              <a:pathLst>
                <a:path w="496" h="474">
                  <a:moveTo>
                    <a:pt x="404" y="423"/>
                  </a:moveTo>
                  <a:lnTo>
                    <a:pt x="406" y="425"/>
                  </a:lnTo>
                  <a:lnTo>
                    <a:pt x="414" y="428"/>
                  </a:lnTo>
                  <a:lnTo>
                    <a:pt x="424" y="432"/>
                  </a:lnTo>
                  <a:lnTo>
                    <a:pt x="438" y="439"/>
                  </a:lnTo>
                  <a:lnTo>
                    <a:pt x="453" y="446"/>
                  </a:lnTo>
                  <a:lnTo>
                    <a:pt x="468" y="455"/>
                  </a:lnTo>
                  <a:lnTo>
                    <a:pt x="483" y="464"/>
                  </a:lnTo>
                  <a:lnTo>
                    <a:pt x="496" y="474"/>
                  </a:lnTo>
                  <a:lnTo>
                    <a:pt x="493" y="468"/>
                  </a:lnTo>
                  <a:lnTo>
                    <a:pt x="486" y="454"/>
                  </a:lnTo>
                  <a:lnTo>
                    <a:pt x="476" y="432"/>
                  </a:lnTo>
                  <a:lnTo>
                    <a:pt x="464" y="405"/>
                  </a:lnTo>
                  <a:lnTo>
                    <a:pt x="450" y="376"/>
                  </a:lnTo>
                  <a:lnTo>
                    <a:pt x="438" y="346"/>
                  </a:lnTo>
                  <a:lnTo>
                    <a:pt x="427" y="318"/>
                  </a:lnTo>
                  <a:lnTo>
                    <a:pt x="418" y="294"/>
                  </a:lnTo>
                  <a:lnTo>
                    <a:pt x="411" y="268"/>
                  </a:lnTo>
                  <a:lnTo>
                    <a:pt x="404" y="235"/>
                  </a:lnTo>
                  <a:lnTo>
                    <a:pt x="395" y="196"/>
                  </a:lnTo>
                  <a:lnTo>
                    <a:pt x="385" y="156"/>
                  </a:lnTo>
                  <a:lnTo>
                    <a:pt x="373" y="112"/>
                  </a:lnTo>
                  <a:lnTo>
                    <a:pt x="357" y="71"/>
                  </a:lnTo>
                  <a:lnTo>
                    <a:pt x="337" y="33"/>
                  </a:lnTo>
                  <a:lnTo>
                    <a:pt x="313" y="0"/>
                  </a:lnTo>
                  <a:lnTo>
                    <a:pt x="311" y="22"/>
                  </a:lnTo>
                  <a:lnTo>
                    <a:pt x="310" y="73"/>
                  </a:lnTo>
                  <a:lnTo>
                    <a:pt x="316" y="143"/>
                  </a:lnTo>
                  <a:lnTo>
                    <a:pt x="334" y="212"/>
                  </a:lnTo>
                  <a:lnTo>
                    <a:pt x="349" y="243"/>
                  </a:lnTo>
                  <a:lnTo>
                    <a:pt x="362" y="275"/>
                  </a:lnTo>
                  <a:lnTo>
                    <a:pt x="375" y="305"/>
                  </a:lnTo>
                  <a:lnTo>
                    <a:pt x="388" y="331"/>
                  </a:lnTo>
                  <a:lnTo>
                    <a:pt x="398" y="354"/>
                  </a:lnTo>
                  <a:lnTo>
                    <a:pt x="406" y="372"/>
                  </a:lnTo>
                  <a:lnTo>
                    <a:pt x="412" y="383"/>
                  </a:lnTo>
                  <a:lnTo>
                    <a:pt x="414" y="387"/>
                  </a:lnTo>
                  <a:lnTo>
                    <a:pt x="412" y="387"/>
                  </a:lnTo>
                  <a:lnTo>
                    <a:pt x="409" y="386"/>
                  </a:lnTo>
                  <a:lnTo>
                    <a:pt x="405" y="385"/>
                  </a:lnTo>
                  <a:lnTo>
                    <a:pt x="398" y="380"/>
                  </a:lnTo>
                  <a:lnTo>
                    <a:pt x="388" y="374"/>
                  </a:lnTo>
                  <a:lnTo>
                    <a:pt x="376" y="366"/>
                  </a:lnTo>
                  <a:lnTo>
                    <a:pt x="362" y="356"/>
                  </a:lnTo>
                  <a:lnTo>
                    <a:pt x="346" y="341"/>
                  </a:lnTo>
                  <a:lnTo>
                    <a:pt x="326" y="324"/>
                  </a:lnTo>
                  <a:lnTo>
                    <a:pt x="301" y="305"/>
                  </a:lnTo>
                  <a:lnTo>
                    <a:pt x="274" y="285"/>
                  </a:lnTo>
                  <a:lnTo>
                    <a:pt x="245" y="266"/>
                  </a:lnTo>
                  <a:lnTo>
                    <a:pt x="216" y="248"/>
                  </a:lnTo>
                  <a:lnTo>
                    <a:pt x="189" y="230"/>
                  </a:lnTo>
                  <a:lnTo>
                    <a:pt x="165" y="216"/>
                  </a:lnTo>
                  <a:lnTo>
                    <a:pt x="144" y="205"/>
                  </a:lnTo>
                  <a:lnTo>
                    <a:pt x="126" y="194"/>
                  </a:lnTo>
                  <a:lnTo>
                    <a:pt x="107" y="183"/>
                  </a:lnTo>
                  <a:lnTo>
                    <a:pt x="87" y="171"/>
                  </a:lnTo>
                  <a:lnTo>
                    <a:pt x="68" y="158"/>
                  </a:lnTo>
                  <a:lnTo>
                    <a:pt x="48" y="145"/>
                  </a:lnTo>
                  <a:lnTo>
                    <a:pt x="31" y="131"/>
                  </a:lnTo>
                  <a:lnTo>
                    <a:pt x="15" y="117"/>
                  </a:lnTo>
                  <a:lnTo>
                    <a:pt x="0" y="101"/>
                  </a:lnTo>
                  <a:lnTo>
                    <a:pt x="2" y="107"/>
                  </a:lnTo>
                  <a:lnTo>
                    <a:pt x="9" y="124"/>
                  </a:lnTo>
                  <a:lnTo>
                    <a:pt x="21" y="148"/>
                  </a:lnTo>
                  <a:lnTo>
                    <a:pt x="38" y="179"/>
                  </a:lnTo>
                  <a:lnTo>
                    <a:pt x="61" y="213"/>
                  </a:lnTo>
                  <a:lnTo>
                    <a:pt x="90" y="251"/>
                  </a:lnTo>
                  <a:lnTo>
                    <a:pt x="127" y="287"/>
                  </a:lnTo>
                  <a:lnTo>
                    <a:pt x="170" y="320"/>
                  </a:lnTo>
                  <a:lnTo>
                    <a:pt x="193" y="334"/>
                  </a:lnTo>
                  <a:lnTo>
                    <a:pt x="216" y="347"/>
                  </a:lnTo>
                  <a:lnTo>
                    <a:pt x="238" y="360"/>
                  </a:lnTo>
                  <a:lnTo>
                    <a:pt x="260" y="370"/>
                  </a:lnTo>
                  <a:lnTo>
                    <a:pt x="280" y="380"/>
                  </a:lnTo>
                  <a:lnTo>
                    <a:pt x="298" y="389"/>
                  </a:lnTo>
                  <a:lnTo>
                    <a:pt x="317" y="396"/>
                  </a:lnTo>
                  <a:lnTo>
                    <a:pt x="334" y="402"/>
                  </a:lnTo>
                  <a:lnTo>
                    <a:pt x="349" y="408"/>
                  </a:lnTo>
                  <a:lnTo>
                    <a:pt x="363" y="412"/>
                  </a:lnTo>
                  <a:lnTo>
                    <a:pt x="375" y="416"/>
                  </a:lnTo>
                  <a:lnTo>
                    <a:pt x="385" y="419"/>
                  </a:lnTo>
                  <a:lnTo>
                    <a:pt x="393" y="421"/>
                  </a:lnTo>
                  <a:lnTo>
                    <a:pt x="399" y="422"/>
                  </a:lnTo>
                  <a:lnTo>
                    <a:pt x="402" y="423"/>
                  </a:lnTo>
                  <a:lnTo>
                    <a:pt x="404" y="42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9" name="Freeform 71"/>
            <p:cNvSpPr>
              <a:spLocks noChangeAspect="1"/>
            </p:cNvSpPr>
            <p:nvPr/>
          </p:nvSpPr>
          <p:spPr bwMode="auto">
            <a:xfrm>
              <a:off x="1369" y="2973"/>
              <a:ext cx="561" cy="386"/>
            </a:xfrm>
            <a:custGeom>
              <a:avLst/>
              <a:gdLst/>
              <a:ahLst/>
              <a:cxnLst>
                <a:cxn ang="0">
                  <a:pos x="477" y="373"/>
                </a:cxn>
                <a:cxn ang="0">
                  <a:pos x="497" y="375"/>
                </a:cxn>
                <a:cxn ang="0">
                  <a:pos x="526" y="376"/>
                </a:cxn>
                <a:cxn ang="0">
                  <a:pos x="553" y="383"/>
                </a:cxn>
                <a:cxn ang="0">
                  <a:pos x="503" y="255"/>
                </a:cxn>
                <a:cxn ang="0">
                  <a:pos x="498" y="244"/>
                </a:cxn>
                <a:cxn ang="0">
                  <a:pos x="487" y="213"/>
                </a:cxn>
                <a:cxn ang="0">
                  <a:pos x="470" y="175"/>
                </a:cxn>
                <a:cxn ang="0">
                  <a:pos x="445" y="133"/>
                </a:cxn>
                <a:cxn ang="0">
                  <a:pos x="413" y="90"/>
                </a:cxn>
                <a:cxn ang="0">
                  <a:pos x="380" y="46"/>
                </a:cxn>
                <a:cxn ang="0">
                  <a:pos x="353" y="13"/>
                </a:cxn>
                <a:cxn ang="0">
                  <a:pos x="341" y="0"/>
                </a:cxn>
                <a:cxn ang="0">
                  <a:pos x="344" y="16"/>
                </a:cxn>
                <a:cxn ang="0">
                  <a:pos x="354" y="59"/>
                </a:cxn>
                <a:cxn ang="0">
                  <a:pos x="376" y="120"/>
                </a:cxn>
                <a:cxn ang="0">
                  <a:pos x="413" y="190"/>
                </a:cxn>
                <a:cxn ang="0">
                  <a:pos x="454" y="254"/>
                </a:cxn>
                <a:cxn ang="0">
                  <a:pos x="484" y="298"/>
                </a:cxn>
                <a:cxn ang="0">
                  <a:pos x="503" y="326"/>
                </a:cxn>
                <a:cxn ang="0">
                  <a:pos x="510" y="334"/>
                </a:cxn>
                <a:cxn ang="0">
                  <a:pos x="481" y="324"/>
                </a:cxn>
                <a:cxn ang="0">
                  <a:pos x="416" y="303"/>
                </a:cxn>
                <a:cxn ang="0">
                  <a:pos x="343" y="280"/>
                </a:cxn>
                <a:cxn ang="0">
                  <a:pos x="291" y="265"/>
                </a:cxn>
                <a:cxn ang="0">
                  <a:pos x="252" y="258"/>
                </a:cxn>
                <a:cxn ang="0">
                  <a:pos x="208" y="247"/>
                </a:cxn>
                <a:cxn ang="0">
                  <a:pos x="166" y="234"/>
                </a:cxn>
                <a:cxn ang="0">
                  <a:pos x="133" y="222"/>
                </a:cxn>
                <a:cxn ang="0">
                  <a:pos x="98" y="206"/>
                </a:cxn>
                <a:cxn ang="0">
                  <a:pos x="55" y="186"/>
                </a:cxn>
                <a:cxn ang="0">
                  <a:pos x="16" y="169"/>
                </a:cxn>
                <a:cxn ang="0">
                  <a:pos x="0" y="162"/>
                </a:cxn>
                <a:cxn ang="0">
                  <a:pos x="12" y="182"/>
                </a:cxn>
                <a:cxn ang="0">
                  <a:pos x="49" y="231"/>
                </a:cxn>
                <a:cxn ang="0">
                  <a:pos x="118" y="288"/>
                </a:cxn>
                <a:cxn ang="0">
                  <a:pos x="226" y="337"/>
                </a:cxn>
                <a:cxn ang="0">
                  <a:pos x="287" y="353"/>
                </a:cxn>
                <a:cxn ang="0">
                  <a:pos x="339" y="365"/>
                </a:cxn>
                <a:cxn ang="0">
                  <a:pos x="380" y="370"/>
                </a:cxn>
                <a:cxn ang="0">
                  <a:pos x="415" y="375"/>
                </a:cxn>
                <a:cxn ang="0">
                  <a:pos x="441" y="375"/>
                </a:cxn>
                <a:cxn ang="0">
                  <a:pos x="460" y="375"/>
                </a:cxn>
                <a:cxn ang="0">
                  <a:pos x="471" y="373"/>
                </a:cxn>
                <a:cxn ang="0">
                  <a:pos x="474" y="373"/>
                </a:cxn>
              </a:cxnLst>
              <a:rect l="0" t="0" r="r" b="b"/>
              <a:pathLst>
                <a:path w="563" h="388">
                  <a:moveTo>
                    <a:pt x="474" y="373"/>
                  </a:moveTo>
                  <a:lnTo>
                    <a:pt x="477" y="373"/>
                  </a:lnTo>
                  <a:lnTo>
                    <a:pt x="485" y="373"/>
                  </a:lnTo>
                  <a:lnTo>
                    <a:pt x="497" y="375"/>
                  </a:lnTo>
                  <a:lnTo>
                    <a:pt x="511" y="375"/>
                  </a:lnTo>
                  <a:lnTo>
                    <a:pt x="526" y="376"/>
                  </a:lnTo>
                  <a:lnTo>
                    <a:pt x="540" y="379"/>
                  </a:lnTo>
                  <a:lnTo>
                    <a:pt x="553" y="383"/>
                  </a:lnTo>
                  <a:lnTo>
                    <a:pt x="563" y="388"/>
                  </a:lnTo>
                  <a:lnTo>
                    <a:pt x="503" y="255"/>
                  </a:lnTo>
                  <a:lnTo>
                    <a:pt x="501" y="252"/>
                  </a:lnTo>
                  <a:lnTo>
                    <a:pt x="498" y="244"/>
                  </a:lnTo>
                  <a:lnTo>
                    <a:pt x="494" y="231"/>
                  </a:lnTo>
                  <a:lnTo>
                    <a:pt x="487" y="213"/>
                  </a:lnTo>
                  <a:lnTo>
                    <a:pt x="480" y="195"/>
                  </a:lnTo>
                  <a:lnTo>
                    <a:pt x="470" y="175"/>
                  </a:lnTo>
                  <a:lnTo>
                    <a:pt x="458" y="153"/>
                  </a:lnTo>
                  <a:lnTo>
                    <a:pt x="445" y="133"/>
                  </a:lnTo>
                  <a:lnTo>
                    <a:pt x="431" y="111"/>
                  </a:lnTo>
                  <a:lnTo>
                    <a:pt x="413" y="90"/>
                  </a:lnTo>
                  <a:lnTo>
                    <a:pt x="396" y="68"/>
                  </a:lnTo>
                  <a:lnTo>
                    <a:pt x="380" y="46"/>
                  </a:lnTo>
                  <a:lnTo>
                    <a:pt x="364" y="28"/>
                  </a:lnTo>
                  <a:lnTo>
                    <a:pt x="353" y="13"/>
                  </a:lnTo>
                  <a:lnTo>
                    <a:pt x="344" y="3"/>
                  </a:lnTo>
                  <a:lnTo>
                    <a:pt x="341" y="0"/>
                  </a:lnTo>
                  <a:lnTo>
                    <a:pt x="341" y="5"/>
                  </a:lnTo>
                  <a:lnTo>
                    <a:pt x="344" y="16"/>
                  </a:lnTo>
                  <a:lnTo>
                    <a:pt x="347" y="35"/>
                  </a:lnTo>
                  <a:lnTo>
                    <a:pt x="354" y="59"/>
                  </a:lnTo>
                  <a:lnTo>
                    <a:pt x="363" y="88"/>
                  </a:lnTo>
                  <a:lnTo>
                    <a:pt x="376" y="120"/>
                  </a:lnTo>
                  <a:lnTo>
                    <a:pt x="393" y="154"/>
                  </a:lnTo>
                  <a:lnTo>
                    <a:pt x="413" y="190"/>
                  </a:lnTo>
                  <a:lnTo>
                    <a:pt x="435" y="225"/>
                  </a:lnTo>
                  <a:lnTo>
                    <a:pt x="454" y="254"/>
                  </a:lnTo>
                  <a:lnTo>
                    <a:pt x="471" y="278"/>
                  </a:lnTo>
                  <a:lnTo>
                    <a:pt x="484" y="298"/>
                  </a:lnTo>
                  <a:lnTo>
                    <a:pt x="496" y="314"/>
                  </a:lnTo>
                  <a:lnTo>
                    <a:pt x="503" y="326"/>
                  </a:lnTo>
                  <a:lnTo>
                    <a:pt x="508" y="332"/>
                  </a:lnTo>
                  <a:lnTo>
                    <a:pt x="510" y="334"/>
                  </a:lnTo>
                  <a:lnTo>
                    <a:pt x="503" y="332"/>
                  </a:lnTo>
                  <a:lnTo>
                    <a:pt x="481" y="324"/>
                  </a:lnTo>
                  <a:lnTo>
                    <a:pt x="452" y="314"/>
                  </a:lnTo>
                  <a:lnTo>
                    <a:pt x="416" y="303"/>
                  </a:lnTo>
                  <a:lnTo>
                    <a:pt x="379" y="290"/>
                  </a:lnTo>
                  <a:lnTo>
                    <a:pt x="343" y="280"/>
                  </a:lnTo>
                  <a:lnTo>
                    <a:pt x="313" y="270"/>
                  </a:lnTo>
                  <a:lnTo>
                    <a:pt x="291" y="265"/>
                  </a:lnTo>
                  <a:lnTo>
                    <a:pt x="274" y="262"/>
                  </a:lnTo>
                  <a:lnTo>
                    <a:pt x="252" y="258"/>
                  </a:lnTo>
                  <a:lnTo>
                    <a:pt x="231" y="252"/>
                  </a:lnTo>
                  <a:lnTo>
                    <a:pt x="208" y="247"/>
                  </a:lnTo>
                  <a:lnTo>
                    <a:pt x="186" y="241"/>
                  </a:lnTo>
                  <a:lnTo>
                    <a:pt x="166" y="234"/>
                  </a:lnTo>
                  <a:lnTo>
                    <a:pt x="147" y="228"/>
                  </a:lnTo>
                  <a:lnTo>
                    <a:pt x="133" y="222"/>
                  </a:lnTo>
                  <a:lnTo>
                    <a:pt x="118" y="215"/>
                  </a:lnTo>
                  <a:lnTo>
                    <a:pt x="98" y="206"/>
                  </a:lnTo>
                  <a:lnTo>
                    <a:pt x="76" y="196"/>
                  </a:lnTo>
                  <a:lnTo>
                    <a:pt x="55" y="186"/>
                  </a:lnTo>
                  <a:lnTo>
                    <a:pt x="33" y="177"/>
                  </a:lnTo>
                  <a:lnTo>
                    <a:pt x="16" y="169"/>
                  </a:lnTo>
                  <a:lnTo>
                    <a:pt x="4" y="163"/>
                  </a:lnTo>
                  <a:lnTo>
                    <a:pt x="0" y="162"/>
                  </a:lnTo>
                  <a:lnTo>
                    <a:pt x="3" y="167"/>
                  </a:lnTo>
                  <a:lnTo>
                    <a:pt x="12" y="182"/>
                  </a:lnTo>
                  <a:lnTo>
                    <a:pt x="26" y="203"/>
                  </a:lnTo>
                  <a:lnTo>
                    <a:pt x="49" y="231"/>
                  </a:lnTo>
                  <a:lnTo>
                    <a:pt x="79" y="260"/>
                  </a:lnTo>
                  <a:lnTo>
                    <a:pt x="118" y="288"/>
                  </a:lnTo>
                  <a:lnTo>
                    <a:pt x="167" y="316"/>
                  </a:lnTo>
                  <a:lnTo>
                    <a:pt x="226" y="337"/>
                  </a:lnTo>
                  <a:lnTo>
                    <a:pt x="258" y="346"/>
                  </a:lnTo>
                  <a:lnTo>
                    <a:pt x="287" y="353"/>
                  </a:lnTo>
                  <a:lnTo>
                    <a:pt x="313" y="359"/>
                  </a:lnTo>
                  <a:lnTo>
                    <a:pt x="339" y="365"/>
                  </a:lnTo>
                  <a:lnTo>
                    <a:pt x="360" y="367"/>
                  </a:lnTo>
                  <a:lnTo>
                    <a:pt x="380" y="370"/>
                  </a:lnTo>
                  <a:lnTo>
                    <a:pt x="399" y="373"/>
                  </a:lnTo>
                  <a:lnTo>
                    <a:pt x="415" y="375"/>
                  </a:lnTo>
                  <a:lnTo>
                    <a:pt x="429" y="375"/>
                  </a:lnTo>
                  <a:lnTo>
                    <a:pt x="441" y="375"/>
                  </a:lnTo>
                  <a:lnTo>
                    <a:pt x="451" y="375"/>
                  </a:lnTo>
                  <a:lnTo>
                    <a:pt x="460" y="375"/>
                  </a:lnTo>
                  <a:lnTo>
                    <a:pt x="465" y="375"/>
                  </a:lnTo>
                  <a:lnTo>
                    <a:pt x="471" y="373"/>
                  </a:lnTo>
                  <a:lnTo>
                    <a:pt x="472" y="373"/>
                  </a:lnTo>
                  <a:lnTo>
                    <a:pt x="474" y="37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0" name="Freeform 72"/>
            <p:cNvSpPr>
              <a:spLocks noChangeAspect="1"/>
            </p:cNvSpPr>
            <p:nvPr/>
          </p:nvSpPr>
          <p:spPr bwMode="auto">
            <a:xfrm>
              <a:off x="3134" y="1413"/>
              <a:ext cx="304" cy="308"/>
            </a:xfrm>
            <a:custGeom>
              <a:avLst/>
              <a:gdLst/>
              <a:ahLst/>
              <a:cxnLst>
                <a:cxn ang="0">
                  <a:pos x="304" y="310"/>
                </a:cxn>
                <a:cxn ang="0">
                  <a:pos x="295" y="296"/>
                </a:cxn>
                <a:cxn ang="0">
                  <a:pos x="285" y="278"/>
                </a:cxn>
                <a:cxn ang="0">
                  <a:pos x="274" y="261"/>
                </a:cxn>
                <a:cxn ang="0">
                  <a:pos x="264" y="242"/>
                </a:cxn>
                <a:cxn ang="0">
                  <a:pos x="254" y="227"/>
                </a:cxn>
                <a:cxn ang="0">
                  <a:pos x="245" y="214"/>
                </a:cxn>
                <a:cxn ang="0">
                  <a:pos x="239" y="203"/>
                </a:cxn>
                <a:cxn ang="0">
                  <a:pos x="238" y="201"/>
                </a:cxn>
                <a:cxn ang="0">
                  <a:pos x="229" y="180"/>
                </a:cxn>
                <a:cxn ang="0">
                  <a:pos x="218" y="160"/>
                </a:cxn>
                <a:cxn ang="0">
                  <a:pos x="203" y="142"/>
                </a:cxn>
                <a:cxn ang="0">
                  <a:pos x="186" y="123"/>
                </a:cxn>
                <a:cxn ang="0">
                  <a:pos x="167" y="106"/>
                </a:cxn>
                <a:cxn ang="0">
                  <a:pos x="147" y="88"/>
                </a:cxn>
                <a:cxn ang="0">
                  <a:pos x="127" y="72"/>
                </a:cxn>
                <a:cxn ang="0">
                  <a:pos x="107" y="59"/>
                </a:cxn>
                <a:cxn ang="0">
                  <a:pos x="85" y="47"/>
                </a:cxn>
                <a:cxn ang="0">
                  <a:pos x="66" y="35"/>
                </a:cxn>
                <a:cxn ang="0">
                  <a:pos x="48" y="25"/>
                </a:cxn>
                <a:cxn ang="0">
                  <a:pos x="32" y="16"/>
                </a:cxn>
                <a:cxn ang="0">
                  <a:pos x="19" y="9"/>
                </a:cxn>
                <a:cxn ang="0">
                  <a:pos x="9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32" y="55"/>
                </a:cxn>
                <a:cxn ang="0">
                  <a:pos x="53" y="84"/>
                </a:cxn>
                <a:cxn ang="0">
                  <a:pos x="78" y="114"/>
                </a:cxn>
                <a:cxn ang="0">
                  <a:pos x="104" y="142"/>
                </a:cxn>
                <a:cxn ang="0">
                  <a:pos x="130" y="169"/>
                </a:cxn>
                <a:cxn ang="0">
                  <a:pos x="153" y="193"/>
                </a:cxn>
                <a:cxn ang="0">
                  <a:pos x="173" y="215"/>
                </a:cxn>
                <a:cxn ang="0">
                  <a:pos x="193" y="234"/>
                </a:cxn>
                <a:cxn ang="0">
                  <a:pos x="215" y="251"/>
                </a:cxn>
                <a:cxn ang="0">
                  <a:pos x="236" y="267"/>
                </a:cxn>
                <a:cxn ang="0">
                  <a:pos x="256" y="281"/>
                </a:cxn>
                <a:cxn ang="0">
                  <a:pos x="275" y="293"/>
                </a:cxn>
                <a:cxn ang="0">
                  <a:pos x="291" y="303"/>
                </a:cxn>
                <a:cxn ang="0">
                  <a:pos x="300" y="309"/>
                </a:cxn>
                <a:cxn ang="0">
                  <a:pos x="304" y="310"/>
                </a:cxn>
              </a:cxnLst>
              <a:rect l="0" t="0" r="r" b="b"/>
              <a:pathLst>
                <a:path w="304" h="310">
                  <a:moveTo>
                    <a:pt x="304" y="310"/>
                  </a:moveTo>
                  <a:lnTo>
                    <a:pt x="295" y="296"/>
                  </a:lnTo>
                  <a:lnTo>
                    <a:pt x="285" y="278"/>
                  </a:lnTo>
                  <a:lnTo>
                    <a:pt x="274" y="261"/>
                  </a:lnTo>
                  <a:lnTo>
                    <a:pt x="264" y="242"/>
                  </a:lnTo>
                  <a:lnTo>
                    <a:pt x="254" y="227"/>
                  </a:lnTo>
                  <a:lnTo>
                    <a:pt x="245" y="214"/>
                  </a:lnTo>
                  <a:lnTo>
                    <a:pt x="239" y="203"/>
                  </a:lnTo>
                  <a:lnTo>
                    <a:pt x="238" y="201"/>
                  </a:lnTo>
                  <a:lnTo>
                    <a:pt x="229" y="180"/>
                  </a:lnTo>
                  <a:lnTo>
                    <a:pt x="218" y="160"/>
                  </a:lnTo>
                  <a:lnTo>
                    <a:pt x="203" y="142"/>
                  </a:lnTo>
                  <a:lnTo>
                    <a:pt x="186" y="123"/>
                  </a:lnTo>
                  <a:lnTo>
                    <a:pt x="167" y="106"/>
                  </a:lnTo>
                  <a:lnTo>
                    <a:pt x="147" y="88"/>
                  </a:lnTo>
                  <a:lnTo>
                    <a:pt x="127" y="72"/>
                  </a:lnTo>
                  <a:lnTo>
                    <a:pt x="107" y="59"/>
                  </a:lnTo>
                  <a:lnTo>
                    <a:pt x="85" y="47"/>
                  </a:lnTo>
                  <a:lnTo>
                    <a:pt x="66" y="35"/>
                  </a:lnTo>
                  <a:lnTo>
                    <a:pt x="48" y="25"/>
                  </a:lnTo>
                  <a:lnTo>
                    <a:pt x="32" y="16"/>
                  </a:lnTo>
                  <a:lnTo>
                    <a:pt x="19" y="9"/>
                  </a:lnTo>
                  <a:lnTo>
                    <a:pt x="9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13" y="26"/>
                  </a:lnTo>
                  <a:lnTo>
                    <a:pt x="32" y="55"/>
                  </a:lnTo>
                  <a:lnTo>
                    <a:pt x="53" y="84"/>
                  </a:lnTo>
                  <a:lnTo>
                    <a:pt x="78" y="114"/>
                  </a:lnTo>
                  <a:lnTo>
                    <a:pt x="104" y="142"/>
                  </a:lnTo>
                  <a:lnTo>
                    <a:pt x="130" y="169"/>
                  </a:lnTo>
                  <a:lnTo>
                    <a:pt x="153" y="193"/>
                  </a:lnTo>
                  <a:lnTo>
                    <a:pt x="173" y="215"/>
                  </a:lnTo>
                  <a:lnTo>
                    <a:pt x="193" y="234"/>
                  </a:lnTo>
                  <a:lnTo>
                    <a:pt x="215" y="251"/>
                  </a:lnTo>
                  <a:lnTo>
                    <a:pt x="236" y="267"/>
                  </a:lnTo>
                  <a:lnTo>
                    <a:pt x="256" y="281"/>
                  </a:lnTo>
                  <a:lnTo>
                    <a:pt x="275" y="293"/>
                  </a:lnTo>
                  <a:lnTo>
                    <a:pt x="291" y="303"/>
                  </a:lnTo>
                  <a:lnTo>
                    <a:pt x="300" y="309"/>
                  </a:lnTo>
                  <a:lnTo>
                    <a:pt x="304" y="31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1" name="Freeform 73"/>
            <p:cNvSpPr>
              <a:spLocks noChangeAspect="1"/>
            </p:cNvSpPr>
            <p:nvPr/>
          </p:nvSpPr>
          <p:spPr bwMode="auto">
            <a:xfrm>
              <a:off x="3262" y="1606"/>
              <a:ext cx="304" cy="401"/>
            </a:xfrm>
            <a:custGeom>
              <a:avLst/>
              <a:gdLst/>
              <a:ahLst/>
              <a:cxnLst>
                <a:cxn ang="0">
                  <a:pos x="265" y="303"/>
                </a:cxn>
                <a:cxn ang="0">
                  <a:pos x="262" y="298"/>
                </a:cxn>
                <a:cxn ang="0">
                  <a:pos x="257" y="287"/>
                </a:cxn>
                <a:cxn ang="0">
                  <a:pos x="247" y="271"/>
                </a:cxn>
                <a:cxn ang="0">
                  <a:pos x="234" y="251"/>
                </a:cxn>
                <a:cxn ang="0">
                  <a:pos x="218" y="231"/>
                </a:cxn>
                <a:cxn ang="0">
                  <a:pos x="203" y="209"/>
                </a:cxn>
                <a:cxn ang="0">
                  <a:pos x="188" y="190"/>
                </a:cxn>
                <a:cxn ang="0">
                  <a:pos x="172" y="176"/>
                </a:cxn>
                <a:cxn ang="0">
                  <a:pos x="153" y="161"/>
                </a:cxn>
                <a:cxn ang="0">
                  <a:pos x="129" y="143"/>
                </a:cxn>
                <a:cxn ang="0">
                  <a:pos x="100" y="121"/>
                </a:cxn>
                <a:cxn ang="0">
                  <a:pos x="71" y="101"/>
                </a:cxn>
                <a:cxn ang="0">
                  <a:pos x="44" y="81"/>
                </a:cxn>
                <a:cxn ang="0">
                  <a:pos x="22" y="65"/>
                </a:cxn>
                <a:cxn ang="0">
                  <a:pos x="6" y="55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5" y="64"/>
                </a:cxn>
                <a:cxn ang="0">
                  <a:pos x="10" y="79"/>
                </a:cxn>
                <a:cxn ang="0">
                  <a:pos x="21" y="100"/>
                </a:cxn>
                <a:cxn ang="0">
                  <a:pos x="35" y="124"/>
                </a:cxn>
                <a:cxn ang="0">
                  <a:pos x="54" y="150"/>
                </a:cxn>
                <a:cxn ang="0">
                  <a:pos x="78" y="177"/>
                </a:cxn>
                <a:cxn ang="0">
                  <a:pos x="110" y="206"/>
                </a:cxn>
                <a:cxn ang="0">
                  <a:pos x="144" y="236"/>
                </a:cxn>
                <a:cxn ang="0">
                  <a:pos x="177" y="267"/>
                </a:cxn>
                <a:cxn ang="0">
                  <a:pos x="208" y="297"/>
                </a:cxn>
                <a:cxn ang="0">
                  <a:pos x="235" y="324"/>
                </a:cxn>
                <a:cxn ang="0">
                  <a:pos x="258" y="350"/>
                </a:cxn>
                <a:cxn ang="0">
                  <a:pos x="275" y="372"/>
                </a:cxn>
                <a:cxn ang="0">
                  <a:pos x="288" y="388"/>
                </a:cxn>
                <a:cxn ang="0">
                  <a:pos x="293" y="396"/>
                </a:cxn>
                <a:cxn ang="0">
                  <a:pos x="297" y="363"/>
                </a:cxn>
                <a:cxn ang="0">
                  <a:pos x="303" y="282"/>
                </a:cxn>
                <a:cxn ang="0">
                  <a:pos x="303" y="187"/>
                </a:cxn>
                <a:cxn ang="0">
                  <a:pos x="287" y="108"/>
                </a:cxn>
                <a:cxn ang="0">
                  <a:pos x="274" y="81"/>
                </a:cxn>
                <a:cxn ang="0">
                  <a:pos x="262" y="58"/>
                </a:cxn>
                <a:cxn ang="0">
                  <a:pos x="252" y="39"/>
                </a:cxn>
                <a:cxn ang="0">
                  <a:pos x="242" y="25"/>
                </a:cxn>
                <a:cxn ang="0">
                  <a:pos x="235" y="13"/>
                </a:cxn>
                <a:cxn ang="0">
                  <a:pos x="229" y="6"/>
                </a:cxn>
                <a:cxn ang="0">
                  <a:pos x="225" y="2"/>
                </a:cxn>
                <a:cxn ang="0">
                  <a:pos x="224" y="0"/>
                </a:cxn>
                <a:cxn ang="0">
                  <a:pos x="224" y="16"/>
                </a:cxn>
                <a:cxn ang="0">
                  <a:pos x="225" y="59"/>
                </a:cxn>
                <a:cxn ang="0">
                  <a:pos x="231" y="118"/>
                </a:cxn>
                <a:cxn ang="0">
                  <a:pos x="242" y="187"/>
                </a:cxn>
                <a:cxn ang="0">
                  <a:pos x="254" y="245"/>
                </a:cxn>
                <a:cxn ang="0">
                  <a:pos x="261" y="280"/>
                </a:cxn>
                <a:cxn ang="0">
                  <a:pos x="264" y="298"/>
                </a:cxn>
                <a:cxn ang="0">
                  <a:pos x="265" y="303"/>
                </a:cxn>
              </a:cxnLst>
              <a:rect l="0" t="0" r="r" b="b"/>
              <a:pathLst>
                <a:path w="303" h="396">
                  <a:moveTo>
                    <a:pt x="265" y="303"/>
                  </a:moveTo>
                  <a:lnTo>
                    <a:pt x="262" y="298"/>
                  </a:lnTo>
                  <a:lnTo>
                    <a:pt x="257" y="287"/>
                  </a:lnTo>
                  <a:lnTo>
                    <a:pt x="247" y="271"/>
                  </a:lnTo>
                  <a:lnTo>
                    <a:pt x="234" y="251"/>
                  </a:lnTo>
                  <a:lnTo>
                    <a:pt x="218" y="231"/>
                  </a:lnTo>
                  <a:lnTo>
                    <a:pt x="203" y="209"/>
                  </a:lnTo>
                  <a:lnTo>
                    <a:pt x="188" y="190"/>
                  </a:lnTo>
                  <a:lnTo>
                    <a:pt x="172" y="176"/>
                  </a:lnTo>
                  <a:lnTo>
                    <a:pt x="153" y="161"/>
                  </a:lnTo>
                  <a:lnTo>
                    <a:pt x="129" y="143"/>
                  </a:lnTo>
                  <a:lnTo>
                    <a:pt x="100" y="121"/>
                  </a:lnTo>
                  <a:lnTo>
                    <a:pt x="71" y="101"/>
                  </a:lnTo>
                  <a:lnTo>
                    <a:pt x="44" y="81"/>
                  </a:lnTo>
                  <a:lnTo>
                    <a:pt x="22" y="65"/>
                  </a:lnTo>
                  <a:lnTo>
                    <a:pt x="6" y="55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5" y="64"/>
                  </a:lnTo>
                  <a:lnTo>
                    <a:pt x="10" y="79"/>
                  </a:lnTo>
                  <a:lnTo>
                    <a:pt x="21" y="100"/>
                  </a:lnTo>
                  <a:lnTo>
                    <a:pt x="35" y="124"/>
                  </a:lnTo>
                  <a:lnTo>
                    <a:pt x="54" y="150"/>
                  </a:lnTo>
                  <a:lnTo>
                    <a:pt x="78" y="177"/>
                  </a:lnTo>
                  <a:lnTo>
                    <a:pt x="110" y="206"/>
                  </a:lnTo>
                  <a:lnTo>
                    <a:pt x="144" y="236"/>
                  </a:lnTo>
                  <a:lnTo>
                    <a:pt x="177" y="267"/>
                  </a:lnTo>
                  <a:lnTo>
                    <a:pt x="208" y="297"/>
                  </a:lnTo>
                  <a:lnTo>
                    <a:pt x="235" y="324"/>
                  </a:lnTo>
                  <a:lnTo>
                    <a:pt x="258" y="350"/>
                  </a:lnTo>
                  <a:lnTo>
                    <a:pt x="275" y="372"/>
                  </a:lnTo>
                  <a:lnTo>
                    <a:pt x="288" y="388"/>
                  </a:lnTo>
                  <a:lnTo>
                    <a:pt x="293" y="396"/>
                  </a:lnTo>
                  <a:lnTo>
                    <a:pt x="297" y="363"/>
                  </a:lnTo>
                  <a:lnTo>
                    <a:pt x="303" y="282"/>
                  </a:lnTo>
                  <a:lnTo>
                    <a:pt x="303" y="187"/>
                  </a:lnTo>
                  <a:lnTo>
                    <a:pt x="287" y="108"/>
                  </a:lnTo>
                  <a:lnTo>
                    <a:pt x="274" y="81"/>
                  </a:lnTo>
                  <a:lnTo>
                    <a:pt x="262" y="58"/>
                  </a:lnTo>
                  <a:lnTo>
                    <a:pt x="252" y="39"/>
                  </a:lnTo>
                  <a:lnTo>
                    <a:pt x="242" y="25"/>
                  </a:lnTo>
                  <a:lnTo>
                    <a:pt x="235" y="13"/>
                  </a:lnTo>
                  <a:lnTo>
                    <a:pt x="229" y="6"/>
                  </a:lnTo>
                  <a:lnTo>
                    <a:pt x="225" y="2"/>
                  </a:lnTo>
                  <a:lnTo>
                    <a:pt x="224" y="0"/>
                  </a:lnTo>
                  <a:lnTo>
                    <a:pt x="224" y="16"/>
                  </a:lnTo>
                  <a:lnTo>
                    <a:pt x="225" y="59"/>
                  </a:lnTo>
                  <a:lnTo>
                    <a:pt x="231" y="118"/>
                  </a:lnTo>
                  <a:lnTo>
                    <a:pt x="242" y="187"/>
                  </a:lnTo>
                  <a:lnTo>
                    <a:pt x="254" y="245"/>
                  </a:lnTo>
                  <a:lnTo>
                    <a:pt x="261" y="280"/>
                  </a:lnTo>
                  <a:lnTo>
                    <a:pt x="264" y="298"/>
                  </a:lnTo>
                  <a:lnTo>
                    <a:pt x="265" y="3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2" name="Freeform 74"/>
            <p:cNvSpPr>
              <a:spLocks noChangeAspect="1"/>
            </p:cNvSpPr>
            <p:nvPr/>
          </p:nvSpPr>
          <p:spPr bwMode="auto">
            <a:xfrm>
              <a:off x="3411" y="1835"/>
              <a:ext cx="277" cy="501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1" y="124"/>
                </a:cxn>
                <a:cxn ang="0">
                  <a:pos x="10" y="159"/>
                </a:cxn>
                <a:cxn ang="0">
                  <a:pos x="23" y="193"/>
                </a:cxn>
                <a:cxn ang="0">
                  <a:pos x="38" y="223"/>
                </a:cxn>
                <a:cxn ang="0">
                  <a:pos x="57" y="252"/>
                </a:cxn>
                <a:cxn ang="0">
                  <a:pos x="76" y="278"/>
                </a:cxn>
                <a:cxn ang="0">
                  <a:pos x="92" y="300"/>
                </a:cxn>
                <a:cxn ang="0">
                  <a:pos x="106" y="317"/>
                </a:cxn>
                <a:cxn ang="0">
                  <a:pos x="118" y="337"/>
                </a:cxn>
                <a:cxn ang="0">
                  <a:pos x="131" y="363"/>
                </a:cxn>
                <a:cxn ang="0">
                  <a:pos x="142" y="393"/>
                </a:cxn>
                <a:cxn ang="0">
                  <a:pos x="152" y="423"/>
                </a:cxn>
                <a:cxn ang="0">
                  <a:pos x="162" y="454"/>
                </a:cxn>
                <a:cxn ang="0">
                  <a:pos x="169" y="478"/>
                </a:cxn>
                <a:cxn ang="0">
                  <a:pos x="174" y="495"/>
                </a:cxn>
                <a:cxn ang="0">
                  <a:pos x="175" y="501"/>
                </a:cxn>
                <a:cxn ang="0">
                  <a:pos x="175" y="500"/>
                </a:cxn>
                <a:cxn ang="0">
                  <a:pos x="178" y="494"/>
                </a:cxn>
                <a:cxn ang="0">
                  <a:pos x="182" y="482"/>
                </a:cxn>
                <a:cxn ang="0">
                  <a:pos x="190" y="465"/>
                </a:cxn>
                <a:cxn ang="0">
                  <a:pos x="198" y="441"/>
                </a:cxn>
                <a:cxn ang="0">
                  <a:pos x="211" y="406"/>
                </a:cxn>
                <a:cxn ang="0">
                  <a:pos x="229" y="363"/>
                </a:cxn>
                <a:cxn ang="0">
                  <a:pos x="250" y="308"/>
                </a:cxn>
                <a:cxn ang="0">
                  <a:pos x="267" y="249"/>
                </a:cxn>
                <a:cxn ang="0">
                  <a:pos x="273" y="193"/>
                </a:cxn>
                <a:cxn ang="0">
                  <a:pos x="270" y="141"/>
                </a:cxn>
                <a:cxn ang="0">
                  <a:pos x="263" y="94"/>
                </a:cxn>
                <a:cxn ang="0">
                  <a:pos x="252" y="55"/>
                </a:cxn>
                <a:cxn ang="0">
                  <a:pos x="240" y="26"/>
                </a:cxn>
                <a:cxn ang="0">
                  <a:pos x="230" y="7"/>
                </a:cxn>
                <a:cxn ang="0">
                  <a:pos x="227" y="0"/>
                </a:cxn>
                <a:cxn ang="0">
                  <a:pos x="221" y="30"/>
                </a:cxn>
                <a:cxn ang="0">
                  <a:pos x="216" y="82"/>
                </a:cxn>
                <a:cxn ang="0">
                  <a:pos x="207" y="148"/>
                </a:cxn>
                <a:cxn ang="0">
                  <a:pos x="200" y="222"/>
                </a:cxn>
                <a:cxn ang="0">
                  <a:pos x="193" y="292"/>
                </a:cxn>
                <a:cxn ang="0">
                  <a:pos x="187" y="353"/>
                </a:cxn>
                <a:cxn ang="0">
                  <a:pos x="182" y="396"/>
                </a:cxn>
                <a:cxn ang="0">
                  <a:pos x="181" y="412"/>
                </a:cxn>
                <a:cxn ang="0">
                  <a:pos x="180" y="406"/>
                </a:cxn>
                <a:cxn ang="0">
                  <a:pos x="174" y="386"/>
                </a:cxn>
                <a:cxn ang="0">
                  <a:pos x="165" y="350"/>
                </a:cxn>
                <a:cxn ang="0">
                  <a:pos x="149" y="300"/>
                </a:cxn>
                <a:cxn ang="0">
                  <a:pos x="136" y="268"/>
                </a:cxn>
                <a:cxn ang="0">
                  <a:pos x="116" y="233"/>
                </a:cxn>
                <a:cxn ang="0">
                  <a:pos x="92" y="197"/>
                </a:cxn>
                <a:cxn ang="0">
                  <a:pos x="66" y="163"/>
                </a:cxn>
                <a:cxn ang="0">
                  <a:pos x="41" y="133"/>
                </a:cxn>
                <a:cxn ang="0">
                  <a:pos x="20" y="108"/>
                </a:cxn>
                <a:cxn ang="0">
                  <a:pos x="5" y="92"/>
                </a:cxn>
                <a:cxn ang="0">
                  <a:pos x="0" y="87"/>
                </a:cxn>
              </a:cxnLst>
              <a:rect l="0" t="0" r="r" b="b"/>
              <a:pathLst>
                <a:path w="273" h="501">
                  <a:moveTo>
                    <a:pt x="0" y="87"/>
                  </a:moveTo>
                  <a:lnTo>
                    <a:pt x="1" y="124"/>
                  </a:lnTo>
                  <a:lnTo>
                    <a:pt x="10" y="159"/>
                  </a:lnTo>
                  <a:lnTo>
                    <a:pt x="23" y="193"/>
                  </a:lnTo>
                  <a:lnTo>
                    <a:pt x="38" y="223"/>
                  </a:lnTo>
                  <a:lnTo>
                    <a:pt x="57" y="252"/>
                  </a:lnTo>
                  <a:lnTo>
                    <a:pt x="76" y="278"/>
                  </a:lnTo>
                  <a:lnTo>
                    <a:pt x="92" y="300"/>
                  </a:lnTo>
                  <a:lnTo>
                    <a:pt x="106" y="317"/>
                  </a:lnTo>
                  <a:lnTo>
                    <a:pt x="118" y="337"/>
                  </a:lnTo>
                  <a:lnTo>
                    <a:pt x="131" y="363"/>
                  </a:lnTo>
                  <a:lnTo>
                    <a:pt x="142" y="393"/>
                  </a:lnTo>
                  <a:lnTo>
                    <a:pt x="152" y="423"/>
                  </a:lnTo>
                  <a:lnTo>
                    <a:pt x="162" y="454"/>
                  </a:lnTo>
                  <a:lnTo>
                    <a:pt x="169" y="478"/>
                  </a:lnTo>
                  <a:lnTo>
                    <a:pt x="174" y="495"/>
                  </a:lnTo>
                  <a:lnTo>
                    <a:pt x="175" y="501"/>
                  </a:lnTo>
                  <a:lnTo>
                    <a:pt x="175" y="500"/>
                  </a:lnTo>
                  <a:lnTo>
                    <a:pt x="178" y="494"/>
                  </a:lnTo>
                  <a:lnTo>
                    <a:pt x="182" y="482"/>
                  </a:lnTo>
                  <a:lnTo>
                    <a:pt x="190" y="465"/>
                  </a:lnTo>
                  <a:lnTo>
                    <a:pt x="198" y="441"/>
                  </a:lnTo>
                  <a:lnTo>
                    <a:pt x="211" y="406"/>
                  </a:lnTo>
                  <a:lnTo>
                    <a:pt x="229" y="363"/>
                  </a:lnTo>
                  <a:lnTo>
                    <a:pt x="250" y="308"/>
                  </a:lnTo>
                  <a:lnTo>
                    <a:pt x="267" y="249"/>
                  </a:lnTo>
                  <a:lnTo>
                    <a:pt x="273" y="193"/>
                  </a:lnTo>
                  <a:lnTo>
                    <a:pt x="270" y="141"/>
                  </a:lnTo>
                  <a:lnTo>
                    <a:pt x="263" y="94"/>
                  </a:lnTo>
                  <a:lnTo>
                    <a:pt x="252" y="55"/>
                  </a:lnTo>
                  <a:lnTo>
                    <a:pt x="240" y="26"/>
                  </a:lnTo>
                  <a:lnTo>
                    <a:pt x="230" y="7"/>
                  </a:lnTo>
                  <a:lnTo>
                    <a:pt x="227" y="0"/>
                  </a:lnTo>
                  <a:lnTo>
                    <a:pt x="221" y="30"/>
                  </a:lnTo>
                  <a:lnTo>
                    <a:pt x="216" y="82"/>
                  </a:lnTo>
                  <a:lnTo>
                    <a:pt x="207" y="148"/>
                  </a:lnTo>
                  <a:lnTo>
                    <a:pt x="200" y="222"/>
                  </a:lnTo>
                  <a:lnTo>
                    <a:pt x="193" y="292"/>
                  </a:lnTo>
                  <a:lnTo>
                    <a:pt x="187" y="353"/>
                  </a:lnTo>
                  <a:lnTo>
                    <a:pt x="182" y="396"/>
                  </a:lnTo>
                  <a:lnTo>
                    <a:pt x="181" y="412"/>
                  </a:lnTo>
                  <a:lnTo>
                    <a:pt x="180" y="406"/>
                  </a:lnTo>
                  <a:lnTo>
                    <a:pt x="174" y="386"/>
                  </a:lnTo>
                  <a:lnTo>
                    <a:pt x="165" y="350"/>
                  </a:lnTo>
                  <a:lnTo>
                    <a:pt x="149" y="300"/>
                  </a:lnTo>
                  <a:lnTo>
                    <a:pt x="136" y="268"/>
                  </a:lnTo>
                  <a:lnTo>
                    <a:pt x="116" y="233"/>
                  </a:lnTo>
                  <a:lnTo>
                    <a:pt x="92" y="197"/>
                  </a:lnTo>
                  <a:lnTo>
                    <a:pt x="66" y="163"/>
                  </a:lnTo>
                  <a:lnTo>
                    <a:pt x="41" y="133"/>
                  </a:lnTo>
                  <a:lnTo>
                    <a:pt x="20" y="108"/>
                  </a:lnTo>
                  <a:lnTo>
                    <a:pt x="5" y="9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3" name="Freeform 75"/>
            <p:cNvSpPr>
              <a:spLocks noChangeAspect="1"/>
            </p:cNvSpPr>
            <p:nvPr/>
          </p:nvSpPr>
          <p:spPr bwMode="auto">
            <a:xfrm>
              <a:off x="3459" y="2129"/>
              <a:ext cx="297" cy="522"/>
            </a:xfrm>
            <a:custGeom>
              <a:avLst/>
              <a:gdLst/>
              <a:ahLst/>
              <a:cxnLst>
                <a:cxn ang="0">
                  <a:pos x="93" y="442"/>
                </a:cxn>
                <a:cxn ang="0">
                  <a:pos x="93" y="432"/>
                </a:cxn>
                <a:cxn ang="0">
                  <a:pos x="93" y="404"/>
                </a:cxn>
                <a:cxn ang="0">
                  <a:pos x="90" y="360"/>
                </a:cxn>
                <a:cxn ang="0">
                  <a:pos x="86" y="306"/>
                </a:cxn>
                <a:cxn ang="0">
                  <a:pos x="77" y="245"/>
                </a:cxn>
                <a:cxn ang="0">
                  <a:pos x="63" y="182"/>
                </a:cxn>
                <a:cxn ang="0">
                  <a:pos x="43" y="120"/>
                </a:cxn>
                <a:cxn ang="0">
                  <a:pos x="14" y="64"/>
                </a:cxn>
                <a:cxn ang="0">
                  <a:pos x="8" y="72"/>
                </a:cxn>
                <a:cxn ang="0">
                  <a:pos x="1" y="103"/>
                </a:cxn>
                <a:cxn ang="0">
                  <a:pos x="0" y="160"/>
                </a:cxn>
                <a:cxn ang="0">
                  <a:pos x="18" y="251"/>
                </a:cxn>
                <a:cxn ang="0">
                  <a:pos x="33" y="301"/>
                </a:cxn>
                <a:cxn ang="0">
                  <a:pos x="44" y="345"/>
                </a:cxn>
                <a:cxn ang="0">
                  <a:pos x="53" y="382"/>
                </a:cxn>
                <a:cxn ang="0">
                  <a:pos x="60" y="415"/>
                </a:cxn>
                <a:cxn ang="0">
                  <a:pos x="64" y="444"/>
                </a:cxn>
                <a:cxn ang="0">
                  <a:pos x="69" y="471"/>
                </a:cxn>
                <a:cxn ang="0">
                  <a:pos x="70" y="496"/>
                </a:cxn>
                <a:cxn ang="0">
                  <a:pos x="70" y="520"/>
                </a:cxn>
                <a:cxn ang="0">
                  <a:pos x="77" y="513"/>
                </a:cxn>
                <a:cxn ang="0">
                  <a:pos x="98" y="491"/>
                </a:cxn>
                <a:cxn ang="0">
                  <a:pos x="125" y="460"/>
                </a:cxn>
                <a:cxn ang="0">
                  <a:pos x="159" y="418"/>
                </a:cxn>
                <a:cxn ang="0">
                  <a:pos x="194" y="370"/>
                </a:cxn>
                <a:cxn ang="0">
                  <a:pos x="229" y="319"/>
                </a:cxn>
                <a:cxn ang="0">
                  <a:pos x="256" y="265"/>
                </a:cxn>
                <a:cxn ang="0">
                  <a:pos x="276" y="212"/>
                </a:cxn>
                <a:cxn ang="0">
                  <a:pos x="295" y="120"/>
                </a:cxn>
                <a:cxn ang="0">
                  <a:pos x="296" y="54"/>
                </a:cxn>
                <a:cxn ang="0">
                  <a:pos x="292" y="13"/>
                </a:cxn>
                <a:cxn ang="0">
                  <a:pos x="288" y="0"/>
                </a:cxn>
                <a:cxn ang="0">
                  <a:pos x="286" y="5"/>
                </a:cxn>
                <a:cxn ang="0">
                  <a:pos x="282" y="19"/>
                </a:cxn>
                <a:cxn ang="0">
                  <a:pos x="276" y="38"/>
                </a:cxn>
                <a:cxn ang="0">
                  <a:pos x="269" y="62"/>
                </a:cxn>
                <a:cxn ang="0">
                  <a:pos x="260" y="88"/>
                </a:cxn>
                <a:cxn ang="0">
                  <a:pos x="249" y="114"/>
                </a:cxn>
                <a:cxn ang="0">
                  <a:pos x="239" y="139"/>
                </a:cxn>
                <a:cxn ang="0">
                  <a:pos x="227" y="160"/>
                </a:cxn>
                <a:cxn ang="0">
                  <a:pos x="214" y="185"/>
                </a:cxn>
                <a:cxn ang="0">
                  <a:pos x="197" y="218"/>
                </a:cxn>
                <a:cxn ang="0">
                  <a:pos x="177" y="257"/>
                </a:cxn>
                <a:cxn ang="0">
                  <a:pos x="157" y="298"/>
                </a:cxn>
                <a:cxn ang="0">
                  <a:pos x="136" y="342"/>
                </a:cxn>
                <a:cxn ang="0">
                  <a:pos x="118" y="381"/>
                </a:cxn>
                <a:cxn ang="0">
                  <a:pos x="103" y="417"/>
                </a:cxn>
                <a:cxn ang="0">
                  <a:pos x="93" y="442"/>
                </a:cxn>
              </a:cxnLst>
              <a:rect l="0" t="0" r="r" b="b"/>
              <a:pathLst>
                <a:path w="296" h="520">
                  <a:moveTo>
                    <a:pt x="93" y="442"/>
                  </a:moveTo>
                  <a:lnTo>
                    <a:pt x="93" y="432"/>
                  </a:lnTo>
                  <a:lnTo>
                    <a:pt x="93" y="404"/>
                  </a:lnTo>
                  <a:lnTo>
                    <a:pt x="90" y="360"/>
                  </a:lnTo>
                  <a:lnTo>
                    <a:pt x="86" y="306"/>
                  </a:lnTo>
                  <a:lnTo>
                    <a:pt x="77" y="245"/>
                  </a:lnTo>
                  <a:lnTo>
                    <a:pt x="63" y="182"/>
                  </a:lnTo>
                  <a:lnTo>
                    <a:pt x="43" y="120"/>
                  </a:lnTo>
                  <a:lnTo>
                    <a:pt x="14" y="64"/>
                  </a:lnTo>
                  <a:lnTo>
                    <a:pt x="8" y="72"/>
                  </a:lnTo>
                  <a:lnTo>
                    <a:pt x="1" y="103"/>
                  </a:lnTo>
                  <a:lnTo>
                    <a:pt x="0" y="160"/>
                  </a:lnTo>
                  <a:lnTo>
                    <a:pt x="18" y="251"/>
                  </a:lnTo>
                  <a:lnTo>
                    <a:pt x="33" y="301"/>
                  </a:lnTo>
                  <a:lnTo>
                    <a:pt x="44" y="345"/>
                  </a:lnTo>
                  <a:lnTo>
                    <a:pt x="53" y="382"/>
                  </a:lnTo>
                  <a:lnTo>
                    <a:pt x="60" y="415"/>
                  </a:lnTo>
                  <a:lnTo>
                    <a:pt x="64" y="444"/>
                  </a:lnTo>
                  <a:lnTo>
                    <a:pt x="69" y="471"/>
                  </a:lnTo>
                  <a:lnTo>
                    <a:pt x="70" y="496"/>
                  </a:lnTo>
                  <a:lnTo>
                    <a:pt x="70" y="520"/>
                  </a:lnTo>
                  <a:lnTo>
                    <a:pt x="77" y="513"/>
                  </a:lnTo>
                  <a:lnTo>
                    <a:pt x="98" y="491"/>
                  </a:lnTo>
                  <a:lnTo>
                    <a:pt x="125" y="460"/>
                  </a:lnTo>
                  <a:lnTo>
                    <a:pt x="159" y="418"/>
                  </a:lnTo>
                  <a:lnTo>
                    <a:pt x="194" y="370"/>
                  </a:lnTo>
                  <a:lnTo>
                    <a:pt x="229" y="319"/>
                  </a:lnTo>
                  <a:lnTo>
                    <a:pt x="256" y="265"/>
                  </a:lnTo>
                  <a:lnTo>
                    <a:pt x="276" y="212"/>
                  </a:lnTo>
                  <a:lnTo>
                    <a:pt x="295" y="120"/>
                  </a:lnTo>
                  <a:lnTo>
                    <a:pt x="296" y="54"/>
                  </a:lnTo>
                  <a:lnTo>
                    <a:pt x="292" y="13"/>
                  </a:lnTo>
                  <a:lnTo>
                    <a:pt x="288" y="0"/>
                  </a:lnTo>
                  <a:lnTo>
                    <a:pt x="286" y="5"/>
                  </a:lnTo>
                  <a:lnTo>
                    <a:pt x="282" y="19"/>
                  </a:lnTo>
                  <a:lnTo>
                    <a:pt x="276" y="38"/>
                  </a:lnTo>
                  <a:lnTo>
                    <a:pt x="269" y="62"/>
                  </a:lnTo>
                  <a:lnTo>
                    <a:pt x="260" y="88"/>
                  </a:lnTo>
                  <a:lnTo>
                    <a:pt x="249" y="114"/>
                  </a:lnTo>
                  <a:lnTo>
                    <a:pt x="239" y="139"/>
                  </a:lnTo>
                  <a:lnTo>
                    <a:pt x="227" y="160"/>
                  </a:lnTo>
                  <a:lnTo>
                    <a:pt x="214" y="185"/>
                  </a:lnTo>
                  <a:lnTo>
                    <a:pt x="197" y="218"/>
                  </a:lnTo>
                  <a:lnTo>
                    <a:pt x="177" y="257"/>
                  </a:lnTo>
                  <a:lnTo>
                    <a:pt x="157" y="298"/>
                  </a:lnTo>
                  <a:lnTo>
                    <a:pt x="136" y="342"/>
                  </a:lnTo>
                  <a:lnTo>
                    <a:pt x="118" y="381"/>
                  </a:lnTo>
                  <a:lnTo>
                    <a:pt x="103" y="417"/>
                  </a:lnTo>
                  <a:lnTo>
                    <a:pt x="93" y="44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4" name="Freeform 76"/>
            <p:cNvSpPr>
              <a:spLocks noChangeAspect="1"/>
            </p:cNvSpPr>
            <p:nvPr/>
          </p:nvSpPr>
          <p:spPr bwMode="auto">
            <a:xfrm>
              <a:off x="3391" y="2486"/>
              <a:ext cx="352" cy="472"/>
            </a:xfrm>
            <a:custGeom>
              <a:avLst/>
              <a:gdLst/>
              <a:ahLst/>
              <a:cxnLst>
                <a:cxn ang="0">
                  <a:pos x="59" y="367"/>
                </a:cxn>
                <a:cxn ang="0">
                  <a:pos x="68" y="280"/>
                </a:cxn>
                <a:cxn ang="0">
                  <a:pos x="77" y="171"/>
                </a:cxn>
                <a:cxn ang="0">
                  <a:pos x="71" y="82"/>
                </a:cxn>
                <a:cxn ang="0">
                  <a:pos x="59" y="21"/>
                </a:cxn>
                <a:cxn ang="0">
                  <a:pos x="54" y="0"/>
                </a:cxn>
                <a:cxn ang="0">
                  <a:pos x="38" y="34"/>
                </a:cxn>
                <a:cxn ang="0">
                  <a:pos x="26" y="74"/>
                </a:cxn>
                <a:cxn ang="0">
                  <a:pos x="19" y="119"/>
                </a:cxn>
                <a:cxn ang="0">
                  <a:pos x="16" y="165"/>
                </a:cxn>
                <a:cxn ang="0">
                  <a:pos x="15" y="210"/>
                </a:cxn>
                <a:cxn ang="0">
                  <a:pos x="15" y="250"/>
                </a:cxn>
                <a:cxn ang="0">
                  <a:pos x="16" y="283"/>
                </a:cxn>
                <a:cxn ang="0">
                  <a:pos x="18" y="305"/>
                </a:cxn>
                <a:cxn ang="0">
                  <a:pos x="16" y="348"/>
                </a:cxn>
                <a:cxn ang="0">
                  <a:pos x="10" y="403"/>
                </a:cxn>
                <a:cxn ang="0">
                  <a:pos x="3" y="449"/>
                </a:cxn>
                <a:cxn ang="0">
                  <a:pos x="0" y="469"/>
                </a:cxn>
                <a:cxn ang="0">
                  <a:pos x="6" y="465"/>
                </a:cxn>
                <a:cxn ang="0">
                  <a:pos x="21" y="455"/>
                </a:cxn>
                <a:cxn ang="0">
                  <a:pos x="44" y="437"/>
                </a:cxn>
                <a:cxn ang="0">
                  <a:pos x="74" y="414"/>
                </a:cxn>
                <a:cxn ang="0">
                  <a:pos x="108" y="387"/>
                </a:cxn>
                <a:cxn ang="0">
                  <a:pos x="146" y="354"/>
                </a:cxn>
                <a:cxn ang="0">
                  <a:pos x="186" y="316"/>
                </a:cxn>
                <a:cxn ang="0">
                  <a:pos x="226" y="276"/>
                </a:cxn>
                <a:cxn ang="0">
                  <a:pos x="262" y="233"/>
                </a:cxn>
                <a:cxn ang="0">
                  <a:pos x="290" y="187"/>
                </a:cxn>
                <a:cxn ang="0">
                  <a:pos x="311" y="144"/>
                </a:cxn>
                <a:cxn ang="0">
                  <a:pos x="327" y="103"/>
                </a:cxn>
                <a:cxn ang="0">
                  <a:pos x="337" y="67"/>
                </a:cxn>
                <a:cxn ang="0">
                  <a:pos x="345" y="40"/>
                </a:cxn>
                <a:cxn ang="0">
                  <a:pos x="347" y="23"/>
                </a:cxn>
                <a:cxn ang="0">
                  <a:pos x="349" y="15"/>
                </a:cxn>
                <a:cxn ang="0">
                  <a:pos x="345" y="21"/>
                </a:cxn>
                <a:cxn ang="0">
                  <a:pos x="330" y="36"/>
                </a:cxn>
                <a:cxn ang="0">
                  <a:pos x="311" y="59"/>
                </a:cxn>
                <a:cxn ang="0">
                  <a:pos x="287" y="86"/>
                </a:cxn>
                <a:cxn ang="0">
                  <a:pos x="261" y="115"/>
                </a:cxn>
                <a:cxn ang="0">
                  <a:pos x="237" y="145"/>
                </a:cxn>
                <a:cxn ang="0">
                  <a:pos x="214" y="172"/>
                </a:cxn>
                <a:cxn ang="0">
                  <a:pos x="195" y="195"/>
                </a:cxn>
                <a:cxn ang="0">
                  <a:pos x="178" y="218"/>
                </a:cxn>
                <a:cxn ang="0">
                  <a:pos x="157" y="244"/>
                </a:cxn>
                <a:cxn ang="0">
                  <a:pos x="134" y="273"/>
                </a:cxn>
                <a:cxn ang="0">
                  <a:pos x="113" y="300"/>
                </a:cxn>
                <a:cxn ang="0">
                  <a:pos x="91" y="326"/>
                </a:cxn>
                <a:cxn ang="0">
                  <a:pos x="75" y="348"/>
                </a:cxn>
                <a:cxn ang="0">
                  <a:pos x="64" y="361"/>
                </a:cxn>
                <a:cxn ang="0">
                  <a:pos x="59" y="367"/>
                </a:cxn>
              </a:cxnLst>
              <a:rect l="0" t="0" r="r" b="b"/>
              <a:pathLst>
                <a:path w="349" h="469">
                  <a:moveTo>
                    <a:pt x="59" y="367"/>
                  </a:moveTo>
                  <a:lnTo>
                    <a:pt x="68" y="280"/>
                  </a:lnTo>
                  <a:lnTo>
                    <a:pt x="77" y="171"/>
                  </a:lnTo>
                  <a:lnTo>
                    <a:pt x="71" y="82"/>
                  </a:lnTo>
                  <a:lnTo>
                    <a:pt x="59" y="21"/>
                  </a:lnTo>
                  <a:lnTo>
                    <a:pt x="54" y="0"/>
                  </a:lnTo>
                  <a:lnTo>
                    <a:pt x="38" y="34"/>
                  </a:lnTo>
                  <a:lnTo>
                    <a:pt x="26" y="74"/>
                  </a:lnTo>
                  <a:lnTo>
                    <a:pt x="19" y="119"/>
                  </a:lnTo>
                  <a:lnTo>
                    <a:pt x="16" y="165"/>
                  </a:lnTo>
                  <a:lnTo>
                    <a:pt x="15" y="210"/>
                  </a:lnTo>
                  <a:lnTo>
                    <a:pt x="15" y="250"/>
                  </a:lnTo>
                  <a:lnTo>
                    <a:pt x="16" y="283"/>
                  </a:lnTo>
                  <a:lnTo>
                    <a:pt x="18" y="305"/>
                  </a:lnTo>
                  <a:lnTo>
                    <a:pt x="16" y="348"/>
                  </a:lnTo>
                  <a:lnTo>
                    <a:pt x="10" y="403"/>
                  </a:lnTo>
                  <a:lnTo>
                    <a:pt x="3" y="449"/>
                  </a:lnTo>
                  <a:lnTo>
                    <a:pt x="0" y="469"/>
                  </a:lnTo>
                  <a:lnTo>
                    <a:pt x="6" y="465"/>
                  </a:lnTo>
                  <a:lnTo>
                    <a:pt x="21" y="455"/>
                  </a:lnTo>
                  <a:lnTo>
                    <a:pt x="44" y="437"/>
                  </a:lnTo>
                  <a:lnTo>
                    <a:pt x="74" y="414"/>
                  </a:lnTo>
                  <a:lnTo>
                    <a:pt x="108" y="387"/>
                  </a:lnTo>
                  <a:lnTo>
                    <a:pt x="146" y="354"/>
                  </a:lnTo>
                  <a:lnTo>
                    <a:pt x="186" y="316"/>
                  </a:lnTo>
                  <a:lnTo>
                    <a:pt x="226" y="276"/>
                  </a:lnTo>
                  <a:lnTo>
                    <a:pt x="262" y="233"/>
                  </a:lnTo>
                  <a:lnTo>
                    <a:pt x="290" y="187"/>
                  </a:lnTo>
                  <a:lnTo>
                    <a:pt x="311" y="144"/>
                  </a:lnTo>
                  <a:lnTo>
                    <a:pt x="327" y="103"/>
                  </a:lnTo>
                  <a:lnTo>
                    <a:pt x="337" y="67"/>
                  </a:lnTo>
                  <a:lnTo>
                    <a:pt x="345" y="40"/>
                  </a:lnTo>
                  <a:lnTo>
                    <a:pt x="347" y="23"/>
                  </a:lnTo>
                  <a:lnTo>
                    <a:pt x="349" y="15"/>
                  </a:lnTo>
                  <a:lnTo>
                    <a:pt x="345" y="21"/>
                  </a:lnTo>
                  <a:lnTo>
                    <a:pt x="330" y="36"/>
                  </a:lnTo>
                  <a:lnTo>
                    <a:pt x="311" y="59"/>
                  </a:lnTo>
                  <a:lnTo>
                    <a:pt x="287" y="86"/>
                  </a:lnTo>
                  <a:lnTo>
                    <a:pt x="261" y="115"/>
                  </a:lnTo>
                  <a:lnTo>
                    <a:pt x="237" y="145"/>
                  </a:lnTo>
                  <a:lnTo>
                    <a:pt x="214" y="172"/>
                  </a:lnTo>
                  <a:lnTo>
                    <a:pt x="195" y="195"/>
                  </a:lnTo>
                  <a:lnTo>
                    <a:pt x="178" y="218"/>
                  </a:lnTo>
                  <a:lnTo>
                    <a:pt x="157" y="244"/>
                  </a:lnTo>
                  <a:lnTo>
                    <a:pt x="134" y="273"/>
                  </a:lnTo>
                  <a:lnTo>
                    <a:pt x="113" y="300"/>
                  </a:lnTo>
                  <a:lnTo>
                    <a:pt x="91" y="326"/>
                  </a:lnTo>
                  <a:lnTo>
                    <a:pt x="75" y="348"/>
                  </a:lnTo>
                  <a:lnTo>
                    <a:pt x="64" y="361"/>
                  </a:lnTo>
                  <a:lnTo>
                    <a:pt x="59" y="3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5" name="Freeform 77"/>
            <p:cNvSpPr>
              <a:spLocks noChangeAspect="1"/>
            </p:cNvSpPr>
            <p:nvPr/>
          </p:nvSpPr>
          <p:spPr bwMode="auto">
            <a:xfrm>
              <a:off x="3161" y="2744"/>
              <a:ext cx="500" cy="465"/>
            </a:xfrm>
            <a:custGeom>
              <a:avLst/>
              <a:gdLst/>
              <a:ahLst/>
              <a:cxnLst>
                <a:cxn ang="0">
                  <a:pos x="336" y="219"/>
                </a:cxn>
                <a:cxn ang="0">
                  <a:pos x="284" y="249"/>
                </a:cxn>
                <a:cxn ang="0">
                  <a:pos x="226" y="286"/>
                </a:cxn>
                <a:cxn ang="0">
                  <a:pos x="173" y="324"/>
                </a:cxn>
                <a:cxn ang="0">
                  <a:pos x="135" y="356"/>
                </a:cxn>
                <a:cxn ang="0">
                  <a:pos x="109" y="374"/>
                </a:cxn>
                <a:cxn ang="0">
                  <a:pos x="92" y="383"/>
                </a:cxn>
                <a:cxn ang="0">
                  <a:pos x="85" y="386"/>
                </a:cxn>
                <a:cxn ang="0">
                  <a:pos x="85" y="382"/>
                </a:cxn>
                <a:cxn ang="0">
                  <a:pos x="99" y="353"/>
                </a:cxn>
                <a:cxn ang="0">
                  <a:pos x="124" y="304"/>
                </a:cxn>
                <a:cxn ang="0">
                  <a:pos x="151" y="243"/>
                </a:cxn>
                <a:cxn ang="0">
                  <a:pos x="186" y="142"/>
                </a:cxn>
                <a:cxn ang="0">
                  <a:pos x="192" y="22"/>
                </a:cxn>
                <a:cxn ang="0">
                  <a:pos x="166" y="33"/>
                </a:cxn>
                <a:cxn ang="0">
                  <a:pos x="130" y="112"/>
                </a:cxn>
                <a:cxn ang="0">
                  <a:pos x="105" y="196"/>
                </a:cxn>
                <a:cxn ang="0">
                  <a:pos x="89" y="266"/>
                </a:cxn>
                <a:cxn ang="0">
                  <a:pos x="73" y="317"/>
                </a:cxn>
                <a:cxn ang="0">
                  <a:pos x="48" y="374"/>
                </a:cxn>
                <a:cxn ang="0">
                  <a:pos x="22" y="429"/>
                </a:cxn>
                <a:cxn ang="0">
                  <a:pos x="3" y="465"/>
                </a:cxn>
                <a:cxn ang="0">
                  <a:pos x="13" y="462"/>
                </a:cxn>
                <a:cxn ang="0">
                  <a:pos x="45" y="445"/>
                </a:cxn>
                <a:cxn ang="0">
                  <a:pos x="73" y="430"/>
                </a:cxn>
                <a:cxn ang="0">
                  <a:pos x="92" y="423"/>
                </a:cxn>
                <a:cxn ang="0">
                  <a:pos x="96" y="422"/>
                </a:cxn>
                <a:cxn ang="0">
                  <a:pos x="107" y="419"/>
                </a:cxn>
                <a:cxn ang="0">
                  <a:pos x="124" y="415"/>
                </a:cxn>
                <a:cxn ang="0">
                  <a:pos x="150" y="407"/>
                </a:cxn>
                <a:cxn ang="0">
                  <a:pos x="181" y="396"/>
                </a:cxn>
                <a:cxn ang="0">
                  <a:pos x="219" y="382"/>
                </a:cxn>
                <a:cxn ang="0">
                  <a:pos x="261" y="361"/>
                </a:cxn>
                <a:cxn ang="0">
                  <a:pos x="307" y="337"/>
                </a:cxn>
                <a:cxn ang="0">
                  <a:pos x="373" y="289"/>
                </a:cxn>
                <a:cxn ang="0">
                  <a:pos x="439" y="219"/>
                </a:cxn>
                <a:cxn ang="0">
                  <a:pos x="481" y="153"/>
                </a:cxn>
                <a:cxn ang="0">
                  <a:pos x="498" y="111"/>
                </a:cxn>
                <a:cxn ang="0">
                  <a:pos x="487" y="121"/>
                </a:cxn>
                <a:cxn ang="0">
                  <a:pos x="454" y="150"/>
                </a:cxn>
                <a:cxn ang="0">
                  <a:pos x="413" y="176"/>
                </a:cxn>
                <a:cxn ang="0">
                  <a:pos x="374" y="197"/>
                </a:cxn>
              </a:cxnLst>
              <a:rect l="0" t="0" r="r" b="b"/>
              <a:pathLst>
                <a:path w="501" h="471">
                  <a:moveTo>
                    <a:pt x="356" y="207"/>
                  </a:moveTo>
                  <a:lnTo>
                    <a:pt x="336" y="219"/>
                  </a:lnTo>
                  <a:lnTo>
                    <a:pt x="311" y="232"/>
                  </a:lnTo>
                  <a:lnTo>
                    <a:pt x="284" y="249"/>
                  </a:lnTo>
                  <a:lnTo>
                    <a:pt x="255" y="268"/>
                  </a:lnTo>
                  <a:lnTo>
                    <a:pt x="226" y="286"/>
                  </a:lnTo>
                  <a:lnTo>
                    <a:pt x="197" y="305"/>
                  </a:lnTo>
                  <a:lnTo>
                    <a:pt x="173" y="324"/>
                  </a:lnTo>
                  <a:lnTo>
                    <a:pt x="153" y="341"/>
                  </a:lnTo>
                  <a:lnTo>
                    <a:pt x="135" y="356"/>
                  </a:lnTo>
                  <a:lnTo>
                    <a:pt x="122" y="366"/>
                  </a:lnTo>
                  <a:lnTo>
                    <a:pt x="109" y="374"/>
                  </a:lnTo>
                  <a:lnTo>
                    <a:pt x="101" y="379"/>
                  </a:lnTo>
                  <a:lnTo>
                    <a:pt x="92" y="383"/>
                  </a:lnTo>
                  <a:lnTo>
                    <a:pt x="88" y="384"/>
                  </a:lnTo>
                  <a:lnTo>
                    <a:pt x="85" y="386"/>
                  </a:lnTo>
                  <a:lnTo>
                    <a:pt x="84" y="386"/>
                  </a:lnTo>
                  <a:lnTo>
                    <a:pt x="85" y="382"/>
                  </a:lnTo>
                  <a:lnTo>
                    <a:pt x="91" y="370"/>
                  </a:lnTo>
                  <a:lnTo>
                    <a:pt x="99" y="353"/>
                  </a:lnTo>
                  <a:lnTo>
                    <a:pt x="111" y="331"/>
                  </a:lnTo>
                  <a:lnTo>
                    <a:pt x="124" y="304"/>
                  </a:lnTo>
                  <a:lnTo>
                    <a:pt x="137" y="275"/>
                  </a:lnTo>
                  <a:lnTo>
                    <a:pt x="151" y="243"/>
                  </a:lnTo>
                  <a:lnTo>
                    <a:pt x="166" y="212"/>
                  </a:lnTo>
                  <a:lnTo>
                    <a:pt x="186" y="142"/>
                  </a:lnTo>
                  <a:lnTo>
                    <a:pt x="192" y="73"/>
                  </a:lnTo>
                  <a:lnTo>
                    <a:pt x="192" y="22"/>
                  </a:lnTo>
                  <a:lnTo>
                    <a:pt x="190" y="0"/>
                  </a:lnTo>
                  <a:lnTo>
                    <a:pt x="166" y="33"/>
                  </a:lnTo>
                  <a:lnTo>
                    <a:pt x="145" y="70"/>
                  </a:lnTo>
                  <a:lnTo>
                    <a:pt x="130" y="112"/>
                  </a:lnTo>
                  <a:lnTo>
                    <a:pt x="117" y="154"/>
                  </a:lnTo>
                  <a:lnTo>
                    <a:pt x="105" y="196"/>
                  </a:lnTo>
                  <a:lnTo>
                    <a:pt x="96" y="233"/>
                  </a:lnTo>
                  <a:lnTo>
                    <a:pt x="89" y="266"/>
                  </a:lnTo>
                  <a:lnTo>
                    <a:pt x="82" y="292"/>
                  </a:lnTo>
                  <a:lnTo>
                    <a:pt x="73" y="317"/>
                  </a:lnTo>
                  <a:lnTo>
                    <a:pt x="62" y="344"/>
                  </a:lnTo>
                  <a:lnTo>
                    <a:pt x="48" y="374"/>
                  </a:lnTo>
                  <a:lnTo>
                    <a:pt x="35" y="403"/>
                  </a:lnTo>
                  <a:lnTo>
                    <a:pt x="22" y="429"/>
                  </a:lnTo>
                  <a:lnTo>
                    <a:pt x="10" y="451"/>
                  </a:lnTo>
                  <a:lnTo>
                    <a:pt x="3" y="465"/>
                  </a:lnTo>
                  <a:lnTo>
                    <a:pt x="0" y="471"/>
                  </a:lnTo>
                  <a:lnTo>
                    <a:pt x="13" y="462"/>
                  </a:lnTo>
                  <a:lnTo>
                    <a:pt x="29" y="454"/>
                  </a:lnTo>
                  <a:lnTo>
                    <a:pt x="45" y="445"/>
                  </a:lnTo>
                  <a:lnTo>
                    <a:pt x="60" y="438"/>
                  </a:lnTo>
                  <a:lnTo>
                    <a:pt x="73" y="430"/>
                  </a:lnTo>
                  <a:lnTo>
                    <a:pt x="85" y="426"/>
                  </a:lnTo>
                  <a:lnTo>
                    <a:pt x="92" y="423"/>
                  </a:lnTo>
                  <a:lnTo>
                    <a:pt x="95" y="422"/>
                  </a:lnTo>
                  <a:lnTo>
                    <a:pt x="96" y="422"/>
                  </a:lnTo>
                  <a:lnTo>
                    <a:pt x="99" y="420"/>
                  </a:lnTo>
                  <a:lnTo>
                    <a:pt x="107" y="419"/>
                  </a:lnTo>
                  <a:lnTo>
                    <a:pt x="114" y="418"/>
                  </a:lnTo>
                  <a:lnTo>
                    <a:pt x="124" y="415"/>
                  </a:lnTo>
                  <a:lnTo>
                    <a:pt x="135" y="412"/>
                  </a:lnTo>
                  <a:lnTo>
                    <a:pt x="150" y="407"/>
                  </a:lnTo>
                  <a:lnTo>
                    <a:pt x="166" y="402"/>
                  </a:lnTo>
                  <a:lnTo>
                    <a:pt x="181" y="396"/>
                  </a:lnTo>
                  <a:lnTo>
                    <a:pt x="200" y="389"/>
                  </a:lnTo>
                  <a:lnTo>
                    <a:pt x="219" y="382"/>
                  </a:lnTo>
                  <a:lnTo>
                    <a:pt x="239" y="371"/>
                  </a:lnTo>
                  <a:lnTo>
                    <a:pt x="261" y="361"/>
                  </a:lnTo>
                  <a:lnTo>
                    <a:pt x="284" y="350"/>
                  </a:lnTo>
                  <a:lnTo>
                    <a:pt x="307" y="337"/>
                  </a:lnTo>
                  <a:lnTo>
                    <a:pt x="330" y="322"/>
                  </a:lnTo>
                  <a:lnTo>
                    <a:pt x="373" y="289"/>
                  </a:lnTo>
                  <a:lnTo>
                    <a:pt x="410" y="255"/>
                  </a:lnTo>
                  <a:lnTo>
                    <a:pt x="439" y="219"/>
                  </a:lnTo>
                  <a:lnTo>
                    <a:pt x="464" y="183"/>
                  </a:lnTo>
                  <a:lnTo>
                    <a:pt x="481" y="153"/>
                  </a:lnTo>
                  <a:lnTo>
                    <a:pt x="492" y="128"/>
                  </a:lnTo>
                  <a:lnTo>
                    <a:pt x="498" y="111"/>
                  </a:lnTo>
                  <a:lnTo>
                    <a:pt x="501" y="105"/>
                  </a:lnTo>
                  <a:lnTo>
                    <a:pt x="487" y="121"/>
                  </a:lnTo>
                  <a:lnTo>
                    <a:pt x="471" y="135"/>
                  </a:lnTo>
                  <a:lnTo>
                    <a:pt x="454" y="150"/>
                  </a:lnTo>
                  <a:lnTo>
                    <a:pt x="433" y="163"/>
                  </a:lnTo>
                  <a:lnTo>
                    <a:pt x="413" y="176"/>
                  </a:lnTo>
                  <a:lnTo>
                    <a:pt x="393" y="187"/>
                  </a:lnTo>
                  <a:lnTo>
                    <a:pt x="374" y="197"/>
                  </a:lnTo>
                  <a:lnTo>
                    <a:pt x="356" y="20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6" name="Freeform 78"/>
            <p:cNvSpPr>
              <a:spLocks noChangeAspect="1"/>
            </p:cNvSpPr>
            <p:nvPr/>
          </p:nvSpPr>
          <p:spPr bwMode="auto">
            <a:xfrm>
              <a:off x="2958" y="2973"/>
              <a:ext cx="568" cy="386"/>
            </a:xfrm>
            <a:custGeom>
              <a:avLst/>
              <a:gdLst/>
              <a:ahLst/>
              <a:cxnLst>
                <a:cxn ang="0">
                  <a:pos x="252" y="271"/>
                </a:cxn>
                <a:cxn ang="0">
                  <a:pos x="186" y="290"/>
                </a:cxn>
                <a:cxn ang="0">
                  <a:pos x="112" y="313"/>
                </a:cxn>
                <a:cxn ang="0">
                  <a:pos x="62" y="329"/>
                </a:cxn>
                <a:cxn ang="0">
                  <a:pos x="56" y="329"/>
                </a:cxn>
                <a:cxn ang="0">
                  <a:pos x="69" y="311"/>
                </a:cxn>
                <a:cxn ang="0">
                  <a:pos x="95" y="277"/>
                </a:cxn>
                <a:cxn ang="0">
                  <a:pos x="131" y="224"/>
                </a:cxn>
                <a:cxn ang="0">
                  <a:pos x="174" y="154"/>
                </a:cxn>
                <a:cxn ang="0">
                  <a:pos x="205" y="88"/>
                </a:cxn>
                <a:cxn ang="0">
                  <a:pos x="220" y="35"/>
                </a:cxn>
                <a:cxn ang="0">
                  <a:pos x="228" y="5"/>
                </a:cxn>
                <a:cxn ang="0">
                  <a:pos x="225" y="3"/>
                </a:cxn>
                <a:cxn ang="0">
                  <a:pos x="203" y="28"/>
                </a:cxn>
                <a:cxn ang="0">
                  <a:pos x="171" y="67"/>
                </a:cxn>
                <a:cxn ang="0">
                  <a:pos x="137" y="111"/>
                </a:cxn>
                <a:cxn ang="0">
                  <a:pos x="110" y="152"/>
                </a:cxn>
                <a:cxn ang="0">
                  <a:pos x="86" y="193"/>
                </a:cxn>
                <a:cxn ang="0">
                  <a:pos x="71" y="229"/>
                </a:cxn>
                <a:cxn ang="0">
                  <a:pos x="63" y="251"/>
                </a:cxn>
                <a:cxn ang="0">
                  <a:pos x="0" y="385"/>
                </a:cxn>
                <a:cxn ang="0">
                  <a:pos x="23" y="376"/>
                </a:cxn>
                <a:cxn ang="0">
                  <a:pos x="53" y="373"/>
                </a:cxn>
                <a:cxn ang="0">
                  <a:pos x="78" y="372"/>
                </a:cxn>
                <a:cxn ang="0">
                  <a:pos x="89" y="372"/>
                </a:cxn>
                <a:cxn ang="0">
                  <a:pos x="92" y="372"/>
                </a:cxn>
                <a:cxn ang="0">
                  <a:pos x="104" y="373"/>
                </a:cxn>
                <a:cxn ang="0">
                  <a:pos x="122" y="375"/>
                </a:cxn>
                <a:cxn ang="0">
                  <a:pos x="148" y="373"/>
                </a:cxn>
                <a:cxn ang="0">
                  <a:pos x="183" y="370"/>
                </a:cxn>
                <a:cxn ang="0">
                  <a:pos x="226" y="365"/>
                </a:cxn>
                <a:cxn ang="0">
                  <a:pos x="277" y="355"/>
                </a:cxn>
                <a:cxn ang="0">
                  <a:pos x="337" y="340"/>
                </a:cxn>
                <a:cxn ang="0">
                  <a:pos x="446" y="293"/>
                </a:cxn>
                <a:cxn ang="0">
                  <a:pos x="517" y="236"/>
                </a:cxn>
                <a:cxn ang="0">
                  <a:pos x="554" y="188"/>
                </a:cxn>
                <a:cxn ang="0">
                  <a:pos x="566" y="167"/>
                </a:cxn>
                <a:cxn ang="0">
                  <a:pos x="550" y="175"/>
                </a:cxn>
                <a:cxn ang="0">
                  <a:pos x="511" y="192"/>
                </a:cxn>
                <a:cxn ang="0">
                  <a:pos x="467" y="212"/>
                </a:cxn>
                <a:cxn ang="0">
                  <a:pos x="432" y="226"/>
                </a:cxn>
                <a:cxn ang="0">
                  <a:pos x="400" y="238"/>
                </a:cxn>
                <a:cxn ang="0">
                  <a:pos x="357" y="249"/>
                </a:cxn>
                <a:cxn ang="0">
                  <a:pos x="313" y="260"/>
                </a:cxn>
                <a:cxn ang="0">
                  <a:pos x="274" y="267"/>
                </a:cxn>
              </a:cxnLst>
              <a:rect l="0" t="0" r="r" b="b"/>
              <a:pathLst>
                <a:path w="566" h="385">
                  <a:moveTo>
                    <a:pt x="274" y="267"/>
                  </a:moveTo>
                  <a:lnTo>
                    <a:pt x="252" y="271"/>
                  </a:lnTo>
                  <a:lnTo>
                    <a:pt x="222" y="280"/>
                  </a:lnTo>
                  <a:lnTo>
                    <a:pt x="186" y="290"/>
                  </a:lnTo>
                  <a:lnTo>
                    <a:pt x="148" y="301"/>
                  </a:lnTo>
                  <a:lnTo>
                    <a:pt x="112" y="313"/>
                  </a:lnTo>
                  <a:lnTo>
                    <a:pt x="84" y="323"/>
                  </a:lnTo>
                  <a:lnTo>
                    <a:pt x="62" y="329"/>
                  </a:lnTo>
                  <a:lnTo>
                    <a:pt x="55" y="332"/>
                  </a:lnTo>
                  <a:lnTo>
                    <a:pt x="56" y="329"/>
                  </a:lnTo>
                  <a:lnTo>
                    <a:pt x="62" y="323"/>
                  </a:lnTo>
                  <a:lnTo>
                    <a:pt x="69" y="311"/>
                  </a:lnTo>
                  <a:lnTo>
                    <a:pt x="81" y="297"/>
                  </a:lnTo>
                  <a:lnTo>
                    <a:pt x="95" y="277"/>
                  </a:lnTo>
                  <a:lnTo>
                    <a:pt x="111" y="252"/>
                  </a:lnTo>
                  <a:lnTo>
                    <a:pt x="131" y="224"/>
                  </a:lnTo>
                  <a:lnTo>
                    <a:pt x="153" y="190"/>
                  </a:lnTo>
                  <a:lnTo>
                    <a:pt x="174" y="154"/>
                  </a:lnTo>
                  <a:lnTo>
                    <a:pt x="192" y="120"/>
                  </a:lnTo>
                  <a:lnTo>
                    <a:pt x="205" y="88"/>
                  </a:lnTo>
                  <a:lnTo>
                    <a:pt x="215" y="59"/>
                  </a:lnTo>
                  <a:lnTo>
                    <a:pt x="220" y="35"/>
                  </a:lnTo>
                  <a:lnTo>
                    <a:pt x="225" y="16"/>
                  </a:lnTo>
                  <a:lnTo>
                    <a:pt x="228" y="5"/>
                  </a:lnTo>
                  <a:lnTo>
                    <a:pt x="228" y="0"/>
                  </a:lnTo>
                  <a:lnTo>
                    <a:pt x="225" y="3"/>
                  </a:lnTo>
                  <a:lnTo>
                    <a:pt x="216" y="13"/>
                  </a:lnTo>
                  <a:lnTo>
                    <a:pt x="203" y="28"/>
                  </a:lnTo>
                  <a:lnTo>
                    <a:pt x="189" y="46"/>
                  </a:lnTo>
                  <a:lnTo>
                    <a:pt x="171" y="67"/>
                  </a:lnTo>
                  <a:lnTo>
                    <a:pt x="154" y="90"/>
                  </a:lnTo>
                  <a:lnTo>
                    <a:pt x="137" y="111"/>
                  </a:lnTo>
                  <a:lnTo>
                    <a:pt x="122" y="131"/>
                  </a:lnTo>
                  <a:lnTo>
                    <a:pt x="110" y="152"/>
                  </a:lnTo>
                  <a:lnTo>
                    <a:pt x="97" y="173"/>
                  </a:lnTo>
                  <a:lnTo>
                    <a:pt x="86" y="193"/>
                  </a:lnTo>
                  <a:lnTo>
                    <a:pt x="78" y="212"/>
                  </a:lnTo>
                  <a:lnTo>
                    <a:pt x="71" y="229"/>
                  </a:lnTo>
                  <a:lnTo>
                    <a:pt x="66" y="242"/>
                  </a:lnTo>
                  <a:lnTo>
                    <a:pt x="63" y="251"/>
                  </a:lnTo>
                  <a:lnTo>
                    <a:pt x="62" y="254"/>
                  </a:lnTo>
                  <a:lnTo>
                    <a:pt x="0" y="385"/>
                  </a:lnTo>
                  <a:lnTo>
                    <a:pt x="10" y="380"/>
                  </a:lnTo>
                  <a:lnTo>
                    <a:pt x="23" y="376"/>
                  </a:lnTo>
                  <a:lnTo>
                    <a:pt x="38" y="375"/>
                  </a:lnTo>
                  <a:lnTo>
                    <a:pt x="53" y="373"/>
                  </a:lnTo>
                  <a:lnTo>
                    <a:pt x="66" y="372"/>
                  </a:lnTo>
                  <a:lnTo>
                    <a:pt x="78" y="372"/>
                  </a:lnTo>
                  <a:lnTo>
                    <a:pt x="86" y="372"/>
                  </a:lnTo>
                  <a:lnTo>
                    <a:pt x="89" y="372"/>
                  </a:lnTo>
                  <a:lnTo>
                    <a:pt x="91" y="372"/>
                  </a:lnTo>
                  <a:lnTo>
                    <a:pt x="92" y="372"/>
                  </a:lnTo>
                  <a:lnTo>
                    <a:pt x="98" y="373"/>
                  </a:lnTo>
                  <a:lnTo>
                    <a:pt x="104" y="373"/>
                  </a:lnTo>
                  <a:lnTo>
                    <a:pt x="112" y="375"/>
                  </a:lnTo>
                  <a:lnTo>
                    <a:pt x="122" y="375"/>
                  </a:lnTo>
                  <a:lnTo>
                    <a:pt x="134" y="375"/>
                  </a:lnTo>
                  <a:lnTo>
                    <a:pt x="148" y="373"/>
                  </a:lnTo>
                  <a:lnTo>
                    <a:pt x="164" y="373"/>
                  </a:lnTo>
                  <a:lnTo>
                    <a:pt x="183" y="370"/>
                  </a:lnTo>
                  <a:lnTo>
                    <a:pt x="203" y="369"/>
                  </a:lnTo>
                  <a:lnTo>
                    <a:pt x="226" y="365"/>
                  </a:lnTo>
                  <a:lnTo>
                    <a:pt x="251" y="360"/>
                  </a:lnTo>
                  <a:lnTo>
                    <a:pt x="277" y="355"/>
                  </a:lnTo>
                  <a:lnTo>
                    <a:pt x="305" y="349"/>
                  </a:lnTo>
                  <a:lnTo>
                    <a:pt x="337" y="340"/>
                  </a:lnTo>
                  <a:lnTo>
                    <a:pt x="398" y="319"/>
                  </a:lnTo>
                  <a:lnTo>
                    <a:pt x="446" y="293"/>
                  </a:lnTo>
                  <a:lnTo>
                    <a:pt x="485" y="265"/>
                  </a:lnTo>
                  <a:lnTo>
                    <a:pt x="517" y="236"/>
                  </a:lnTo>
                  <a:lnTo>
                    <a:pt x="540" y="209"/>
                  </a:lnTo>
                  <a:lnTo>
                    <a:pt x="554" y="188"/>
                  </a:lnTo>
                  <a:lnTo>
                    <a:pt x="563" y="173"/>
                  </a:lnTo>
                  <a:lnTo>
                    <a:pt x="566" y="167"/>
                  </a:lnTo>
                  <a:lnTo>
                    <a:pt x="562" y="169"/>
                  </a:lnTo>
                  <a:lnTo>
                    <a:pt x="550" y="175"/>
                  </a:lnTo>
                  <a:lnTo>
                    <a:pt x="533" y="183"/>
                  </a:lnTo>
                  <a:lnTo>
                    <a:pt x="511" y="192"/>
                  </a:lnTo>
                  <a:lnTo>
                    <a:pt x="490" y="202"/>
                  </a:lnTo>
                  <a:lnTo>
                    <a:pt x="467" y="212"/>
                  </a:lnTo>
                  <a:lnTo>
                    <a:pt x="448" y="221"/>
                  </a:lnTo>
                  <a:lnTo>
                    <a:pt x="432" y="226"/>
                  </a:lnTo>
                  <a:lnTo>
                    <a:pt x="418" y="232"/>
                  </a:lnTo>
                  <a:lnTo>
                    <a:pt x="400" y="238"/>
                  </a:lnTo>
                  <a:lnTo>
                    <a:pt x="379" y="244"/>
                  </a:lnTo>
                  <a:lnTo>
                    <a:pt x="357" y="249"/>
                  </a:lnTo>
                  <a:lnTo>
                    <a:pt x="334" y="255"/>
                  </a:lnTo>
                  <a:lnTo>
                    <a:pt x="313" y="260"/>
                  </a:lnTo>
                  <a:lnTo>
                    <a:pt x="291" y="264"/>
                  </a:lnTo>
                  <a:lnTo>
                    <a:pt x="274" y="2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7" name="Freeform 79"/>
            <p:cNvSpPr>
              <a:spLocks noChangeAspect="1"/>
            </p:cNvSpPr>
            <p:nvPr/>
          </p:nvSpPr>
          <p:spPr bwMode="auto">
            <a:xfrm>
              <a:off x="1599" y="3338"/>
              <a:ext cx="778" cy="157"/>
            </a:xfrm>
            <a:custGeom>
              <a:avLst/>
              <a:gdLst/>
              <a:ahLst/>
              <a:cxnLst>
                <a:cxn ang="0">
                  <a:pos x="779" y="43"/>
                </a:cxn>
                <a:cxn ang="0">
                  <a:pos x="762" y="37"/>
                </a:cxn>
                <a:cxn ang="0">
                  <a:pos x="719" y="23"/>
                </a:cxn>
                <a:cxn ang="0">
                  <a:pos x="667" y="9"/>
                </a:cxn>
                <a:cxn ang="0">
                  <a:pos x="625" y="0"/>
                </a:cxn>
                <a:cxn ang="0">
                  <a:pos x="585" y="0"/>
                </a:cxn>
                <a:cxn ang="0">
                  <a:pos x="536" y="3"/>
                </a:cxn>
                <a:cxn ang="0">
                  <a:pos x="486" y="9"/>
                </a:cxn>
                <a:cxn ang="0">
                  <a:pos x="445" y="19"/>
                </a:cxn>
                <a:cxn ang="0">
                  <a:pos x="426" y="24"/>
                </a:cxn>
                <a:cxn ang="0">
                  <a:pos x="405" y="33"/>
                </a:cxn>
                <a:cxn ang="0">
                  <a:pos x="378" y="43"/>
                </a:cxn>
                <a:cxn ang="0">
                  <a:pos x="347" y="52"/>
                </a:cxn>
                <a:cxn ang="0">
                  <a:pos x="313" y="62"/>
                </a:cxn>
                <a:cxn ang="0">
                  <a:pos x="275" y="72"/>
                </a:cxn>
                <a:cxn ang="0">
                  <a:pos x="235" y="81"/>
                </a:cxn>
                <a:cxn ang="0">
                  <a:pos x="190" y="86"/>
                </a:cxn>
                <a:cxn ang="0">
                  <a:pos x="110" y="88"/>
                </a:cxn>
                <a:cxn ang="0">
                  <a:pos x="51" y="76"/>
                </a:cxn>
                <a:cxn ang="0">
                  <a:pos x="13" y="62"/>
                </a:cxn>
                <a:cxn ang="0">
                  <a:pos x="0" y="55"/>
                </a:cxn>
                <a:cxn ang="0">
                  <a:pos x="39" y="86"/>
                </a:cxn>
                <a:cxn ang="0">
                  <a:pos x="77" y="111"/>
                </a:cxn>
                <a:cxn ang="0">
                  <a:pos x="114" y="128"/>
                </a:cxn>
                <a:cxn ang="0">
                  <a:pos x="151" y="141"/>
                </a:cxn>
                <a:cxn ang="0">
                  <a:pos x="186" y="150"/>
                </a:cxn>
                <a:cxn ang="0">
                  <a:pos x="219" y="155"/>
                </a:cxn>
                <a:cxn ang="0">
                  <a:pos x="251" y="158"/>
                </a:cxn>
                <a:cxn ang="0">
                  <a:pos x="281" y="158"/>
                </a:cxn>
                <a:cxn ang="0">
                  <a:pos x="313" y="157"/>
                </a:cxn>
                <a:cxn ang="0">
                  <a:pos x="347" y="153"/>
                </a:cxn>
                <a:cxn ang="0">
                  <a:pos x="386" y="148"/>
                </a:cxn>
                <a:cxn ang="0">
                  <a:pos x="425" y="141"/>
                </a:cxn>
                <a:cxn ang="0">
                  <a:pos x="464" y="134"/>
                </a:cxn>
                <a:cxn ang="0">
                  <a:pos x="498" y="127"/>
                </a:cxn>
                <a:cxn ang="0">
                  <a:pos x="529" y="121"/>
                </a:cxn>
                <a:cxn ang="0">
                  <a:pos x="553" y="115"/>
                </a:cxn>
                <a:cxn ang="0">
                  <a:pos x="599" y="108"/>
                </a:cxn>
                <a:cxn ang="0">
                  <a:pos x="650" y="102"/>
                </a:cxn>
                <a:cxn ang="0">
                  <a:pos x="690" y="99"/>
                </a:cxn>
                <a:cxn ang="0">
                  <a:pos x="707" y="98"/>
                </a:cxn>
              </a:cxnLst>
              <a:rect l="0" t="0" r="r" b="b"/>
              <a:pathLst>
                <a:path w="779" h="158">
                  <a:moveTo>
                    <a:pt x="707" y="98"/>
                  </a:moveTo>
                  <a:lnTo>
                    <a:pt x="779" y="43"/>
                  </a:lnTo>
                  <a:lnTo>
                    <a:pt x="775" y="42"/>
                  </a:lnTo>
                  <a:lnTo>
                    <a:pt x="762" y="37"/>
                  </a:lnTo>
                  <a:lnTo>
                    <a:pt x="742" y="30"/>
                  </a:lnTo>
                  <a:lnTo>
                    <a:pt x="719" y="23"/>
                  </a:lnTo>
                  <a:lnTo>
                    <a:pt x="693" y="16"/>
                  </a:lnTo>
                  <a:lnTo>
                    <a:pt x="667" y="9"/>
                  </a:lnTo>
                  <a:lnTo>
                    <a:pt x="644" y="3"/>
                  </a:lnTo>
                  <a:lnTo>
                    <a:pt x="625" y="0"/>
                  </a:lnTo>
                  <a:lnTo>
                    <a:pt x="606" y="0"/>
                  </a:lnTo>
                  <a:lnTo>
                    <a:pt x="585" y="0"/>
                  </a:lnTo>
                  <a:lnTo>
                    <a:pt x="560" y="1"/>
                  </a:lnTo>
                  <a:lnTo>
                    <a:pt x="536" y="3"/>
                  </a:lnTo>
                  <a:lnTo>
                    <a:pt x="510" y="6"/>
                  </a:lnTo>
                  <a:lnTo>
                    <a:pt x="486" y="9"/>
                  </a:lnTo>
                  <a:lnTo>
                    <a:pt x="464" y="13"/>
                  </a:lnTo>
                  <a:lnTo>
                    <a:pt x="445" y="19"/>
                  </a:lnTo>
                  <a:lnTo>
                    <a:pt x="437" y="22"/>
                  </a:lnTo>
                  <a:lnTo>
                    <a:pt x="426" y="24"/>
                  </a:lnTo>
                  <a:lnTo>
                    <a:pt x="416" y="29"/>
                  </a:lnTo>
                  <a:lnTo>
                    <a:pt x="405" y="33"/>
                  </a:lnTo>
                  <a:lnTo>
                    <a:pt x="392" y="37"/>
                  </a:lnTo>
                  <a:lnTo>
                    <a:pt x="378" y="43"/>
                  </a:lnTo>
                  <a:lnTo>
                    <a:pt x="363" y="47"/>
                  </a:lnTo>
                  <a:lnTo>
                    <a:pt x="347" y="52"/>
                  </a:lnTo>
                  <a:lnTo>
                    <a:pt x="331" y="58"/>
                  </a:lnTo>
                  <a:lnTo>
                    <a:pt x="313" y="62"/>
                  </a:lnTo>
                  <a:lnTo>
                    <a:pt x="295" y="68"/>
                  </a:lnTo>
                  <a:lnTo>
                    <a:pt x="275" y="72"/>
                  </a:lnTo>
                  <a:lnTo>
                    <a:pt x="255" y="76"/>
                  </a:lnTo>
                  <a:lnTo>
                    <a:pt x="235" y="81"/>
                  </a:lnTo>
                  <a:lnTo>
                    <a:pt x="213" y="83"/>
                  </a:lnTo>
                  <a:lnTo>
                    <a:pt x="190" y="86"/>
                  </a:lnTo>
                  <a:lnTo>
                    <a:pt x="147" y="89"/>
                  </a:lnTo>
                  <a:lnTo>
                    <a:pt x="110" y="88"/>
                  </a:lnTo>
                  <a:lnTo>
                    <a:pt x="77" y="82"/>
                  </a:lnTo>
                  <a:lnTo>
                    <a:pt x="51" y="76"/>
                  </a:lnTo>
                  <a:lnTo>
                    <a:pt x="29" y="69"/>
                  </a:lnTo>
                  <a:lnTo>
                    <a:pt x="13" y="62"/>
                  </a:lnTo>
                  <a:lnTo>
                    <a:pt x="3" y="56"/>
                  </a:lnTo>
                  <a:lnTo>
                    <a:pt x="0" y="55"/>
                  </a:lnTo>
                  <a:lnTo>
                    <a:pt x="19" y="72"/>
                  </a:lnTo>
                  <a:lnTo>
                    <a:pt x="39" y="86"/>
                  </a:lnTo>
                  <a:lnTo>
                    <a:pt x="58" y="99"/>
                  </a:lnTo>
                  <a:lnTo>
                    <a:pt x="77" y="111"/>
                  </a:lnTo>
                  <a:lnTo>
                    <a:pt x="95" y="121"/>
                  </a:lnTo>
                  <a:lnTo>
                    <a:pt x="114" y="128"/>
                  </a:lnTo>
                  <a:lnTo>
                    <a:pt x="133" y="135"/>
                  </a:lnTo>
                  <a:lnTo>
                    <a:pt x="151" y="141"/>
                  </a:lnTo>
                  <a:lnTo>
                    <a:pt x="169" y="147"/>
                  </a:lnTo>
                  <a:lnTo>
                    <a:pt x="186" y="150"/>
                  </a:lnTo>
                  <a:lnTo>
                    <a:pt x="203" y="153"/>
                  </a:lnTo>
                  <a:lnTo>
                    <a:pt x="219" y="155"/>
                  </a:lnTo>
                  <a:lnTo>
                    <a:pt x="235" y="157"/>
                  </a:lnTo>
                  <a:lnTo>
                    <a:pt x="251" y="158"/>
                  </a:lnTo>
                  <a:lnTo>
                    <a:pt x="267" y="158"/>
                  </a:lnTo>
                  <a:lnTo>
                    <a:pt x="281" y="158"/>
                  </a:lnTo>
                  <a:lnTo>
                    <a:pt x="295" y="158"/>
                  </a:lnTo>
                  <a:lnTo>
                    <a:pt x="313" y="157"/>
                  </a:lnTo>
                  <a:lnTo>
                    <a:pt x="330" y="155"/>
                  </a:lnTo>
                  <a:lnTo>
                    <a:pt x="347" y="153"/>
                  </a:lnTo>
                  <a:lnTo>
                    <a:pt x="366" y="151"/>
                  </a:lnTo>
                  <a:lnTo>
                    <a:pt x="386" y="148"/>
                  </a:lnTo>
                  <a:lnTo>
                    <a:pt x="406" y="144"/>
                  </a:lnTo>
                  <a:lnTo>
                    <a:pt x="425" y="141"/>
                  </a:lnTo>
                  <a:lnTo>
                    <a:pt x="445" y="138"/>
                  </a:lnTo>
                  <a:lnTo>
                    <a:pt x="464" y="134"/>
                  </a:lnTo>
                  <a:lnTo>
                    <a:pt x="481" y="131"/>
                  </a:lnTo>
                  <a:lnTo>
                    <a:pt x="498" y="127"/>
                  </a:lnTo>
                  <a:lnTo>
                    <a:pt x="514" y="124"/>
                  </a:lnTo>
                  <a:lnTo>
                    <a:pt x="529" y="121"/>
                  </a:lnTo>
                  <a:lnTo>
                    <a:pt x="542" y="118"/>
                  </a:lnTo>
                  <a:lnTo>
                    <a:pt x="553" y="115"/>
                  </a:lnTo>
                  <a:lnTo>
                    <a:pt x="575" y="111"/>
                  </a:lnTo>
                  <a:lnTo>
                    <a:pt x="599" y="108"/>
                  </a:lnTo>
                  <a:lnTo>
                    <a:pt x="625" y="105"/>
                  </a:lnTo>
                  <a:lnTo>
                    <a:pt x="650" y="102"/>
                  </a:lnTo>
                  <a:lnTo>
                    <a:pt x="673" y="101"/>
                  </a:lnTo>
                  <a:lnTo>
                    <a:pt x="690" y="99"/>
                  </a:lnTo>
                  <a:lnTo>
                    <a:pt x="703" y="98"/>
                  </a:lnTo>
                  <a:lnTo>
                    <a:pt x="707" y="98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8" name="Freeform 80"/>
            <p:cNvSpPr>
              <a:spLocks noChangeAspect="1"/>
            </p:cNvSpPr>
            <p:nvPr/>
          </p:nvSpPr>
          <p:spPr bwMode="auto">
            <a:xfrm>
              <a:off x="2147" y="3359"/>
              <a:ext cx="1163" cy="272"/>
            </a:xfrm>
            <a:custGeom>
              <a:avLst/>
              <a:gdLst/>
              <a:ahLst/>
              <a:cxnLst>
                <a:cxn ang="0">
                  <a:pos x="716" y="26"/>
                </a:cxn>
                <a:cxn ang="0">
                  <a:pos x="648" y="11"/>
                </a:cxn>
                <a:cxn ang="0">
                  <a:pos x="589" y="4"/>
                </a:cxn>
                <a:cxn ang="0">
                  <a:pos x="537" y="0"/>
                </a:cxn>
                <a:cxn ang="0">
                  <a:pos x="490" y="1"/>
                </a:cxn>
                <a:cxn ang="0">
                  <a:pos x="443" y="7"/>
                </a:cxn>
                <a:cxn ang="0">
                  <a:pos x="399" y="14"/>
                </a:cxn>
                <a:cxn ang="0">
                  <a:pos x="351" y="26"/>
                </a:cxn>
                <a:cxn ang="0">
                  <a:pos x="301" y="39"/>
                </a:cxn>
                <a:cxn ang="0">
                  <a:pos x="246" y="63"/>
                </a:cxn>
                <a:cxn ang="0">
                  <a:pos x="191" y="95"/>
                </a:cxn>
                <a:cxn ang="0">
                  <a:pos x="138" y="132"/>
                </a:cxn>
                <a:cxn ang="0">
                  <a:pos x="89" y="170"/>
                </a:cxn>
                <a:cxn ang="0">
                  <a:pos x="49" y="203"/>
                </a:cxn>
                <a:cxn ang="0">
                  <a:pos x="19" y="229"/>
                </a:cxn>
                <a:cxn ang="0">
                  <a:pos x="3" y="245"/>
                </a:cxn>
                <a:cxn ang="0">
                  <a:pos x="43" y="275"/>
                </a:cxn>
                <a:cxn ang="0">
                  <a:pos x="86" y="223"/>
                </a:cxn>
                <a:cxn ang="0">
                  <a:pos x="134" y="180"/>
                </a:cxn>
                <a:cxn ang="0">
                  <a:pos x="184" y="145"/>
                </a:cxn>
                <a:cxn ang="0">
                  <a:pos x="237" y="118"/>
                </a:cxn>
                <a:cxn ang="0">
                  <a:pos x="289" y="99"/>
                </a:cxn>
                <a:cxn ang="0">
                  <a:pos x="340" y="85"/>
                </a:cxn>
                <a:cxn ang="0">
                  <a:pos x="386" y="78"/>
                </a:cxn>
                <a:cxn ang="0">
                  <a:pos x="428" y="75"/>
                </a:cxn>
                <a:cxn ang="0">
                  <a:pos x="468" y="76"/>
                </a:cxn>
                <a:cxn ang="0">
                  <a:pos x="513" y="82"/>
                </a:cxn>
                <a:cxn ang="0">
                  <a:pos x="563" y="90"/>
                </a:cxn>
                <a:cxn ang="0">
                  <a:pos x="615" y="101"/>
                </a:cxn>
                <a:cxn ang="0">
                  <a:pos x="671" y="114"/>
                </a:cxn>
                <a:cxn ang="0">
                  <a:pos x="729" y="125"/>
                </a:cxn>
                <a:cxn ang="0">
                  <a:pos x="786" y="138"/>
                </a:cxn>
                <a:cxn ang="0">
                  <a:pos x="847" y="150"/>
                </a:cxn>
                <a:cxn ang="0">
                  <a:pos x="907" y="152"/>
                </a:cxn>
                <a:cxn ang="0">
                  <a:pos x="965" y="144"/>
                </a:cxn>
                <a:cxn ang="0">
                  <a:pos x="1018" y="126"/>
                </a:cxn>
                <a:cxn ang="0">
                  <a:pos x="1067" y="105"/>
                </a:cxn>
                <a:cxn ang="0">
                  <a:pos x="1107" y="82"/>
                </a:cxn>
                <a:cxn ang="0">
                  <a:pos x="1138" y="60"/>
                </a:cxn>
                <a:cxn ang="0">
                  <a:pos x="1158" y="44"/>
                </a:cxn>
                <a:cxn ang="0">
                  <a:pos x="1165" y="39"/>
                </a:cxn>
                <a:cxn ang="0">
                  <a:pos x="1140" y="53"/>
                </a:cxn>
                <a:cxn ang="0">
                  <a:pos x="1107" y="65"/>
                </a:cxn>
                <a:cxn ang="0">
                  <a:pos x="1066" y="70"/>
                </a:cxn>
                <a:cxn ang="0">
                  <a:pos x="1018" y="73"/>
                </a:cxn>
                <a:cxn ang="0">
                  <a:pos x="962" y="72"/>
                </a:cxn>
                <a:cxn ang="0">
                  <a:pos x="898" y="65"/>
                </a:cxn>
                <a:cxn ang="0">
                  <a:pos x="829" y="52"/>
                </a:cxn>
                <a:cxn ang="0">
                  <a:pos x="753" y="34"/>
                </a:cxn>
              </a:cxnLst>
              <a:rect l="0" t="0" r="r" b="b"/>
              <a:pathLst>
                <a:path w="1165" h="275">
                  <a:moveTo>
                    <a:pt x="753" y="34"/>
                  </a:moveTo>
                  <a:lnTo>
                    <a:pt x="716" y="26"/>
                  </a:lnTo>
                  <a:lnTo>
                    <a:pt x="680" y="17"/>
                  </a:lnTo>
                  <a:lnTo>
                    <a:pt x="648" y="11"/>
                  </a:lnTo>
                  <a:lnTo>
                    <a:pt x="618" y="7"/>
                  </a:lnTo>
                  <a:lnTo>
                    <a:pt x="589" y="4"/>
                  </a:lnTo>
                  <a:lnTo>
                    <a:pt x="562" y="1"/>
                  </a:lnTo>
                  <a:lnTo>
                    <a:pt x="537" y="0"/>
                  </a:lnTo>
                  <a:lnTo>
                    <a:pt x="513" y="0"/>
                  </a:lnTo>
                  <a:lnTo>
                    <a:pt x="490" y="1"/>
                  </a:lnTo>
                  <a:lnTo>
                    <a:pt x="466" y="4"/>
                  </a:lnTo>
                  <a:lnTo>
                    <a:pt x="443" y="7"/>
                  </a:lnTo>
                  <a:lnTo>
                    <a:pt x="422" y="10"/>
                  </a:lnTo>
                  <a:lnTo>
                    <a:pt x="399" y="14"/>
                  </a:lnTo>
                  <a:lnTo>
                    <a:pt x="376" y="20"/>
                  </a:lnTo>
                  <a:lnTo>
                    <a:pt x="351" y="26"/>
                  </a:lnTo>
                  <a:lnTo>
                    <a:pt x="327" y="31"/>
                  </a:lnTo>
                  <a:lnTo>
                    <a:pt x="301" y="39"/>
                  </a:lnTo>
                  <a:lnTo>
                    <a:pt x="273" y="50"/>
                  </a:lnTo>
                  <a:lnTo>
                    <a:pt x="246" y="63"/>
                  </a:lnTo>
                  <a:lnTo>
                    <a:pt x="219" y="79"/>
                  </a:lnTo>
                  <a:lnTo>
                    <a:pt x="191" y="95"/>
                  </a:lnTo>
                  <a:lnTo>
                    <a:pt x="164" y="114"/>
                  </a:lnTo>
                  <a:lnTo>
                    <a:pt x="138" y="132"/>
                  </a:lnTo>
                  <a:lnTo>
                    <a:pt x="112" y="151"/>
                  </a:lnTo>
                  <a:lnTo>
                    <a:pt x="89" y="170"/>
                  </a:lnTo>
                  <a:lnTo>
                    <a:pt x="68" y="187"/>
                  </a:lnTo>
                  <a:lnTo>
                    <a:pt x="49" y="203"/>
                  </a:lnTo>
                  <a:lnTo>
                    <a:pt x="32" y="217"/>
                  </a:lnTo>
                  <a:lnTo>
                    <a:pt x="19" y="229"/>
                  </a:lnTo>
                  <a:lnTo>
                    <a:pt x="9" y="237"/>
                  </a:lnTo>
                  <a:lnTo>
                    <a:pt x="3" y="245"/>
                  </a:lnTo>
                  <a:lnTo>
                    <a:pt x="0" y="246"/>
                  </a:lnTo>
                  <a:lnTo>
                    <a:pt x="43" y="275"/>
                  </a:lnTo>
                  <a:lnTo>
                    <a:pt x="63" y="247"/>
                  </a:lnTo>
                  <a:lnTo>
                    <a:pt x="86" y="223"/>
                  </a:lnTo>
                  <a:lnTo>
                    <a:pt x="109" y="201"/>
                  </a:lnTo>
                  <a:lnTo>
                    <a:pt x="134" y="180"/>
                  </a:lnTo>
                  <a:lnTo>
                    <a:pt x="158" y="162"/>
                  </a:lnTo>
                  <a:lnTo>
                    <a:pt x="184" y="145"/>
                  </a:lnTo>
                  <a:lnTo>
                    <a:pt x="210" y="131"/>
                  </a:lnTo>
                  <a:lnTo>
                    <a:pt x="237" y="118"/>
                  </a:lnTo>
                  <a:lnTo>
                    <a:pt x="263" y="108"/>
                  </a:lnTo>
                  <a:lnTo>
                    <a:pt x="289" y="99"/>
                  </a:lnTo>
                  <a:lnTo>
                    <a:pt x="315" y="90"/>
                  </a:lnTo>
                  <a:lnTo>
                    <a:pt x="340" y="85"/>
                  </a:lnTo>
                  <a:lnTo>
                    <a:pt x="364" y="80"/>
                  </a:lnTo>
                  <a:lnTo>
                    <a:pt x="386" y="78"/>
                  </a:lnTo>
                  <a:lnTo>
                    <a:pt x="407" y="75"/>
                  </a:lnTo>
                  <a:lnTo>
                    <a:pt x="428" y="75"/>
                  </a:lnTo>
                  <a:lnTo>
                    <a:pt x="448" y="75"/>
                  </a:lnTo>
                  <a:lnTo>
                    <a:pt x="468" y="76"/>
                  </a:lnTo>
                  <a:lnTo>
                    <a:pt x="490" y="79"/>
                  </a:lnTo>
                  <a:lnTo>
                    <a:pt x="513" y="82"/>
                  </a:lnTo>
                  <a:lnTo>
                    <a:pt x="537" y="86"/>
                  </a:lnTo>
                  <a:lnTo>
                    <a:pt x="563" y="90"/>
                  </a:lnTo>
                  <a:lnTo>
                    <a:pt x="589" y="96"/>
                  </a:lnTo>
                  <a:lnTo>
                    <a:pt x="615" y="101"/>
                  </a:lnTo>
                  <a:lnTo>
                    <a:pt x="642" y="108"/>
                  </a:lnTo>
                  <a:lnTo>
                    <a:pt x="671" y="114"/>
                  </a:lnTo>
                  <a:lnTo>
                    <a:pt x="698" y="119"/>
                  </a:lnTo>
                  <a:lnTo>
                    <a:pt x="729" y="125"/>
                  </a:lnTo>
                  <a:lnTo>
                    <a:pt x="757" y="132"/>
                  </a:lnTo>
                  <a:lnTo>
                    <a:pt x="786" y="138"/>
                  </a:lnTo>
                  <a:lnTo>
                    <a:pt x="816" y="144"/>
                  </a:lnTo>
                  <a:lnTo>
                    <a:pt x="847" y="150"/>
                  </a:lnTo>
                  <a:lnTo>
                    <a:pt x="877" y="152"/>
                  </a:lnTo>
                  <a:lnTo>
                    <a:pt x="907" y="152"/>
                  </a:lnTo>
                  <a:lnTo>
                    <a:pt x="936" y="150"/>
                  </a:lnTo>
                  <a:lnTo>
                    <a:pt x="965" y="144"/>
                  </a:lnTo>
                  <a:lnTo>
                    <a:pt x="992" y="137"/>
                  </a:lnTo>
                  <a:lnTo>
                    <a:pt x="1018" y="126"/>
                  </a:lnTo>
                  <a:lnTo>
                    <a:pt x="1042" y="116"/>
                  </a:lnTo>
                  <a:lnTo>
                    <a:pt x="1067" y="105"/>
                  </a:lnTo>
                  <a:lnTo>
                    <a:pt x="1087" y="93"/>
                  </a:lnTo>
                  <a:lnTo>
                    <a:pt x="1107" y="82"/>
                  </a:lnTo>
                  <a:lnTo>
                    <a:pt x="1123" y="70"/>
                  </a:lnTo>
                  <a:lnTo>
                    <a:pt x="1138" y="60"/>
                  </a:lnTo>
                  <a:lnTo>
                    <a:pt x="1149" y="52"/>
                  </a:lnTo>
                  <a:lnTo>
                    <a:pt x="1158" y="44"/>
                  </a:lnTo>
                  <a:lnTo>
                    <a:pt x="1163" y="40"/>
                  </a:lnTo>
                  <a:lnTo>
                    <a:pt x="1165" y="39"/>
                  </a:lnTo>
                  <a:lnTo>
                    <a:pt x="1153" y="46"/>
                  </a:lnTo>
                  <a:lnTo>
                    <a:pt x="1140" y="53"/>
                  </a:lnTo>
                  <a:lnTo>
                    <a:pt x="1125" y="59"/>
                  </a:lnTo>
                  <a:lnTo>
                    <a:pt x="1107" y="65"/>
                  </a:lnTo>
                  <a:lnTo>
                    <a:pt x="1087" y="67"/>
                  </a:lnTo>
                  <a:lnTo>
                    <a:pt x="1066" y="70"/>
                  </a:lnTo>
                  <a:lnTo>
                    <a:pt x="1042" y="73"/>
                  </a:lnTo>
                  <a:lnTo>
                    <a:pt x="1018" y="73"/>
                  </a:lnTo>
                  <a:lnTo>
                    <a:pt x="991" y="73"/>
                  </a:lnTo>
                  <a:lnTo>
                    <a:pt x="962" y="72"/>
                  </a:lnTo>
                  <a:lnTo>
                    <a:pt x="932" y="69"/>
                  </a:lnTo>
                  <a:lnTo>
                    <a:pt x="898" y="65"/>
                  </a:lnTo>
                  <a:lnTo>
                    <a:pt x="865" y="59"/>
                  </a:lnTo>
                  <a:lnTo>
                    <a:pt x="829" y="52"/>
                  </a:lnTo>
                  <a:lnTo>
                    <a:pt x="792" y="44"/>
                  </a:lnTo>
                  <a:lnTo>
                    <a:pt x="753" y="3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9" name="Freeform 81"/>
            <p:cNvSpPr>
              <a:spLocks noChangeAspect="1"/>
            </p:cNvSpPr>
            <p:nvPr/>
          </p:nvSpPr>
          <p:spPr bwMode="auto">
            <a:xfrm>
              <a:off x="2539" y="3459"/>
              <a:ext cx="203" cy="172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6" y="2"/>
                </a:cxn>
                <a:cxn ang="0">
                  <a:pos x="26" y="5"/>
                </a:cxn>
                <a:cxn ang="0">
                  <a:pos x="13" y="11"/>
                </a:cxn>
                <a:cxn ang="0">
                  <a:pos x="0" y="22"/>
                </a:cxn>
                <a:cxn ang="0">
                  <a:pos x="5" y="26"/>
                </a:cxn>
                <a:cxn ang="0">
                  <a:pos x="18" y="36"/>
                </a:cxn>
                <a:cxn ang="0">
                  <a:pos x="38" y="54"/>
                </a:cxn>
                <a:cxn ang="0">
                  <a:pos x="64" y="74"/>
                </a:cxn>
                <a:cxn ang="0">
                  <a:pos x="90" y="97"/>
                </a:cxn>
                <a:cxn ang="0">
                  <a:pos x="116" y="121"/>
                </a:cxn>
                <a:cxn ang="0">
                  <a:pos x="139" y="146"/>
                </a:cxn>
                <a:cxn ang="0">
                  <a:pos x="158" y="169"/>
                </a:cxn>
                <a:cxn ang="0">
                  <a:pos x="159" y="169"/>
                </a:cxn>
                <a:cxn ang="0">
                  <a:pos x="164" y="170"/>
                </a:cxn>
                <a:cxn ang="0">
                  <a:pos x="171" y="172"/>
                </a:cxn>
                <a:cxn ang="0">
                  <a:pos x="180" y="172"/>
                </a:cxn>
                <a:cxn ang="0">
                  <a:pos x="187" y="172"/>
                </a:cxn>
                <a:cxn ang="0">
                  <a:pos x="195" y="172"/>
                </a:cxn>
                <a:cxn ang="0">
                  <a:pos x="203" y="169"/>
                </a:cxn>
                <a:cxn ang="0">
                  <a:pos x="208" y="165"/>
                </a:cxn>
                <a:cxn ang="0">
                  <a:pos x="204" y="160"/>
                </a:cxn>
                <a:cxn ang="0">
                  <a:pos x="193" y="146"/>
                </a:cxn>
                <a:cxn ang="0">
                  <a:pos x="175" y="127"/>
                </a:cxn>
                <a:cxn ang="0">
                  <a:pos x="154" y="103"/>
                </a:cxn>
                <a:cxn ang="0">
                  <a:pos x="128" y="75"/>
                </a:cxn>
                <a:cxn ang="0">
                  <a:pos x="99" y="48"/>
                </a:cxn>
                <a:cxn ang="0">
                  <a:pos x="70" y="23"/>
                </a:cxn>
                <a:cxn ang="0">
                  <a:pos x="40" y="0"/>
                </a:cxn>
              </a:cxnLst>
              <a:rect l="0" t="0" r="r" b="b"/>
              <a:pathLst>
                <a:path w="208" h="172">
                  <a:moveTo>
                    <a:pt x="40" y="0"/>
                  </a:moveTo>
                  <a:lnTo>
                    <a:pt x="36" y="2"/>
                  </a:lnTo>
                  <a:lnTo>
                    <a:pt x="26" y="5"/>
                  </a:lnTo>
                  <a:lnTo>
                    <a:pt x="13" y="11"/>
                  </a:lnTo>
                  <a:lnTo>
                    <a:pt x="0" y="22"/>
                  </a:lnTo>
                  <a:lnTo>
                    <a:pt x="5" y="26"/>
                  </a:lnTo>
                  <a:lnTo>
                    <a:pt x="18" y="36"/>
                  </a:lnTo>
                  <a:lnTo>
                    <a:pt x="38" y="54"/>
                  </a:lnTo>
                  <a:lnTo>
                    <a:pt x="64" y="74"/>
                  </a:lnTo>
                  <a:lnTo>
                    <a:pt x="90" y="97"/>
                  </a:lnTo>
                  <a:lnTo>
                    <a:pt x="116" y="121"/>
                  </a:lnTo>
                  <a:lnTo>
                    <a:pt x="139" y="146"/>
                  </a:lnTo>
                  <a:lnTo>
                    <a:pt x="158" y="169"/>
                  </a:lnTo>
                  <a:lnTo>
                    <a:pt x="159" y="169"/>
                  </a:lnTo>
                  <a:lnTo>
                    <a:pt x="164" y="170"/>
                  </a:lnTo>
                  <a:lnTo>
                    <a:pt x="171" y="172"/>
                  </a:lnTo>
                  <a:lnTo>
                    <a:pt x="180" y="172"/>
                  </a:lnTo>
                  <a:lnTo>
                    <a:pt x="187" y="172"/>
                  </a:lnTo>
                  <a:lnTo>
                    <a:pt x="195" y="172"/>
                  </a:lnTo>
                  <a:lnTo>
                    <a:pt x="203" y="169"/>
                  </a:lnTo>
                  <a:lnTo>
                    <a:pt x="208" y="165"/>
                  </a:lnTo>
                  <a:lnTo>
                    <a:pt x="204" y="160"/>
                  </a:lnTo>
                  <a:lnTo>
                    <a:pt x="193" y="146"/>
                  </a:lnTo>
                  <a:lnTo>
                    <a:pt x="175" y="127"/>
                  </a:lnTo>
                  <a:lnTo>
                    <a:pt x="154" y="103"/>
                  </a:lnTo>
                  <a:lnTo>
                    <a:pt x="128" y="75"/>
                  </a:lnTo>
                  <a:lnTo>
                    <a:pt x="99" y="48"/>
                  </a:lnTo>
                  <a:lnTo>
                    <a:pt x="70" y="2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0" name="Freeform 82"/>
            <p:cNvSpPr>
              <a:spLocks noChangeAspect="1"/>
            </p:cNvSpPr>
            <p:nvPr/>
          </p:nvSpPr>
          <p:spPr bwMode="auto">
            <a:xfrm>
              <a:off x="1592" y="2594"/>
              <a:ext cx="20" cy="29"/>
            </a:xfrm>
            <a:custGeom>
              <a:avLst/>
              <a:gdLst/>
              <a:ahLst/>
              <a:cxnLst>
                <a:cxn ang="0">
                  <a:pos x="17" y="29"/>
                </a:cxn>
                <a:cxn ang="0">
                  <a:pos x="20" y="0"/>
                </a:cxn>
                <a:cxn ang="0">
                  <a:pos x="0" y="12"/>
                </a:cxn>
                <a:cxn ang="0">
                  <a:pos x="6" y="29"/>
                </a:cxn>
                <a:cxn ang="0">
                  <a:pos x="17" y="29"/>
                </a:cxn>
              </a:cxnLst>
              <a:rect l="0" t="0" r="r" b="b"/>
              <a:pathLst>
                <a:path w="20" h="29">
                  <a:moveTo>
                    <a:pt x="17" y="29"/>
                  </a:moveTo>
                  <a:lnTo>
                    <a:pt x="20" y="0"/>
                  </a:lnTo>
                  <a:lnTo>
                    <a:pt x="0" y="12"/>
                  </a:lnTo>
                  <a:lnTo>
                    <a:pt x="6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1" name="Freeform 83"/>
            <p:cNvSpPr>
              <a:spLocks noChangeAspect="1"/>
            </p:cNvSpPr>
            <p:nvPr/>
          </p:nvSpPr>
          <p:spPr bwMode="auto">
            <a:xfrm>
              <a:off x="1998" y="2365"/>
              <a:ext cx="34" cy="5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4" y="46"/>
                </a:cxn>
                <a:cxn ang="0">
                  <a:pos x="29" y="26"/>
                </a:cxn>
                <a:cxn ang="0">
                  <a:pos x="10" y="0"/>
                </a:cxn>
                <a:cxn ang="0">
                  <a:pos x="0" y="43"/>
                </a:cxn>
              </a:cxnLst>
              <a:rect l="0" t="0" r="r" b="b"/>
              <a:pathLst>
                <a:path w="29" h="46">
                  <a:moveTo>
                    <a:pt x="0" y="43"/>
                  </a:moveTo>
                  <a:lnTo>
                    <a:pt x="14" y="46"/>
                  </a:lnTo>
                  <a:lnTo>
                    <a:pt x="29" y="26"/>
                  </a:lnTo>
                  <a:lnTo>
                    <a:pt x="1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2" name="Freeform 84"/>
            <p:cNvSpPr>
              <a:spLocks noChangeAspect="1"/>
            </p:cNvSpPr>
            <p:nvPr/>
          </p:nvSpPr>
          <p:spPr bwMode="auto">
            <a:xfrm>
              <a:off x="1998" y="2443"/>
              <a:ext cx="27" cy="2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4" y="32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7"/>
                </a:cxn>
              </a:cxnLst>
              <a:rect l="0" t="0" r="r" b="b"/>
              <a:pathLst>
                <a:path w="21" h="32">
                  <a:moveTo>
                    <a:pt x="0" y="17"/>
                  </a:moveTo>
                  <a:lnTo>
                    <a:pt x="14" y="32"/>
                  </a:lnTo>
                  <a:lnTo>
                    <a:pt x="21" y="7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3" name="Freeform 85"/>
            <p:cNvSpPr>
              <a:spLocks noChangeAspect="1"/>
            </p:cNvSpPr>
            <p:nvPr/>
          </p:nvSpPr>
          <p:spPr bwMode="auto">
            <a:xfrm>
              <a:off x="2350" y="2429"/>
              <a:ext cx="20" cy="1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9" y="14"/>
                </a:cxn>
                <a:cxn ang="0">
                  <a:pos x="7" y="0"/>
                </a:cxn>
                <a:cxn ang="0">
                  <a:pos x="0" y="17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lnTo>
                    <a:pt x="19" y="14"/>
                  </a:lnTo>
                  <a:lnTo>
                    <a:pt x="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4" name="Freeform 86"/>
            <p:cNvSpPr>
              <a:spLocks noChangeAspect="1"/>
            </p:cNvSpPr>
            <p:nvPr/>
          </p:nvSpPr>
          <p:spPr bwMode="auto">
            <a:xfrm>
              <a:off x="2329" y="2543"/>
              <a:ext cx="14" cy="2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4"/>
                </a:cxn>
                <a:cxn ang="0">
                  <a:pos x="14" y="21"/>
                </a:cxn>
                <a:cxn ang="0">
                  <a:pos x="3" y="0"/>
                </a:cxn>
              </a:cxnLst>
              <a:rect l="0" t="0" r="r" b="b"/>
              <a:pathLst>
                <a:path w="14" h="21">
                  <a:moveTo>
                    <a:pt x="3" y="0"/>
                  </a:moveTo>
                  <a:lnTo>
                    <a:pt x="0" y="14"/>
                  </a:lnTo>
                  <a:lnTo>
                    <a:pt x="14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5" name="Freeform 87"/>
            <p:cNvSpPr>
              <a:spLocks noChangeAspect="1"/>
            </p:cNvSpPr>
            <p:nvPr/>
          </p:nvSpPr>
          <p:spPr bwMode="auto">
            <a:xfrm>
              <a:off x="2356" y="2515"/>
              <a:ext cx="14" cy="50"/>
            </a:xfrm>
            <a:custGeom>
              <a:avLst/>
              <a:gdLst/>
              <a:ahLst/>
              <a:cxnLst>
                <a:cxn ang="0">
                  <a:pos x="15" y="47"/>
                </a:cxn>
                <a:cxn ang="0">
                  <a:pos x="7" y="0"/>
                </a:cxn>
                <a:cxn ang="0">
                  <a:pos x="0" y="36"/>
                </a:cxn>
                <a:cxn ang="0">
                  <a:pos x="15" y="47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7" y="0"/>
                  </a:lnTo>
                  <a:lnTo>
                    <a:pt x="0" y="36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6" name="Freeform 88"/>
            <p:cNvSpPr>
              <a:spLocks noChangeAspect="1"/>
            </p:cNvSpPr>
            <p:nvPr/>
          </p:nvSpPr>
          <p:spPr bwMode="auto">
            <a:xfrm>
              <a:off x="2492" y="2465"/>
              <a:ext cx="34" cy="50"/>
            </a:xfrm>
            <a:custGeom>
              <a:avLst/>
              <a:gdLst/>
              <a:ahLst/>
              <a:cxnLst>
                <a:cxn ang="0">
                  <a:pos x="32" y="29"/>
                </a:cxn>
                <a:cxn ang="0">
                  <a:pos x="33" y="18"/>
                </a:cxn>
                <a:cxn ang="0">
                  <a:pos x="30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4" y="3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13" y="45"/>
                </a:cxn>
                <a:cxn ang="0">
                  <a:pos x="23" y="41"/>
                </a:cxn>
                <a:cxn ang="0">
                  <a:pos x="32" y="29"/>
                </a:cxn>
              </a:cxnLst>
              <a:rect l="0" t="0" r="r" b="b"/>
              <a:pathLst>
                <a:path w="33" h="48">
                  <a:moveTo>
                    <a:pt x="32" y="29"/>
                  </a:moveTo>
                  <a:lnTo>
                    <a:pt x="33" y="18"/>
                  </a:lnTo>
                  <a:lnTo>
                    <a:pt x="30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4" y="3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13" y="45"/>
                  </a:lnTo>
                  <a:lnTo>
                    <a:pt x="23" y="41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7" name="Freeform 89"/>
            <p:cNvSpPr>
              <a:spLocks noChangeAspect="1"/>
            </p:cNvSpPr>
            <p:nvPr/>
          </p:nvSpPr>
          <p:spPr bwMode="auto">
            <a:xfrm>
              <a:off x="2309" y="2787"/>
              <a:ext cx="47" cy="50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46" y="51"/>
                </a:cxn>
                <a:cxn ang="0">
                  <a:pos x="0" y="0"/>
                </a:cxn>
                <a:cxn ang="0">
                  <a:pos x="25" y="51"/>
                </a:cxn>
              </a:cxnLst>
              <a:rect l="0" t="0" r="r" b="b"/>
              <a:pathLst>
                <a:path w="46" h="51">
                  <a:moveTo>
                    <a:pt x="25" y="51"/>
                  </a:moveTo>
                  <a:lnTo>
                    <a:pt x="46" y="51"/>
                  </a:lnTo>
                  <a:lnTo>
                    <a:pt x="0" y="0"/>
                  </a:lnTo>
                  <a:lnTo>
                    <a:pt x="25" y="5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8" name="Freeform 90"/>
            <p:cNvSpPr>
              <a:spLocks noChangeAspect="1"/>
            </p:cNvSpPr>
            <p:nvPr/>
          </p:nvSpPr>
          <p:spPr bwMode="auto">
            <a:xfrm>
              <a:off x="2471" y="2987"/>
              <a:ext cx="20" cy="14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9" y="0"/>
                </a:cxn>
              </a:cxnLst>
              <a:rect l="0" t="0" r="r" b="b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9" name="Freeform 91"/>
            <p:cNvSpPr>
              <a:spLocks noChangeAspect="1"/>
            </p:cNvSpPr>
            <p:nvPr/>
          </p:nvSpPr>
          <p:spPr bwMode="auto">
            <a:xfrm>
              <a:off x="2816" y="2078"/>
              <a:ext cx="14" cy="14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8" y="19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8" h="19">
                  <a:moveTo>
                    <a:pt x="0" y="19"/>
                  </a:moveTo>
                  <a:lnTo>
                    <a:pt x="18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0" name="Freeform 92"/>
            <p:cNvSpPr>
              <a:spLocks noChangeAspect="1"/>
            </p:cNvSpPr>
            <p:nvPr/>
          </p:nvSpPr>
          <p:spPr bwMode="auto">
            <a:xfrm>
              <a:off x="2823" y="2021"/>
              <a:ext cx="34" cy="29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1" y="17"/>
                </a:cxn>
                <a:cxn ang="0">
                  <a:pos x="0" y="25"/>
                </a:cxn>
                <a:cxn ang="0">
                  <a:pos x="5" y="27"/>
                </a:cxn>
                <a:cxn ang="0">
                  <a:pos x="17" y="27"/>
                </a:cxn>
                <a:cxn ang="0">
                  <a:pos x="29" y="25"/>
                </a:cxn>
                <a:cxn ang="0">
                  <a:pos x="36" y="18"/>
                </a:cxn>
                <a:cxn ang="0">
                  <a:pos x="34" y="10"/>
                </a:cxn>
                <a:cxn ang="0">
                  <a:pos x="29" y="4"/>
                </a:cxn>
                <a:cxn ang="0">
                  <a:pos x="21" y="1"/>
                </a:cxn>
                <a:cxn ang="0">
                  <a:pos x="18" y="0"/>
                </a:cxn>
              </a:cxnLst>
              <a:rect l="0" t="0" r="r" b="b"/>
              <a:pathLst>
                <a:path w="36" h="27">
                  <a:moveTo>
                    <a:pt x="18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1" y="17"/>
                  </a:lnTo>
                  <a:lnTo>
                    <a:pt x="0" y="25"/>
                  </a:lnTo>
                  <a:lnTo>
                    <a:pt x="5" y="27"/>
                  </a:lnTo>
                  <a:lnTo>
                    <a:pt x="17" y="27"/>
                  </a:lnTo>
                  <a:lnTo>
                    <a:pt x="29" y="25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29" y="4"/>
                  </a:lnTo>
                  <a:lnTo>
                    <a:pt x="21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1" name="Freeform 93"/>
            <p:cNvSpPr>
              <a:spLocks noChangeAspect="1"/>
            </p:cNvSpPr>
            <p:nvPr/>
          </p:nvSpPr>
          <p:spPr bwMode="auto">
            <a:xfrm>
              <a:off x="2877" y="1592"/>
              <a:ext cx="41" cy="21"/>
            </a:xfrm>
            <a:custGeom>
              <a:avLst/>
              <a:gdLst/>
              <a:ahLst/>
              <a:cxnLst>
                <a:cxn ang="0">
                  <a:pos x="40" y="22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19" y="26"/>
                </a:cxn>
                <a:cxn ang="0">
                  <a:pos x="40" y="22"/>
                </a:cxn>
              </a:cxnLst>
              <a:rect l="0" t="0" r="r" b="b"/>
              <a:pathLst>
                <a:path w="40" h="26">
                  <a:moveTo>
                    <a:pt x="40" y="22"/>
                  </a:moveTo>
                  <a:lnTo>
                    <a:pt x="26" y="7"/>
                  </a:lnTo>
                  <a:lnTo>
                    <a:pt x="0" y="0"/>
                  </a:lnTo>
                  <a:lnTo>
                    <a:pt x="19" y="26"/>
                  </a:lnTo>
                  <a:lnTo>
                    <a:pt x="40" y="2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2" name="Freeform 94"/>
            <p:cNvSpPr>
              <a:spLocks noChangeAspect="1"/>
            </p:cNvSpPr>
            <p:nvPr/>
          </p:nvSpPr>
          <p:spPr bwMode="auto">
            <a:xfrm>
              <a:off x="2586" y="1434"/>
              <a:ext cx="74" cy="36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50" y="0"/>
                </a:cxn>
                <a:cxn ang="0">
                  <a:pos x="43" y="14"/>
                </a:cxn>
                <a:cxn ang="0">
                  <a:pos x="2" y="14"/>
                </a:cxn>
                <a:cxn ang="0">
                  <a:pos x="0" y="25"/>
                </a:cxn>
                <a:cxn ang="0">
                  <a:pos x="21" y="32"/>
                </a:cxn>
                <a:cxn ang="0">
                  <a:pos x="50" y="39"/>
                </a:cxn>
                <a:cxn ang="0">
                  <a:pos x="72" y="14"/>
                </a:cxn>
              </a:cxnLst>
              <a:rect l="0" t="0" r="r" b="b"/>
              <a:pathLst>
                <a:path w="72" h="39">
                  <a:moveTo>
                    <a:pt x="72" y="14"/>
                  </a:moveTo>
                  <a:lnTo>
                    <a:pt x="50" y="0"/>
                  </a:lnTo>
                  <a:lnTo>
                    <a:pt x="43" y="14"/>
                  </a:lnTo>
                  <a:lnTo>
                    <a:pt x="2" y="14"/>
                  </a:lnTo>
                  <a:lnTo>
                    <a:pt x="0" y="25"/>
                  </a:lnTo>
                  <a:lnTo>
                    <a:pt x="21" y="32"/>
                  </a:lnTo>
                  <a:lnTo>
                    <a:pt x="50" y="39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3" name="Freeform 95"/>
            <p:cNvSpPr>
              <a:spLocks noChangeAspect="1"/>
            </p:cNvSpPr>
            <p:nvPr/>
          </p:nvSpPr>
          <p:spPr bwMode="auto">
            <a:xfrm>
              <a:off x="1991" y="1513"/>
              <a:ext cx="352" cy="322"/>
            </a:xfrm>
            <a:custGeom>
              <a:avLst/>
              <a:gdLst/>
              <a:ahLst/>
              <a:cxnLst>
                <a:cxn ang="0">
                  <a:pos x="75" y="179"/>
                </a:cxn>
                <a:cxn ang="0">
                  <a:pos x="60" y="212"/>
                </a:cxn>
                <a:cxn ang="0">
                  <a:pos x="47" y="246"/>
                </a:cxn>
                <a:cxn ang="0">
                  <a:pos x="40" y="269"/>
                </a:cxn>
                <a:cxn ang="0">
                  <a:pos x="24" y="298"/>
                </a:cxn>
                <a:cxn ang="0">
                  <a:pos x="0" y="315"/>
                </a:cxn>
                <a:cxn ang="0">
                  <a:pos x="31" y="308"/>
                </a:cxn>
                <a:cxn ang="0">
                  <a:pos x="54" y="287"/>
                </a:cxn>
                <a:cxn ang="0">
                  <a:pos x="77" y="284"/>
                </a:cxn>
                <a:cxn ang="0">
                  <a:pos x="103" y="274"/>
                </a:cxn>
                <a:cxn ang="0">
                  <a:pos x="142" y="251"/>
                </a:cxn>
                <a:cxn ang="0">
                  <a:pos x="191" y="220"/>
                </a:cxn>
                <a:cxn ang="0">
                  <a:pos x="232" y="192"/>
                </a:cxn>
                <a:cxn ang="0">
                  <a:pos x="253" y="174"/>
                </a:cxn>
                <a:cxn ang="0">
                  <a:pos x="285" y="146"/>
                </a:cxn>
                <a:cxn ang="0">
                  <a:pos x="319" y="114"/>
                </a:cxn>
                <a:cxn ang="0">
                  <a:pos x="344" y="92"/>
                </a:cxn>
                <a:cxn ang="0">
                  <a:pos x="347" y="0"/>
                </a:cxn>
                <a:cxn ang="0">
                  <a:pos x="306" y="10"/>
                </a:cxn>
                <a:cxn ang="0">
                  <a:pos x="249" y="29"/>
                </a:cxn>
                <a:cxn ang="0">
                  <a:pos x="188" y="53"/>
                </a:cxn>
                <a:cxn ang="0">
                  <a:pos x="139" y="74"/>
                </a:cxn>
                <a:cxn ang="0">
                  <a:pos x="160" y="124"/>
                </a:cxn>
                <a:cxn ang="0">
                  <a:pos x="162" y="124"/>
                </a:cxn>
                <a:cxn ang="0">
                  <a:pos x="172" y="125"/>
                </a:cxn>
                <a:cxn ang="0">
                  <a:pos x="183" y="135"/>
                </a:cxn>
                <a:cxn ang="0">
                  <a:pos x="183" y="151"/>
                </a:cxn>
                <a:cxn ang="0">
                  <a:pos x="172" y="163"/>
                </a:cxn>
                <a:cxn ang="0">
                  <a:pos x="155" y="163"/>
                </a:cxn>
                <a:cxn ang="0">
                  <a:pos x="145" y="151"/>
                </a:cxn>
                <a:cxn ang="0">
                  <a:pos x="145" y="138"/>
                </a:cxn>
                <a:cxn ang="0">
                  <a:pos x="152" y="127"/>
                </a:cxn>
                <a:cxn ang="0">
                  <a:pos x="139" y="74"/>
                </a:cxn>
                <a:cxn ang="0">
                  <a:pos x="119" y="82"/>
                </a:cxn>
                <a:cxn ang="0">
                  <a:pos x="111" y="87"/>
                </a:cxn>
                <a:cxn ang="0">
                  <a:pos x="96" y="121"/>
                </a:cxn>
                <a:cxn ang="0">
                  <a:pos x="82" y="166"/>
                </a:cxn>
              </a:cxnLst>
              <a:rect l="0" t="0" r="r" b="b"/>
              <a:pathLst>
                <a:path w="347" h="323">
                  <a:moveTo>
                    <a:pt x="82" y="166"/>
                  </a:moveTo>
                  <a:lnTo>
                    <a:pt x="75" y="179"/>
                  </a:lnTo>
                  <a:lnTo>
                    <a:pt x="67" y="195"/>
                  </a:lnTo>
                  <a:lnTo>
                    <a:pt x="60" y="212"/>
                  </a:lnTo>
                  <a:lnTo>
                    <a:pt x="53" y="229"/>
                  </a:lnTo>
                  <a:lnTo>
                    <a:pt x="47" y="246"/>
                  </a:lnTo>
                  <a:lnTo>
                    <a:pt x="43" y="259"/>
                  </a:lnTo>
                  <a:lnTo>
                    <a:pt x="40" y="269"/>
                  </a:lnTo>
                  <a:lnTo>
                    <a:pt x="39" y="272"/>
                  </a:lnTo>
                  <a:lnTo>
                    <a:pt x="24" y="298"/>
                  </a:lnTo>
                  <a:lnTo>
                    <a:pt x="14" y="298"/>
                  </a:lnTo>
                  <a:lnTo>
                    <a:pt x="0" y="315"/>
                  </a:lnTo>
                  <a:lnTo>
                    <a:pt x="17" y="323"/>
                  </a:lnTo>
                  <a:lnTo>
                    <a:pt x="31" y="308"/>
                  </a:lnTo>
                  <a:lnTo>
                    <a:pt x="50" y="287"/>
                  </a:lnTo>
                  <a:lnTo>
                    <a:pt x="54" y="287"/>
                  </a:lnTo>
                  <a:lnTo>
                    <a:pt x="64" y="285"/>
                  </a:lnTo>
                  <a:lnTo>
                    <a:pt x="77" y="284"/>
                  </a:lnTo>
                  <a:lnTo>
                    <a:pt x="92" y="279"/>
                  </a:lnTo>
                  <a:lnTo>
                    <a:pt x="103" y="274"/>
                  </a:lnTo>
                  <a:lnTo>
                    <a:pt x="121" y="264"/>
                  </a:lnTo>
                  <a:lnTo>
                    <a:pt x="142" y="251"/>
                  </a:lnTo>
                  <a:lnTo>
                    <a:pt x="167" y="235"/>
                  </a:lnTo>
                  <a:lnTo>
                    <a:pt x="191" y="220"/>
                  </a:lnTo>
                  <a:lnTo>
                    <a:pt x="213" y="205"/>
                  </a:lnTo>
                  <a:lnTo>
                    <a:pt x="232" y="192"/>
                  </a:lnTo>
                  <a:lnTo>
                    <a:pt x="243" y="183"/>
                  </a:lnTo>
                  <a:lnTo>
                    <a:pt x="253" y="174"/>
                  </a:lnTo>
                  <a:lnTo>
                    <a:pt x="269" y="161"/>
                  </a:lnTo>
                  <a:lnTo>
                    <a:pt x="285" y="146"/>
                  </a:lnTo>
                  <a:lnTo>
                    <a:pt x="304" y="130"/>
                  </a:lnTo>
                  <a:lnTo>
                    <a:pt x="319" y="114"/>
                  </a:lnTo>
                  <a:lnTo>
                    <a:pt x="334" y="101"/>
                  </a:lnTo>
                  <a:lnTo>
                    <a:pt x="344" y="92"/>
                  </a:lnTo>
                  <a:lnTo>
                    <a:pt x="347" y="89"/>
                  </a:lnTo>
                  <a:lnTo>
                    <a:pt x="347" y="0"/>
                  </a:lnTo>
                  <a:lnTo>
                    <a:pt x="329" y="3"/>
                  </a:lnTo>
                  <a:lnTo>
                    <a:pt x="306" y="10"/>
                  </a:lnTo>
                  <a:lnTo>
                    <a:pt x="279" y="19"/>
                  </a:lnTo>
                  <a:lnTo>
                    <a:pt x="249" y="29"/>
                  </a:lnTo>
                  <a:lnTo>
                    <a:pt x="219" y="40"/>
                  </a:lnTo>
                  <a:lnTo>
                    <a:pt x="188" y="53"/>
                  </a:lnTo>
                  <a:lnTo>
                    <a:pt x="162" y="63"/>
                  </a:lnTo>
                  <a:lnTo>
                    <a:pt x="139" y="74"/>
                  </a:lnTo>
                  <a:lnTo>
                    <a:pt x="158" y="124"/>
                  </a:lnTo>
                  <a:lnTo>
                    <a:pt x="160" y="124"/>
                  </a:lnTo>
                  <a:lnTo>
                    <a:pt x="161" y="124"/>
                  </a:lnTo>
                  <a:lnTo>
                    <a:pt x="162" y="124"/>
                  </a:lnTo>
                  <a:lnTo>
                    <a:pt x="164" y="124"/>
                  </a:lnTo>
                  <a:lnTo>
                    <a:pt x="172" y="125"/>
                  </a:lnTo>
                  <a:lnTo>
                    <a:pt x="178" y="130"/>
                  </a:lnTo>
                  <a:lnTo>
                    <a:pt x="183" y="135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78" y="159"/>
                  </a:lnTo>
                  <a:lnTo>
                    <a:pt x="172" y="163"/>
                  </a:lnTo>
                  <a:lnTo>
                    <a:pt x="164" y="164"/>
                  </a:lnTo>
                  <a:lnTo>
                    <a:pt x="155" y="163"/>
                  </a:lnTo>
                  <a:lnTo>
                    <a:pt x="149" y="159"/>
                  </a:lnTo>
                  <a:lnTo>
                    <a:pt x="145" y="151"/>
                  </a:lnTo>
                  <a:lnTo>
                    <a:pt x="144" y="144"/>
                  </a:lnTo>
                  <a:lnTo>
                    <a:pt x="145" y="138"/>
                  </a:lnTo>
                  <a:lnTo>
                    <a:pt x="148" y="131"/>
                  </a:lnTo>
                  <a:lnTo>
                    <a:pt x="152" y="127"/>
                  </a:lnTo>
                  <a:lnTo>
                    <a:pt x="158" y="124"/>
                  </a:lnTo>
                  <a:lnTo>
                    <a:pt x="139" y="74"/>
                  </a:lnTo>
                  <a:lnTo>
                    <a:pt x="128" y="79"/>
                  </a:lnTo>
                  <a:lnTo>
                    <a:pt x="119" y="82"/>
                  </a:lnTo>
                  <a:lnTo>
                    <a:pt x="112" y="85"/>
                  </a:lnTo>
                  <a:lnTo>
                    <a:pt x="111" y="87"/>
                  </a:lnTo>
                  <a:lnTo>
                    <a:pt x="100" y="101"/>
                  </a:lnTo>
                  <a:lnTo>
                    <a:pt x="96" y="121"/>
                  </a:lnTo>
                  <a:lnTo>
                    <a:pt x="90" y="143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4" name="Freeform 96"/>
            <p:cNvSpPr>
              <a:spLocks noChangeAspect="1"/>
            </p:cNvSpPr>
            <p:nvPr/>
          </p:nvSpPr>
          <p:spPr bwMode="auto">
            <a:xfrm>
              <a:off x="2167" y="1492"/>
              <a:ext cx="656" cy="873"/>
            </a:xfrm>
            <a:custGeom>
              <a:avLst/>
              <a:gdLst/>
              <a:ahLst/>
              <a:cxnLst>
                <a:cxn ang="0">
                  <a:pos x="9" y="734"/>
                </a:cxn>
                <a:cxn ang="0">
                  <a:pos x="62" y="816"/>
                </a:cxn>
                <a:cxn ang="0">
                  <a:pos x="135" y="856"/>
                </a:cxn>
                <a:cxn ang="0">
                  <a:pos x="189" y="871"/>
                </a:cxn>
                <a:cxn ang="0">
                  <a:pos x="197" y="771"/>
                </a:cxn>
                <a:cxn ang="0">
                  <a:pos x="151" y="747"/>
                </a:cxn>
                <a:cxn ang="0">
                  <a:pos x="124" y="712"/>
                </a:cxn>
                <a:cxn ang="0">
                  <a:pos x="111" y="683"/>
                </a:cxn>
                <a:cxn ang="0">
                  <a:pos x="108" y="671"/>
                </a:cxn>
                <a:cxn ang="0">
                  <a:pos x="118" y="629"/>
                </a:cxn>
                <a:cxn ang="0">
                  <a:pos x="147" y="596"/>
                </a:cxn>
                <a:cxn ang="0">
                  <a:pos x="186" y="568"/>
                </a:cxn>
                <a:cxn ang="0">
                  <a:pos x="232" y="550"/>
                </a:cxn>
                <a:cxn ang="0">
                  <a:pos x="278" y="535"/>
                </a:cxn>
                <a:cxn ang="0">
                  <a:pos x="317" y="525"/>
                </a:cxn>
                <a:cxn ang="0">
                  <a:pos x="346" y="521"/>
                </a:cxn>
                <a:cxn ang="0">
                  <a:pos x="356" y="519"/>
                </a:cxn>
                <a:cxn ang="0">
                  <a:pos x="369" y="516"/>
                </a:cxn>
                <a:cxn ang="0">
                  <a:pos x="403" y="509"/>
                </a:cxn>
                <a:cxn ang="0">
                  <a:pos x="452" y="493"/>
                </a:cxn>
                <a:cxn ang="0">
                  <a:pos x="508" y="469"/>
                </a:cxn>
                <a:cxn ang="0">
                  <a:pos x="565" y="434"/>
                </a:cxn>
                <a:cxn ang="0">
                  <a:pos x="614" y="387"/>
                </a:cxn>
                <a:cxn ang="0">
                  <a:pos x="648" y="325"/>
                </a:cxn>
                <a:cxn ang="0">
                  <a:pos x="661" y="247"/>
                </a:cxn>
                <a:cxn ang="0">
                  <a:pos x="648" y="171"/>
                </a:cxn>
                <a:cxn ang="0">
                  <a:pos x="615" y="112"/>
                </a:cxn>
                <a:cxn ang="0">
                  <a:pos x="567" y="67"/>
                </a:cxn>
                <a:cxn ang="0">
                  <a:pos x="514" y="37"/>
                </a:cxn>
                <a:cxn ang="0">
                  <a:pos x="459" y="17"/>
                </a:cxn>
                <a:cxn ang="0">
                  <a:pos x="412" y="5"/>
                </a:cxn>
                <a:cxn ang="0">
                  <a:pos x="379" y="1"/>
                </a:cxn>
                <a:cxn ang="0">
                  <a:pos x="366" y="0"/>
                </a:cxn>
                <a:cxn ang="0">
                  <a:pos x="373" y="95"/>
                </a:cxn>
                <a:cxn ang="0">
                  <a:pos x="418" y="105"/>
                </a:cxn>
                <a:cxn ang="0">
                  <a:pos x="480" y="138"/>
                </a:cxn>
                <a:cxn ang="0">
                  <a:pos x="524" y="201"/>
                </a:cxn>
                <a:cxn ang="0">
                  <a:pos x="524" y="295"/>
                </a:cxn>
                <a:cxn ang="0">
                  <a:pos x="480" y="358"/>
                </a:cxn>
                <a:cxn ang="0">
                  <a:pos x="418" y="393"/>
                </a:cxn>
                <a:cxn ang="0">
                  <a:pos x="373" y="404"/>
                </a:cxn>
                <a:cxn ang="0">
                  <a:pos x="183" y="456"/>
                </a:cxn>
                <a:cxn ang="0">
                  <a:pos x="154" y="465"/>
                </a:cxn>
                <a:cxn ang="0">
                  <a:pos x="92" y="498"/>
                </a:cxn>
                <a:cxn ang="0">
                  <a:pos x="29" y="565"/>
                </a:cxn>
                <a:cxn ang="0">
                  <a:pos x="0" y="675"/>
                </a:cxn>
              </a:cxnLst>
              <a:rect l="0" t="0" r="r" b="b"/>
              <a:pathLst>
                <a:path w="661" h="872">
                  <a:moveTo>
                    <a:pt x="0" y="675"/>
                  </a:moveTo>
                  <a:lnTo>
                    <a:pt x="9" y="734"/>
                  </a:lnTo>
                  <a:lnTo>
                    <a:pt x="30" y="781"/>
                  </a:lnTo>
                  <a:lnTo>
                    <a:pt x="62" y="816"/>
                  </a:lnTo>
                  <a:lnTo>
                    <a:pt x="99" y="840"/>
                  </a:lnTo>
                  <a:lnTo>
                    <a:pt x="135" y="856"/>
                  </a:lnTo>
                  <a:lnTo>
                    <a:pt x="167" y="866"/>
                  </a:lnTo>
                  <a:lnTo>
                    <a:pt x="189" y="871"/>
                  </a:lnTo>
                  <a:lnTo>
                    <a:pt x="197" y="872"/>
                  </a:lnTo>
                  <a:lnTo>
                    <a:pt x="197" y="771"/>
                  </a:lnTo>
                  <a:lnTo>
                    <a:pt x="171" y="761"/>
                  </a:lnTo>
                  <a:lnTo>
                    <a:pt x="151" y="747"/>
                  </a:lnTo>
                  <a:lnTo>
                    <a:pt x="135" y="730"/>
                  </a:lnTo>
                  <a:lnTo>
                    <a:pt x="124" y="712"/>
                  </a:lnTo>
                  <a:lnTo>
                    <a:pt x="115" y="696"/>
                  </a:lnTo>
                  <a:lnTo>
                    <a:pt x="111" y="683"/>
                  </a:lnTo>
                  <a:lnTo>
                    <a:pt x="108" y="673"/>
                  </a:lnTo>
                  <a:lnTo>
                    <a:pt x="108" y="671"/>
                  </a:lnTo>
                  <a:lnTo>
                    <a:pt x="111" y="649"/>
                  </a:lnTo>
                  <a:lnTo>
                    <a:pt x="118" y="629"/>
                  </a:lnTo>
                  <a:lnTo>
                    <a:pt x="131" y="611"/>
                  </a:lnTo>
                  <a:lnTo>
                    <a:pt x="147" y="596"/>
                  </a:lnTo>
                  <a:lnTo>
                    <a:pt x="166" y="581"/>
                  </a:lnTo>
                  <a:lnTo>
                    <a:pt x="186" y="568"/>
                  </a:lnTo>
                  <a:lnTo>
                    <a:pt x="209" y="558"/>
                  </a:lnTo>
                  <a:lnTo>
                    <a:pt x="232" y="550"/>
                  </a:lnTo>
                  <a:lnTo>
                    <a:pt x="255" y="541"/>
                  </a:lnTo>
                  <a:lnTo>
                    <a:pt x="278" y="535"/>
                  </a:lnTo>
                  <a:lnTo>
                    <a:pt x="298" y="529"/>
                  </a:lnTo>
                  <a:lnTo>
                    <a:pt x="317" y="525"/>
                  </a:lnTo>
                  <a:lnTo>
                    <a:pt x="333" y="522"/>
                  </a:lnTo>
                  <a:lnTo>
                    <a:pt x="346" y="521"/>
                  </a:lnTo>
                  <a:lnTo>
                    <a:pt x="353" y="519"/>
                  </a:lnTo>
                  <a:lnTo>
                    <a:pt x="356" y="519"/>
                  </a:lnTo>
                  <a:lnTo>
                    <a:pt x="359" y="519"/>
                  </a:lnTo>
                  <a:lnTo>
                    <a:pt x="369" y="516"/>
                  </a:lnTo>
                  <a:lnTo>
                    <a:pt x="385" y="514"/>
                  </a:lnTo>
                  <a:lnTo>
                    <a:pt x="403" y="509"/>
                  </a:lnTo>
                  <a:lnTo>
                    <a:pt x="426" y="502"/>
                  </a:lnTo>
                  <a:lnTo>
                    <a:pt x="452" y="493"/>
                  </a:lnTo>
                  <a:lnTo>
                    <a:pt x="480" y="482"/>
                  </a:lnTo>
                  <a:lnTo>
                    <a:pt x="508" y="469"/>
                  </a:lnTo>
                  <a:lnTo>
                    <a:pt x="537" y="453"/>
                  </a:lnTo>
                  <a:lnTo>
                    <a:pt x="565" y="434"/>
                  </a:lnTo>
                  <a:lnTo>
                    <a:pt x="590" y="411"/>
                  </a:lnTo>
                  <a:lnTo>
                    <a:pt x="614" y="387"/>
                  </a:lnTo>
                  <a:lnTo>
                    <a:pt x="632" y="357"/>
                  </a:lnTo>
                  <a:lnTo>
                    <a:pt x="648" y="325"/>
                  </a:lnTo>
                  <a:lnTo>
                    <a:pt x="658" y="288"/>
                  </a:lnTo>
                  <a:lnTo>
                    <a:pt x="661" y="247"/>
                  </a:lnTo>
                  <a:lnTo>
                    <a:pt x="658" y="207"/>
                  </a:lnTo>
                  <a:lnTo>
                    <a:pt x="648" y="171"/>
                  </a:lnTo>
                  <a:lnTo>
                    <a:pt x="634" y="139"/>
                  </a:lnTo>
                  <a:lnTo>
                    <a:pt x="615" y="112"/>
                  </a:lnTo>
                  <a:lnTo>
                    <a:pt x="592" y="87"/>
                  </a:lnTo>
                  <a:lnTo>
                    <a:pt x="567" y="67"/>
                  </a:lnTo>
                  <a:lnTo>
                    <a:pt x="542" y="51"/>
                  </a:lnTo>
                  <a:lnTo>
                    <a:pt x="514" y="37"/>
                  </a:lnTo>
                  <a:lnTo>
                    <a:pt x="485" y="25"/>
                  </a:lnTo>
                  <a:lnTo>
                    <a:pt x="459" y="17"/>
                  </a:lnTo>
                  <a:lnTo>
                    <a:pt x="435" y="11"/>
                  </a:lnTo>
                  <a:lnTo>
                    <a:pt x="412" y="5"/>
                  </a:lnTo>
                  <a:lnTo>
                    <a:pt x="393" y="2"/>
                  </a:lnTo>
                  <a:lnTo>
                    <a:pt x="379" y="1"/>
                  </a:lnTo>
                  <a:lnTo>
                    <a:pt x="369" y="0"/>
                  </a:lnTo>
                  <a:lnTo>
                    <a:pt x="366" y="0"/>
                  </a:lnTo>
                  <a:lnTo>
                    <a:pt x="366" y="93"/>
                  </a:lnTo>
                  <a:lnTo>
                    <a:pt x="373" y="95"/>
                  </a:lnTo>
                  <a:lnTo>
                    <a:pt x="392" y="97"/>
                  </a:lnTo>
                  <a:lnTo>
                    <a:pt x="418" y="105"/>
                  </a:lnTo>
                  <a:lnTo>
                    <a:pt x="449" y="118"/>
                  </a:lnTo>
                  <a:lnTo>
                    <a:pt x="480" y="138"/>
                  </a:lnTo>
                  <a:lnTo>
                    <a:pt x="506" y="164"/>
                  </a:lnTo>
                  <a:lnTo>
                    <a:pt x="524" y="201"/>
                  </a:lnTo>
                  <a:lnTo>
                    <a:pt x="531" y="247"/>
                  </a:lnTo>
                  <a:lnTo>
                    <a:pt x="524" y="295"/>
                  </a:lnTo>
                  <a:lnTo>
                    <a:pt x="506" y="331"/>
                  </a:lnTo>
                  <a:lnTo>
                    <a:pt x="480" y="358"/>
                  </a:lnTo>
                  <a:lnTo>
                    <a:pt x="449" y="378"/>
                  </a:lnTo>
                  <a:lnTo>
                    <a:pt x="418" y="393"/>
                  </a:lnTo>
                  <a:lnTo>
                    <a:pt x="392" y="400"/>
                  </a:lnTo>
                  <a:lnTo>
                    <a:pt x="373" y="404"/>
                  </a:lnTo>
                  <a:lnTo>
                    <a:pt x="366" y="406"/>
                  </a:lnTo>
                  <a:lnTo>
                    <a:pt x="183" y="456"/>
                  </a:lnTo>
                  <a:lnTo>
                    <a:pt x="176" y="457"/>
                  </a:lnTo>
                  <a:lnTo>
                    <a:pt x="154" y="465"/>
                  </a:lnTo>
                  <a:lnTo>
                    <a:pt x="125" y="478"/>
                  </a:lnTo>
                  <a:lnTo>
                    <a:pt x="92" y="498"/>
                  </a:lnTo>
                  <a:lnTo>
                    <a:pt x="58" y="527"/>
                  </a:lnTo>
                  <a:lnTo>
                    <a:pt x="29" y="565"/>
                  </a:lnTo>
                  <a:lnTo>
                    <a:pt x="7" y="614"/>
                  </a:lnTo>
                  <a:lnTo>
                    <a:pt x="0" y="67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5" name="Freeform 97"/>
            <p:cNvSpPr>
              <a:spLocks noChangeAspect="1"/>
            </p:cNvSpPr>
            <p:nvPr/>
          </p:nvSpPr>
          <p:spPr bwMode="auto">
            <a:xfrm>
              <a:off x="2370" y="1134"/>
              <a:ext cx="149" cy="766"/>
            </a:xfrm>
            <a:custGeom>
              <a:avLst/>
              <a:gdLst/>
              <a:ahLst/>
              <a:cxnLst>
                <a:cxn ang="0">
                  <a:pos x="17" y="229"/>
                </a:cxn>
                <a:cxn ang="0">
                  <a:pos x="21" y="765"/>
                </a:cxn>
                <a:cxn ang="0">
                  <a:pos x="111" y="731"/>
                </a:cxn>
                <a:cxn ang="0">
                  <a:pos x="122" y="226"/>
                </a:cxn>
                <a:cxn ang="0">
                  <a:pos x="125" y="216"/>
                </a:cxn>
                <a:cxn ang="0">
                  <a:pos x="132" y="190"/>
                </a:cxn>
                <a:cxn ang="0">
                  <a:pos x="141" y="160"/>
                </a:cxn>
                <a:cxn ang="0">
                  <a:pos x="149" y="132"/>
                </a:cxn>
                <a:cxn ang="0">
                  <a:pos x="154" y="118"/>
                </a:cxn>
                <a:cxn ang="0">
                  <a:pos x="155" y="99"/>
                </a:cxn>
                <a:cxn ang="0">
                  <a:pos x="155" y="78"/>
                </a:cxn>
                <a:cxn ang="0">
                  <a:pos x="152" y="55"/>
                </a:cxn>
                <a:cxn ang="0">
                  <a:pos x="144" y="35"/>
                </a:cxn>
                <a:cxn ang="0">
                  <a:pos x="131" y="17"/>
                </a:cxn>
                <a:cxn ang="0">
                  <a:pos x="111" y="4"/>
                </a:cxn>
                <a:cxn ang="0">
                  <a:pos x="82" y="0"/>
                </a:cxn>
                <a:cxn ang="0">
                  <a:pos x="53" y="6"/>
                </a:cxn>
                <a:cxn ang="0">
                  <a:pos x="33" y="19"/>
                </a:cxn>
                <a:cxn ang="0">
                  <a:pos x="18" y="37"/>
                </a:cxn>
                <a:cxn ang="0">
                  <a:pos x="8" y="59"/>
                </a:cxn>
                <a:cxn ang="0">
                  <a:pos x="3" y="81"/>
                </a:cxn>
                <a:cxn ang="0">
                  <a:pos x="0" y="99"/>
                </a:cxn>
                <a:cxn ang="0">
                  <a:pos x="0" y="112"/>
                </a:cxn>
                <a:cxn ang="0">
                  <a:pos x="0" y="118"/>
                </a:cxn>
                <a:cxn ang="0">
                  <a:pos x="17" y="229"/>
                </a:cxn>
              </a:cxnLst>
              <a:rect l="0" t="0" r="r" b="b"/>
              <a:pathLst>
                <a:path w="155" h="765">
                  <a:moveTo>
                    <a:pt x="17" y="229"/>
                  </a:moveTo>
                  <a:lnTo>
                    <a:pt x="21" y="765"/>
                  </a:lnTo>
                  <a:lnTo>
                    <a:pt x="111" y="731"/>
                  </a:lnTo>
                  <a:lnTo>
                    <a:pt x="122" y="226"/>
                  </a:lnTo>
                  <a:lnTo>
                    <a:pt x="125" y="216"/>
                  </a:lnTo>
                  <a:lnTo>
                    <a:pt x="132" y="190"/>
                  </a:lnTo>
                  <a:lnTo>
                    <a:pt x="141" y="160"/>
                  </a:lnTo>
                  <a:lnTo>
                    <a:pt x="149" y="132"/>
                  </a:lnTo>
                  <a:lnTo>
                    <a:pt x="154" y="118"/>
                  </a:lnTo>
                  <a:lnTo>
                    <a:pt x="155" y="99"/>
                  </a:lnTo>
                  <a:lnTo>
                    <a:pt x="155" y="78"/>
                  </a:lnTo>
                  <a:lnTo>
                    <a:pt x="152" y="55"/>
                  </a:lnTo>
                  <a:lnTo>
                    <a:pt x="144" y="35"/>
                  </a:lnTo>
                  <a:lnTo>
                    <a:pt x="131" y="17"/>
                  </a:lnTo>
                  <a:lnTo>
                    <a:pt x="111" y="4"/>
                  </a:lnTo>
                  <a:lnTo>
                    <a:pt x="82" y="0"/>
                  </a:lnTo>
                  <a:lnTo>
                    <a:pt x="53" y="6"/>
                  </a:lnTo>
                  <a:lnTo>
                    <a:pt x="33" y="19"/>
                  </a:lnTo>
                  <a:lnTo>
                    <a:pt x="18" y="37"/>
                  </a:lnTo>
                  <a:lnTo>
                    <a:pt x="8" y="59"/>
                  </a:lnTo>
                  <a:lnTo>
                    <a:pt x="3" y="81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6" name="Freeform 98"/>
            <p:cNvSpPr>
              <a:spLocks noChangeAspect="1"/>
            </p:cNvSpPr>
            <p:nvPr/>
          </p:nvSpPr>
          <p:spPr bwMode="auto">
            <a:xfrm>
              <a:off x="2397" y="2064"/>
              <a:ext cx="81" cy="487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0" y="21"/>
                </a:cxn>
                <a:cxn ang="0">
                  <a:pos x="11" y="485"/>
                </a:cxn>
                <a:cxn ang="0">
                  <a:pos x="72" y="459"/>
                </a:cxn>
                <a:cxn ang="0">
                  <a:pos x="83" y="0"/>
                </a:cxn>
              </a:cxnLst>
              <a:rect l="0" t="0" r="r" b="b"/>
              <a:pathLst>
                <a:path w="83" h="485">
                  <a:moveTo>
                    <a:pt x="83" y="0"/>
                  </a:moveTo>
                  <a:lnTo>
                    <a:pt x="0" y="21"/>
                  </a:lnTo>
                  <a:lnTo>
                    <a:pt x="11" y="485"/>
                  </a:lnTo>
                  <a:lnTo>
                    <a:pt x="72" y="45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7" name="Freeform 99"/>
            <p:cNvSpPr>
              <a:spLocks noChangeAspect="1"/>
            </p:cNvSpPr>
            <p:nvPr/>
          </p:nvSpPr>
          <p:spPr bwMode="auto">
            <a:xfrm>
              <a:off x="2411" y="2687"/>
              <a:ext cx="54" cy="508"/>
            </a:xfrm>
            <a:custGeom>
              <a:avLst/>
              <a:gdLst/>
              <a:ahLst/>
              <a:cxnLst>
                <a:cxn ang="0">
                  <a:pos x="32" y="509"/>
                </a:cxn>
                <a:cxn ang="0">
                  <a:pos x="40" y="505"/>
                </a:cxn>
                <a:cxn ang="0">
                  <a:pos x="45" y="495"/>
                </a:cxn>
                <a:cxn ang="0">
                  <a:pos x="46" y="485"/>
                </a:cxn>
                <a:cxn ang="0">
                  <a:pos x="46" y="481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3"/>
                </a:cxn>
                <a:cxn ang="0">
                  <a:pos x="34" y="5"/>
                </a:cxn>
                <a:cxn ang="0">
                  <a:pos x="24" y="8"/>
                </a:cxn>
                <a:cxn ang="0">
                  <a:pos x="14" y="11"/>
                </a:cxn>
                <a:cxn ang="0">
                  <a:pos x="7" y="15"/>
                </a:cxn>
                <a:cxn ang="0">
                  <a:pos x="0" y="21"/>
                </a:cxn>
                <a:cxn ang="0">
                  <a:pos x="10" y="491"/>
                </a:cxn>
                <a:cxn ang="0">
                  <a:pos x="11" y="494"/>
                </a:cxn>
                <a:cxn ang="0">
                  <a:pos x="16" y="499"/>
                </a:cxn>
                <a:cxn ang="0">
                  <a:pos x="21" y="507"/>
                </a:cxn>
                <a:cxn ang="0">
                  <a:pos x="32" y="509"/>
                </a:cxn>
              </a:cxnLst>
              <a:rect l="0" t="0" r="r" b="b"/>
              <a:pathLst>
                <a:path w="57" h="509">
                  <a:moveTo>
                    <a:pt x="32" y="509"/>
                  </a:moveTo>
                  <a:lnTo>
                    <a:pt x="40" y="505"/>
                  </a:lnTo>
                  <a:lnTo>
                    <a:pt x="45" y="495"/>
                  </a:lnTo>
                  <a:lnTo>
                    <a:pt x="46" y="485"/>
                  </a:lnTo>
                  <a:lnTo>
                    <a:pt x="46" y="481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3"/>
                  </a:lnTo>
                  <a:lnTo>
                    <a:pt x="34" y="5"/>
                  </a:lnTo>
                  <a:lnTo>
                    <a:pt x="24" y="8"/>
                  </a:lnTo>
                  <a:lnTo>
                    <a:pt x="14" y="11"/>
                  </a:lnTo>
                  <a:lnTo>
                    <a:pt x="7" y="15"/>
                  </a:lnTo>
                  <a:lnTo>
                    <a:pt x="0" y="21"/>
                  </a:lnTo>
                  <a:lnTo>
                    <a:pt x="10" y="491"/>
                  </a:lnTo>
                  <a:lnTo>
                    <a:pt x="11" y="494"/>
                  </a:lnTo>
                  <a:lnTo>
                    <a:pt x="16" y="499"/>
                  </a:lnTo>
                  <a:lnTo>
                    <a:pt x="21" y="507"/>
                  </a:lnTo>
                  <a:lnTo>
                    <a:pt x="32" y="5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8" name="Freeform 100"/>
            <p:cNvSpPr>
              <a:spLocks noChangeAspect="1"/>
            </p:cNvSpPr>
            <p:nvPr/>
          </p:nvSpPr>
          <p:spPr bwMode="auto">
            <a:xfrm>
              <a:off x="2309" y="2322"/>
              <a:ext cx="358" cy="472"/>
            </a:xfrm>
            <a:custGeom>
              <a:avLst/>
              <a:gdLst/>
              <a:ahLst/>
              <a:cxnLst>
                <a:cxn ang="0">
                  <a:pos x="359" y="157"/>
                </a:cxn>
                <a:cxn ang="0">
                  <a:pos x="351" y="112"/>
                </a:cxn>
                <a:cxn ang="0">
                  <a:pos x="334" y="76"/>
                </a:cxn>
                <a:cxn ang="0">
                  <a:pos x="310" y="49"/>
                </a:cxn>
                <a:cxn ang="0">
                  <a:pos x="282" y="29"/>
                </a:cxn>
                <a:cxn ang="0">
                  <a:pos x="254" y="14"/>
                </a:cxn>
                <a:cxn ang="0">
                  <a:pos x="229" y="6"/>
                </a:cxn>
                <a:cxn ang="0">
                  <a:pos x="212" y="1"/>
                </a:cxn>
                <a:cxn ang="0">
                  <a:pos x="205" y="0"/>
                </a:cxn>
                <a:cxn ang="0">
                  <a:pos x="205" y="86"/>
                </a:cxn>
                <a:cxn ang="0">
                  <a:pos x="213" y="88"/>
                </a:cxn>
                <a:cxn ang="0">
                  <a:pos x="223" y="92"/>
                </a:cxn>
                <a:cxn ang="0">
                  <a:pos x="232" y="99"/>
                </a:cxn>
                <a:cxn ang="0">
                  <a:pos x="242" y="108"/>
                </a:cxn>
                <a:cxn ang="0">
                  <a:pos x="249" y="119"/>
                </a:cxn>
                <a:cxn ang="0">
                  <a:pos x="256" y="131"/>
                </a:cxn>
                <a:cxn ang="0">
                  <a:pos x="261" y="144"/>
                </a:cxn>
                <a:cxn ang="0">
                  <a:pos x="262" y="157"/>
                </a:cxn>
                <a:cxn ang="0">
                  <a:pos x="259" y="170"/>
                </a:cxn>
                <a:cxn ang="0">
                  <a:pos x="254" y="183"/>
                </a:cxn>
                <a:cxn ang="0">
                  <a:pos x="243" y="193"/>
                </a:cxn>
                <a:cxn ang="0">
                  <a:pos x="233" y="203"/>
                </a:cxn>
                <a:cxn ang="0">
                  <a:pos x="223" y="210"/>
                </a:cxn>
                <a:cxn ang="0">
                  <a:pos x="213" y="216"/>
                </a:cxn>
                <a:cxn ang="0">
                  <a:pos x="207" y="220"/>
                </a:cxn>
                <a:cxn ang="0">
                  <a:pos x="205" y="222"/>
                </a:cxn>
                <a:cxn ang="0">
                  <a:pos x="61" y="276"/>
                </a:cxn>
                <a:cxn ang="0">
                  <a:pos x="58" y="278"/>
                </a:cxn>
                <a:cxn ang="0">
                  <a:pos x="50" y="282"/>
                </a:cxn>
                <a:cxn ang="0">
                  <a:pos x="42" y="289"/>
                </a:cxn>
                <a:cxn ang="0">
                  <a:pos x="30" y="299"/>
                </a:cxn>
                <a:cxn ang="0">
                  <a:pos x="19" y="314"/>
                </a:cxn>
                <a:cxn ang="0">
                  <a:pos x="10" y="331"/>
                </a:cxn>
                <a:cxn ang="0">
                  <a:pos x="3" y="351"/>
                </a:cxn>
                <a:cxn ang="0">
                  <a:pos x="0" y="376"/>
                </a:cxn>
                <a:cxn ang="0">
                  <a:pos x="3" y="400"/>
                </a:cxn>
                <a:cxn ang="0">
                  <a:pos x="10" y="420"/>
                </a:cxn>
                <a:cxn ang="0">
                  <a:pos x="20" y="438"/>
                </a:cxn>
                <a:cxn ang="0">
                  <a:pos x="33" y="449"/>
                </a:cxn>
                <a:cxn ang="0">
                  <a:pos x="45" y="459"/>
                </a:cxn>
                <a:cxn ang="0">
                  <a:pos x="55" y="465"/>
                </a:cxn>
                <a:cxn ang="0">
                  <a:pos x="62" y="468"/>
                </a:cxn>
                <a:cxn ang="0">
                  <a:pos x="65" y="469"/>
                </a:cxn>
                <a:cxn ang="0">
                  <a:pos x="65" y="380"/>
                </a:cxn>
                <a:cxn ang="0">
                  <a:pos x="71" y="366"/>
                </a:cxn>
                <a:cxn ang="0">
                  <a:pos x="86" y="351"/>
                </a:cxn>
                <a:cxn ang="0">
                  <a:pos x="108" y="340"/>
                </a:cxn>
                <a:cxn ang="0">
                  <a:pos x="134" y="328"/>
                </a:cxn>
                <a:cxn ang="0">
                  <a:pos x="158" y="320"/>
                </a:cxn>
                <a:cxn ang="0">
                  <a:pos x="180" y="314"/>
                </a:cxn>
                <a:cxn ang="0">
                  <a:pos x="196" y="310"/>
                </a:cxn>
                <a:cxn ang="0">
                  <a:pos x="202" y="308"/>
                </a:cxn>
                <a:cxn ang="0">
                  <a:pos x="209" y="307"/>
                </a:cxn>
                <a:cxn ang="0">
                  <a:pos x="226" y="304"/>
                </a:cxn>
                <a:cxn ang="0">
                  <a:pos x="251" y="295"/>
                </a:cxn>
                <a:cxn ang="0">
                  <a:pos x="281" y="282"/>
                </a:cxn>
                <a:cxn ang="0">
                  <a:pos x="310" y="263"/>
                </a:cxn>
                <a:cxn ang="0">
                  <a:pos x="334" y="238"/>
                </a:cxn>
                <a:cxn ang="0">
                  <a:pos x="351" y="202"/>
                </a:cxn>
                <a:cxn ang="0">
                  <a:pos x="359" y="157"/>
                </a:cxn>
              </a:cxnLst>
              <a:rect l="0" t="0" r="r" b="b"/>
              <a:pathLst>
                <a:path w="359" h="469">
                  <a:moveTo>
                    <a:pt x="359" y="157"/>
                  </a:moveTo>
                  <a:lnTo>
                    <a:pt x="351" y="112"/>
                  </a:lnTo>
                  <a:lnTo>
                    <a:pt x="334" y="76"/>
                  </a:lnTo>
                  <a:lnTo>
                    <a:pt x="310" y="49"/>
                  </a:lnTo>
                  <a:lnTo>
                    <a:pt x="282" y="29"/>
                  </a:lnTo>
                  <a:lnTo>
                    <a:pt x="254" y="14"/>
                  </a:lnTo>
                  <a:lnTo>
                    <a:pt x="229" y="6"/>
                  </a:lnTo>
                  <a:lnTo>
                    <a:pt x="212" y="1"/>
                  </a:lnTo>
                  <a:lnTo>
                    <a:pt x="205" y="0"/>
                  </a:lnTo>
                  <a:lnTo>
                    <a:pt x="205" y="86"/>
                  </a:lnTo>
                  <a:lnTo>
                    <a:pt x="213" y="88"/>
                  </a:lnTo>
                  <a:lnTo>
                    <a:pt x="223" y="92"/>
                  </a:lnTo>
                  <a:lnTo>
                    <a:pt x="232" y="99"/>
                  </a:lnTo>
                  <a:lnTo>
                    <a:pt x="242" y="108"/>
                  </a:lnTo>
                  <a:lnTo>
                    <a:pt x="249" y="119"/>
                  </a:lnTo>
                  <a:lnTo>
                    <a:pt x="256" y="131"/>
                  </a:lnTo>
                  <a:lnTo>
                    <a:pt x="261" y="144"/>
                  </a:lnTo>
                  <a:lnTo>
                    <a:pt x="262" y="157"/>
                  </a:lnTo>
                  <a:lnTo>
                    <a:pt x="259" y="170"/>
                  </a:lnTo>
                  <a:lnTo>
                    <a:pt x="254" y="183"/>
                  </a:lnTo>
                  <a:lnTo>
                    <a:pt x="243" y="193"/>
                  </a:lnTo>
                  <a:lnTo>
                    <a:pt x="233" y="203"/>
                  </a:lnTo>
                  <a:lnTo>
                    <a:pt x="223" y="210"/>
                  </a:lnTo>
                  <a:lnTo>
                    <a:pt x="213" y="216"/>
                  </a:lnTo>
                  <a:lnTo>
                    <a:pt x="207" y="220"/>
                  </a:lnTo>
                  <a:lnTo>
                    <a:pt x="205" y="222"/>
                  </a:lnTo>
                  <a:lnTo>
                    <a:pt x="61" y="276"/>
                  </a:lnTo>
                  <a:lnTo>
                    <a:pt x="58" y="278"/>
                  </a:lnTo>
                  <a:lnTo>
                    <a:pt x="50" y="282"/>
                  </a:lnTo>
                  <a:lnTo>
                    <a:pt x="42" y="289"/>
                  </a:lnTo>
                  <a:lnTo>
                    <a:pt x="30" y="299"/>
                  </a:lnTo>
                  <a:lnTo>
                    <a:pt x="19" y="314"/>
                  </a:lnTo>
                  <a:lnTo>
                    <a:pt x="10" y="331"/>
                  </a:lnTo>
                  <a:lnTo>
                    <a:pt x="3" y="351"/>
                  </a:lnTo>
                  <a:lnTo>
                    <a:pt x="0" y="376"/>
                  </a:lnTo>
                  <a:lnTo>
                    <a:pt x="3" y="400"/>
                  </a:lnTo>
                  <a:lnTo>
                    <a:pt x="10" y="420"/>
                  </a:lnTo>
                  <a:lnTo>
                    <a:pt x="20" y="438"/>
                  </a:lnTo>
                  <a:lnTo>
                    <a:pt x="33" y="449"/>
                  </a:lnTo>
                  <a:lnTo>
                    <a:pt x="45" y="459"/>
                  </a:lnTo>
                  <a:lnTo>
                    <a:pt x="55" y="465"/>
                  </a:lnTo>
                  <a:lnTo>
                    <a:pt x="62" y="468"/>
                  </a:lnTo>
                  <a:lnTo>
                    <a:pt x="65" y="469"/>
                  </a:lnTo>
                  <a:lnTo>
                    <a:pt x="65" y="380"/>
                  </a:lnTo>
                  <a:lnTo>
                    <a:pt x="71" y="366"/>
                  </a:lnTo>
                  <a:lnTo>
                    <a:pt x="86" y="351"/>
                  </a:lnTo>
                  <a:lnTo>
                    <a:pt x="108" y="340"/>
                  </a:lnTo>
                  <a:lnTo>
                    <a:pt x="134" y="328"/>
                  </a:lnTo>
                  <a:lnTo>
                    <a:pt x="158" y="320"/>
                  </a:lnTo>
                  <a:lnTo>
                    <a:pt x="180" y="314"/>
                  </a:lnTo>
                  <a:lnTo>
                    <a:pt x="196" y="310"/>
                  </a:lnTo>
                  <a:lnTo>
                    <a:pt x="202" y="308"/>
                  </a:lnTo>
                  <a:lnTo>
                    <a:pt x="209" y="307"/>
                  </a:lnTo>
                  <a:lnTo>
                    <a:pt x="226" y="304"/>
                  </a:lnTo>
                  <a:lnTo>
                    <a:pt x="251" y="295"/>
                  </a:lnTo>
                  <a:lnTo>
                    <a:pt x="281" y="282"/>
                  </a:lnTo>
                  <a:lnTo>
                    <a:pt x="310" y="263"/>
                  </a:lnTo>
                  <a:lnTo>
                    <a:pt x="334" y="238"/>
                  </a:lnTo>
                  <a:lnTo>
                    <a:pt x="351" y="202"/>
                  </a:lnTo>
                  <a:lnTo>
                    <a:pt x="359" y="15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9" name="Freeform 101"/>
            <p:cNvSpPr>
              <a:spLocks noChangeAspect="1"/>
            </p:cNvSpPr>
            <p:nvPr/>
          </p:nvSpPr>
          <p:spPr bwMode="auto">
            <a:xfrm>
              <a:off x="2505" y="2801"/>
              <a:ext cx="95" cy="129"/>
            </a:xfrm>
            <a:custGeom>
              <a:avLst/>
              <a:gdLst/>
              <a:ahLst/>
              <a:cxnLst>
                <a:cxn ang="0">
                  <a:pos x="97" y="132"/>
                </a:cxn>
                <a:cxn ang="0">
                  <a:pos x="93" y="102"/>
                </a:cxn>
                <a:cxn ang="0">
                  <a:pos x="83" y="76"/>
                </a:cxn>
                <a:cxn ang="0">
                  <a:pos x="67" y="53"/>
                </a:cxn>
                <a:cxn ang="0">
                  <a:pos x="49" y="34"/>
                </a:cxn>
                <a:cxn ang="0">
                  <a:pos x="31" y="20"/>
                </a:cxn>
                <a:cxn ang="0">
                  <a:pos x="15" y="8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6" y="57"/>
                </a:cxn>
                <a:cxn ang="0">
                  <a:pos x="32" y="66"/>
                </a:cxn>
                <a:cxn ang="0">
                  <a:pos x="48" y="79"/>
                </a:cxn>
                <a:cxn ang="0">
                  <a:pos x="64" y="93"/>
                </a:cxn>
                <a:cxn ang="0">
                  <a:pos x="77" y="108"/>
                </a:cxn>
                <a:cxn ang="0">
                  <a:pos x="87" y="120"/>
                </a:cxn>
                <a:cxn ang="0">
                  <a:pos x="94" y="129"/>
                </a:cxn>
                <a:cxn ang="0">
                  <a:pos x="97" y="132"/>
                </a:cxn>
              </a:cxnLst>
              <a:rect l="0" t="0" r="r" b="b"/>
              <a:pathLst>
                <a:path w="97" h="132">
                  <a:moveTo>
                    <a:pt x="97" y="132"/>
                  </a:moveTo>
                  <a:lnTo>
                    <a:pt x="93" y="102"/>
                  </a:lnTo>
                  <a:lnTo>
                    <a:pt x="83" y="76"/>
                  </a:lnTo>
                  <a:lnTo>
                    <a:pt x="67" y="53"/>
                  </a:lnTo>
                  <a:lnTo>
                    <a:pt x="49" y="34"/>
                  </a:lnTo>
                  <a:lnTo>
                    <a:pt x="31" y="20"/>
                  </a:lnTo>
                  <a:lnTo>
                    <a:pt x="15" y="8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6" y="57"/>
                  </a:lnTo>
                  <a:lnTo>
                    <a:pt x="32" y="66"/>
                  </a:lnTo>
                  <a:lnTo>
                    <a:pt x="48" y="79"/>
                  </a:lnTo>
                  <a:lnTo>
                    <a:pt x="64" y="93"/>
                  </a:lnTo>
                  <a:lnTo>
                    <a:pt x="77" y="108"/>
                  </a:lnTo>
                  <a:lnTo>
                    <a:pt x="87" y="120"/>
                  </a:lnTo>
                  <a:lnTo>
                    <a:pt x="94" y="129"/>
                  </a:lnTo>
                  <a:lnTo>
                    <a:pt x="97" y="13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</p:grpSp>
      <p:pic>
        <p:nvPicPr>
          <p:cNvPr id="90" name="Picture 10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50"/>
            <a:ext cx="914400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8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863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48895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5542841"/>
      </p:ext>
    </p:extLst>
  </p:cSld>
  <p:clrMapOvr>
    <a:masterClrMapping/>
  </p:clrMapOvr>
  <p:transition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4030557"/>
      </p:ext>
    </p:extLst>
  </p:cSld>
  <p:clrMapOvr>
    <a:masterClrMapping/>
  </p:clrMapOvr>
  <p:transition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3731237"/>
      </p:ext>
    </p:extLst>
  </p:cSld>
  <p:clrMapOvr>
    <a:masterClrMapping/>
  </p:clrMapOvr>
  <p:transition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4135437" cy="181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6150" y="1196975"/>
            <a:ext cx="4137025" cy="181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2729305"/>
      </p:ext>
    </p:extLst>
  </p:cSld>
  <p:clrMapOvr>
    <a:masterClrMapping/>
  </p:clrMapOvr>
  <p:transition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1092386"/>
      </p:ext>
    </p:extLst>
  </p:cSld>
  <p:clrMapOvr>
    <a:masterClrMapping/>
  </p:clrMapOvr>
  <p:transition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4226279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496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990416"/>
      </p:ext>
    </p:extLst>
  </p:cSld>
  <p:clrMapOvr>
    <a:masterClrMapping/>
  </p:clrMapOvr>
  <p:transition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4558357"/>
      </p:ext>
    </p:extLst>
  </p:cSld>
  <p:clrMapOvr>
    <a:masterClrMapping/>
  </p:clrMapOvr>
  <p:transition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767405"/>
      </p:ext>
    </p:extLst>
  </p:cSld>
  <p:clrMapOvr>
    <a:masterClrMapping/>
  </p:clrMapOvr>
  <p:transition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9543664"/>
      </p:ext>
    </p:extLst>
  </p:cSld>
  <p:clrMapOvr>
    <a:masterClrMapping/>
  </p:clrMapOvr>
  <p:transition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4450"/>
            <a:ext cx="2286000" cy="2963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4450"/>
            <a:ext cx="6705600" cy="2963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604211"/>
      </p:ext>
    </p:extLst>
  </p:cSld>
  <p:clrMapOvr>
    <a:masterClrMapping/>
  </p:clrMapOvr>
  <p:transition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5137066"/>
      </p:ext>
    </p:extLst>
  </p:cSld>
  <p:clrMapOvr>
    <a:masterClrMapping/>
  </p:clrMapOvr>
  <p:transition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1019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196975"/>
            <a:ext cx="8424862" cy="1811338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07401682"/>
      </p:ext>
    </p:extLst>
  </p:cSld>
  <p:clrMapOvr>
    <a:masterClrMapping/>
  </p:clrMapOvr>
  <p:transition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 userDrawn="1"/>
        </p:nvSpPr>
        <p:spPr bwMode="auto">
          <a:xfrm>
            <a:off x="250826" y="5949951"/>
            <a:ext cx="8391525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  <a:defRPr/>
            </a:pPr>
            <a:r>
              <a:rPr lang="en-US" sz="1050">
                <a:solidFill>
                  <a:schemeClr val="bg1"/>
                </a:solidFill>
                <a:latin typeface="Arial Black" pitchFamily="34" charset="0"/>
              </a:rPr>
              <a:t>ALERT AND RESPONSE OPERATIONS</a:t>
            </a:r>
          </a:p>
        </p:txBody>
      </p:sp>
      <p:grpSp>
        <p:nvGrpSpPr>
          <p:cNvPr id="5" name="Group 15"/>
          <p:cNvGrpSpPr>
            <a:grpSpLocks noChangeAspect="1"/>
          </p:cNvGrpSpPr>
          <p:nvPr userDrawn="1"/>
        </p:nvGrpSpPr>
        <p:grpSpPr bwMode="auto">
          <a:xfrm>
            <a:off x="8785227" y="6532566"/>
            <a:ext cx="358775" cy="325437"/>
            <a:chOff x="1153" y="1134"/>
            <a:chExt cx="2603" cy="2497"/>
          </a:xfrm>
        </p:grpSpPr>
        <p:sp>
          <p:nvSpPr>
            <p:cNvPr id="6" name="Freeform 16"/>
            <p:cNvSpPr>
              <a:spLocks noChangeAspect="1"/>
            </p:cNvSpPr>
            <p:nvPr/>
          </p:nvSpPr>
          <p:spPr bwMode="auto">
            <a:xfrm>
              <a:off x="2316" y="2145"/>
              <a:ext cx="35" cy="61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3" y="23"/>
                </a:cxn>
                <a:cxn ang="0">
                  <a:pos x="5" y="27"/>
                </a:cxn>
                <a:cxn ang="0">
                  <a:pos x="39" y="62"/>
                </a:cxn>
                <a:cxn ang="0">
                  <a:pos x="38" y="34"/>
                </a:cxn>
                <a:cxn ang="0">
                  <a:pos x="3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0" y="10"/>
                </a:cxn>
                <a:cxn ang="0">
                  <a:pos x="0" y="13"/>
                </a:cxn>
              </a:cxnLst>
              <a:rect l="0" t="0" r="r" b="b"/>
              <a:pathLst>
                <a:path w="39" h="62">
                  <a:moveTo>
                    <a:pt x="0" y="13"/>
                  </a:moveTo>
                  <a:lnTo>
                    <a:pt x="2" y="16"/>
                  </a:lnTo>
                  <a:lnTo>
                    <a:pt x="3" y="18"/>
                  </a:lnTo>
                  <a:lnTo>
                    <a:pt x="3" y="23"/>
                  </a:lnTo>
                  <a:lnTo>
                    <a:pt x="5" y="27"/>
                  </a:lnTo>
                  <a:lnTo>
                    <a:pt x="39" y="62"/>
                  </a:lnTo>
                  <a:lnTo>
                    <a:pt x="38" y="34"/>
                  </a:lnTo>
                  <a:lnTo>
                    <a:pt x="3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" name="Freeform 17"/>
            <p:cNvSpPr>
              <a:spLocks noChangeAspect="1"/>
            </p:cNvSpPr>
            <p:nvPr/>
          </p:nvSpPr>
          <p:spPr bwMode="auto">
            <a:xfrm>
              <a:off x="2524" y="1719"/>
              <a:ext cx="127" cy="49"/>
            </a:xfrm>
            <a:custGeom>
              <a:avLst/>
              <a:gdLst/>
              <a:ahLst/>
              <a:cxnLst>
                <a:cxn ang="0">
                  <a:pos x="129" y="30"/>
                </a:cxn>
                <a:cxn ang="0">
                  <a:pos x="113" y="24"/>
                </a:cxn>
                <a:cxn ang="0">
                  <a:pos x="98" y="20"/>
                </a:cxn>
                <a:cxn ang="0">
                  <a:pos x="82" y="16"/>
                </a:cxn>
                <a:cxn ang="0">
                  <a:pos x="66" y="11"/>
                </a:cxn>
                <a:cxn ang="0">
                  <a:pos x="49" y="8"/>
                </a:cxn>
                <a:cxn ang="0">
                  <a:pos x="33" y="6"/>
                </a:cxn>
                <a:cxn ang="0">
                  <a:pos x="17" y="3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5" y="21"/>
                </a:cxn>
                <a:cxn ang="0">
                  <a:pos x="31" y="24"/>
                </a:cxn>
                <a:cxn ang="0">
                  <a:pos x="49" y="27"/>
                </a:cxn>
                <a:cxn ang="0">
                  <a:pos x="64" y="30"/>
                </a:cxn>
                <a:cxn ang="0">
                  <a:pos x="80" y="34"/>
                </a:cxn>
                <a:cxn ang="0">
                  <a:pos x="96" y="39"/>
                </a:cxn>
                <a:cxn ang="0">
                  <a:pos x="112" y="44"/>
                </a:cxn>
                <a:cxn ang="0">
                  <a:pos x="128" y="50"/>
                </a:cxn>
                <a:cxn ang="0">
                  <a:pos x="128" y="44"/>
                </a:cxn>
                <a:cxn ang="0">
                  <a:pos x="129" y="40"/>
                </a:cxn>
                <a:cxn ang="0">
                  <a:pos x="129" y="36"/>
                </a:cxn>
                <a:cxn ang="0">
                  <a:pos x="129" y="30"/>
                </a:cxn>
              </a:cxnLst>
              <a:rect l="0" t="0" r="r" b="b"/>
              <a:pathLst>
                <a:path w="129" h="50">
                  <a:moveTo>
                    <a:pt x="129" y="30"/>
                  </a:moveTo>
                  <a:lnTo>
                    <a:pt x="113" y="24"/>
                  </a:lnTo>
                  <a:lnTo>
                    <a:pt x="98" y="20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49" y="8"/>
                  </a:lnTo>
                  <a:lnTo>
                    <a:pt x="33" y="6"/>
                  </a:lnTo>
                  <a:lnTo>
                    <a:pt x="17" y="3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5" y="21"/>
                  </a:lnTo>
                  <a:lnTo>
                    <a:pt x="31" y="24"/>
                  </a:lnTo>
                  <a:lnTo>
                    <a:pt x="49" y="27"/>
                  </a:lnTo>
                  <a:lnTo>
                    <a:pt x="64" y="30"/>
                  </a:lnTo>
                  <a:lnTo>
                    <a:pt x="80" y="34"/>
                  </a:lnTo>
                  <a:lnTo>
                    <a:pt x="96" y="39"/>
                  </a:lnTo>
                  <a:lnTo>
                    <a:pt x="112" y="44"/>
                  </a:lnTo>
                  <a:lnTo>
                    <a:pt x="128" y="50"/>
                  </a:lnTo>
                  <a:lnTo>
                    <a:pt x="128" y="44"/>
                  </a:lnTo>
                  <a:lnTo>
                    <a:pt x="129" y="40"/>
                  </a:lnTo>
                  <a:lnTo>
                    <a:pt x="129" y="36"/>
                  </a:lnTo>
                  <a:lnTo>
                    <a:pt x="129" y="3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" name="Freeform 18"/>
            <p:cNvSpPr>
              <a:spLocks noChangeAspect="1"/>
            </p:cNvSpPr>
            <p:nvPr/>
          </p:nvSpPr>
          <p:spPr bwMode="auto">
            <a:xfrm>
              <a:off x="1487" y="1329"/>
              <a:ext cx="1935" cy="1937"/>
            </a:xfrm>
            <a:custGeom>
              <a:avLst/>
              <a:gdLst/>
              <a:ahLst/>
              <a:cxnLst>
                <a:cxn ang="0">
                  <a:pos x="72" y="710"/>
                </a:cxn>
                <a:cxn ang="0">
                  <a:pos x="190" y="1538"/>
                </a:cxn>
                <a:cxn ang="0">
                  <a:pos x="1248" y="1888"/>
                </a:cxn>
                <a:cxn ang="0">
                  <a:pos x="1924" y="1096"/>
                </a:cxn>
                <a:cxn ang="0">
                  <a:pos x="1712" y="1110"/>
                </a:cxn>
                <a:cxn ang="0">
                  <a:pos x="1708" y="963"/>
                </a:cxn>
                <a:cxn ang="0">
                  <a:pos x="1410" y="1321"/>
                </a:cxn>
                <a:cxn ang="0">
                  <a:pos x="1368" y="1109"/>
                </a:cxn>
                <a:cxn ang="0">
                  <a:pos x="1497" y="955"/>
                </a:cxn>
                <a:cxn ang="0">
                  <a:pos x="1414" y="870"/>
                </a:cxn>
                <a:cxn ang="0">
                  <a:pos x="1237" y="693"/>
                </a:cxn>
                <a:cxn ang="0">
                  <a:pos x="1395" y="654"/>
                </a:cxn>
                <a:cxn ang="0">
                  <a:pos x="1510" y="842"/>
                </a:cxn>
                <a:cxn ang="0">
                  <a:pos x="1554" y="959"/>
                </a:cxn>
                <a:cxn ang="0">
                  <a:pos x="1376" y="542"/>
                </a:cxn>
                <a:cxn ang="0">
                  <a:pos x="1571" y="638"/>
                </a:cxn>
                <a:cxn ang="0">
                  <a:pos x="1677" y="694"/>
                </a:cxn>
                <a:cxn ang="0">
                  <a:pos x="1569" y="498"/>
                </a:cxn>
                <a:cxn ang="0">
                  <a:pos x="1800" y="556"/>
                </a:cxn>
                <a:cxn ang="0">
                  <a:pos x="1932" y="963"/>
                </a:cxn>
                <a:cxn ang="0">
                  <a:pos x="1338" y="71"/>
                </a:cxn>
                <a:cxn ang="0">
                  <a:pos x="1509" y="209"/>
                </a:cxn>
                <a:cxn ang="0">
                  <a:pos x="1405" y="301"/>
                </a:cxn>
                <a:cxn ang="0">
                  <a:pos x="1358" y="524"/>
                </a:cxn>
                <a:cxn ang="0">
                  <a:pos x="1192" y="690"/>
                </a:cxn>
                <a:cxn ang="0">
                  <a:pos x="1143" y="779"/>
                </a:cxn>
                <a:cxn ang="0">
                  <a:pos x="1127" y="750"/>
                </a:cxn>
                <a:cxn ang="0">
                  <a:pos x="1034" y="936"/>
                </a:cxn>
                <a:cxn ang="0">
                  <a:pos x="1217" y="1172"/>
                </a:cxn>
                <a:cxn ang="0">
                  <a:pos x="1130" y="1637"/>
                </a:cxn>
                <a:cxn ang="0">
                  <a:pos x="1137" y="1706"/>
                </a:cxn>
                <a:cxn ang="0">
                  <a:pos x="1389" y="1574"/>
                </a:cxn>
                <a:cxn ang="0">
                  <a:pos x="1322" y="1408"/>
                </a:cxn>
                <a:cxn ang="0">
                  <a:pos x="1345" y="1365"/>
                </a:cxn>
                <a:cxn ang="0">
                  <a:pos x="1382" y="1441"/>
                </a:cxn>
                <a:cxn ang="0">
                  <a:pos x="1477" y="1528"/>
                </a:cxn>
                <a:cxn ang="0">
                  <a:pos x="933" y="1902"/>
                </a:cxn>
                <a:cxn ang="0">
                  <a:pos x="423" y="1498"/>
                </a:cxn>
                <a:cxn ang="0">
                  <a:pos x="704" y="1659"/>
                </a:cxn>
                <a:cxn ang="0">
                  <a:pos x="487" y="1480"/>
                </a:cxn>
                <a:cxn ang="0">
                  <a:pos x="728" y="1502"/>
                </a:cxn>
                <a:cxn ang="0">
                  <a:pos x="623" y="1420"/>
                </a:cxn>
                <a:cxn ang="0">
                  <a:pos x="535" y="1293"/>
                </a:cxn>
                <a:cxn ang="0">
                  <a:pos x="501" y="1017"/>
                </a:cxn>
                <a:cxn ang="0">
                  <a:pos x="602" y="1077"/>
                </a:cxn>
                <a:cxn ang="0">
                  <a:pos x="671" y="1070"/>
                </a:cxn>
                <a:cxn ang="0">
                  <a:pos x="694" y="1231"/>
                </a:cxn>
                <a:cxn ang="0">
                  <a:pos x="700" y="1210"/>
                </a:cxn>
                <a:cxn ang="0">
                  <a:pos x="638" y="834"/>
                </a:cxn>
                <a:cxn ang="0">
                  <a:pos x="553" y="889"/>
                </a:cxn>
                <a:cxn ang="0">
                  <a:pos x="379" y="999"/>
                </a:cxn>
                <a:cxn ang="0">
                  <a:pos x="245" y="1138"/>
                </a:cxn>
                <a:cxn ang="0">
                  <a:pos x="108" y="1250"/>
                </a:cxn>
                <a:cxn ang="0">
                  <a:pos x="292" y="1385"/>
                </a:cxn>
                <a:cxn ang="0">
                  <a:pos x="204" y="1495"/>
                </a:cxn>
                <a:cxn ang="0">
                  <a:pos x="206" y="1001"/>
                </a:cxn>
                <a:cxn ang="0">
                  <a:pos x="397" y="961"/>
                </a:cxn>
                <a:cxn ang="0">
                  <a:pos x="652" y="488"/>
                </a:cxn>
                <a:cxn ang="0">
                  <a:pos x="656" y="478"/>
                </a:cxn>
                <a:cxn ang="0">
                  <a:pos x="242" y="799"/>
                </a:cxn>
                <a:cxn ang="0">
                  <a:pos x="505" y="357"/>
                </a:cxn>
                <a:cxn ang="0">
                  <a:pos x="786" y="15"/>
                </a:cxn>
              </a:cxnLst>
              <a:rect l="0" t="0" r="r" b="b"/>
              <a:pathLst>
                <a:path w="1932" h="1930">
                  <a:moveTo>
                    <a:pt x="89" y="559"/>
                  </a:moveTo>
                  <a:lnTo>
                    <a:pt x="119" y="583"/>
                  </a:lnTo>
                  <a:lnTo>
                    <a:pt x="137" y="546"/>
                  </a:lnTo>
                  <a:lnTo>
                    <a:pt x="157" y="510"/>
                  </a:lnTo>
                  <a:lnTo>
                    <a:pt x="177" y="474"/>
                  </a:lnTo>
                  <a:lnTo>
                    <a:pt x="200" y="439"/>
                  </a:lnTo>
                  <a:lnTo>
                    <a:pt x="223" y="406"/>
                  </a:lnTo>
                  <a:lnTo>
                    <a:pt x="249" y="373"/>
                  </a:lnTo>
                  <a:lnTo>
                    <a:pt x="276" y="341"/>
                  </a:lnTo>
                  <a:lnTo>
                    <a:pt x="305" y="311"/>
                  </a:lnTo>
                  <a:lnTo>
                    <a:pt x="423" y="431"/>
                  </a:lnTo>
                  <a:lnTo>
                    <a:pt x="377" y="483"/>
                  </a:lnTo>
                  <a:lnTo>
                    <a:pt x="335" y="537"/>
                  </a:lnTo>
                  <a:lnTo>
                    <a:pt x="299" y="596"/>
                  </a:lnTo>
                  <a:lnTo>
                    <a:pt x="268" y="658"/>
                  </a:lnTo>
                  <a:lnTo>
                    <a:pt x="243" y="724"/>
                  </a:lnTo>
                  <a:lnTo>
                    <a:pt x="224" y="792"/>
                  </a:lnTo>
                  <a:lnTo>
                    <a:pt x="211" y="863"/>
                  </a:lnTo>
                  <a:lnTo>
                    <a:pt x="206" y="936"/>
                  </a:lnTo>
                  <a:lnTo>
                    <a:pt x="37" y="936"/>
                  </a:lnTo>
                  <a:lnTo>
                    <a:pt x="40" y="890"/>
                  </a:lnTo>
                  <a:lnTo>
                    <a:pt x="44" y="844"/>
                  </a:lnTo>
                  <a:lnTo>
                    <a:pt x="52" y="799"/>
                  </a:lnTo>
                  <a:lnTo>
                    <a:pt x="62" y="755"/>
                  </a:lnTo>
                  <a:lnTo>
                    <a:pt x="72" y="710"/>
                  </a:lnTo>
                  <a:lnTo>
                    <a:pt x="86" y="667"/>
                  </a:lnTo>
                  <a:lnTo>
                    <a:pt x="102" y="625"/>
                  </a:lnTo>
                  <a:lnTo>
                    <a:pt x="119" y="583"/>
                  </a:lnTo>
                  <a:lnTo>
                    <a:pt x="89" y="559"/>
                  </a:lnTo>
                  <a:lnTo>
                    <a:pt x="69" y="606"/>
                  </a:lnTo>
                  <a:lnTo>
                    <a:pt x="50" y="654"/>
                  </a:lnTo>
                  <a:lnTo>
                    <a:pt x="36" y="703"/>
                  </a:lnTo>
                  <a:lnTo>
                    <a:pt x="23" y="753"/>
                  </a:lnTo>
                  <a:lnTo>
                    <a:pt x="13" y="805"/>
                  </a:lnTo>
                  <a:lnTo>
                    <a:pt x="6" y="857"/>
                  </a:lnTo>
                  <a:lnTo>
                    <a:pt x="1" y="910"/>
                  </a:lnTo>
                  <a:lnTo>
                    <a:pt x="0" y="963"/>
                  </a:lnTo>
                  <a:lnTo>
                    <a:pt x="1" y="1011"/>
                  </a:lnTo>
                  <a:lnTo>
                    <a:pt x="4" y="1060"/>
                  </a:lnTo>
                  <a:lnTo>
                    <a:pt x="10" y="1106"/>
                  </a:lnTo>
                  <a:lnTo>
                    <a:pt x="19" y="1154"/>
                  </a:lnTo>
                  <a:lnTo>
                    <a:pt x="29" y="1200"/>
                  </a:lnTo>
                  <a:lnTo>
                    <a:pt x="42" y="1244"/>
                  </a:lnTo>
                  <a:lnTo>
                    <a:pt x="56" y="1290"/>
                  </a:lnTo>
                  <a:lnTo>
                    <a:pt x="73" y="1334"/>
                  </a:lnTo>
                  <a:lnTo>
                    <a:pt x="92" y="1377"/>
                  </a:lnTo>
                  <a:lnTo>
                    <a:pt x="114" y="1418"/>
                  </a:lnTo>
                  <a:lnTo>
                    <a:pt x="137" y="1460"/>
                  </a:lnTo>
                  <a:lnTo>
                    <a:pt x="163" y="1499"/>
                  </a:lnTo>
                  <a:lnTo>
                    <a:pt x="190" y="1538"/>
                  </a:lnTo>
                  <a:lnTo>
                    <a:pt x="219" y="1575"/>
                  </a:lnTo>
                  <a:lnTo>
                    <a:pt x="250" y="1613"/>
                  </a:lnTo>
                  <a:lnTo>
                    <a:pt x="283" y="1647"/>
                  </a:lnTo>
                  <a:lnTo>
                    <a:pt x="318" y="1681"/>
                  </a:lnTo>
                  <a:lnTo>
                    <a:pt x="354" y="1712"/>
                  </a:lnTo>
                  <a:lnTo>
                    <a:pt x="391" y="1741"/>
                  </a:lnTo>
                  <a:lnTo>
                    <a:pt x="430" y="1768"/>
                  </a:lnTo>
                  <a:lnTo>
                    <a:pt x="471" y="1793"/>
                  </a:lnTo>
                  <a:lnTo>
                    <a:pt x="511" y="1816"/>
                  </a:lnTo>
                  <a:lnTo>
                    <a:pt x="553" y="1837"/>
                  </a:lnTo>
                  <a:lnTo>
                    <a:pt x="596" y="1856"/>
                  </a:lnTo>
                  <a:lnTo>
                    <a:pt x="641" y="1873"/>
                  </a:lnTo>
                  <a:lnTo>
                    <a:pt x="685" y="1888"/>
                  </a:lnTo>
                  <a:lnTo>
                    <a:pt x="730" y="1901"/>
                  </a:lnTo>
                  <a:lnTo>
                    <a:pt x="776" y="1911"/>
                  </a:lnTo>
                  <a:lnTo>
                    <a:pt x="823" y="1920"/>
                  </a:lnTo>
                  <a:lnTo>
                    <a:pt x="870" y="1925"/>
                  </a:lnTo>
                  <a:lnTo>
                    <a:pt x="919" y="1928"/>
                  </a:lnTo>
                  <a:lnTo>
                    <a:pt x="966" y="1930"/>
                  </a:lnTo>
                  <a:lnTo>
                    <a:pt x="1015" y="1928"/>
                  </a:lnTo>
                  <a:lnTo>
                    <a:pt x="1063" y="1925"/>
                  </a:lnTo>
                  <a:lnTo>
                    <a:pt x="1110" y="1920"/>
                  </a:lnTo>
                  <a:lnTo>
                    <a:pt x="1156" y="1911"/>
                  </a:lnTo>
                  <a:lnTo>
                    <a:pt x="1202" y="1901"/>
                  </a:lnTo>
                  <a:lnTo>
                    <a:pt x="1248" y="1888"/>
                  </a:lnTo>
                  <a:lnTo>
                    <a:pt x="1293" y="1873"/>
                  </a:lnTo>
                  <a:lnTo>
                    <a:pt x="1336" y="1856"/>
                  </a:lnTo>
                  <a:lnTo>
                    <a:pt x="1379" y="1837"/>
                  </a:lnTo>
                  <a:lnTo>
                    <a:pt x="1421" y="1816"/>
                  </a:lnTo>
                  <a:lnTo>
                    <a:pt x="1461" y="1793"/>
                  </a:lnTo>
                  <a:lnTo>
                    <a:pt x="1502" y="1768"/>
                  </a:lnTo>
                  <a:lnTo>
                    <a:pt x="1541" y="1741"/>
                  </a:lnTo>
                  <a:lnTo>
                    <a:pt x="1578" y="1712"/>
                  </a:lnTo>
                  <a:lnTo>
                    <a:pt x="1614" y="1681"/>
                  </a:lnTo>
                  <a:lnTo>
                    <a:pt x="1649" y="1647"/>
                  </a:lnTo>
                  <a:lnTo>
                    <a:pt x="1677" y="1617"/>
                  </a:lnTo>
                  <a:lnTo>
                    <a:pt x="1706" y="1585"/>
                  </a:lnTo>
                  <a:lnTo>
                    <a:pt x="1732" y="1552"/>
                  </a:lnTo>
                  <a:lnTo>
                    <a:pt x="1757" y="1518"/>
                  </a:lnTo>
                  <a:lnTo>
                    <a:pt x="1781" y="1483"/>
                  </a:lnTo>
                  <a:lnTo>
                    <a:pt x="1803" y="1449"/>
                  </a:lnTo>
                  <a:lnTo>
                    <a:pt x="1823" y="1411"/>
                  </a:lnTo>
                  <a:lnTo>
                    <a:pt x="1840" y="1374"/>
                  </a:lnTo>
                  <a:lnTo>
                    <a:pt x="1857" y="1336"/>
                  </a:lnTo>
                  <a:lnTo>
                    <a:pt x="1873" y="1298"/>
                  </a:lnTo>
                  <a:lnTo>
                    <a:pt x="1886" y="1259"/>
                  </a:lnTo>
                  <a:lnTo>
                    <a:pt x="1898" y="1218"/>
                  </a:lnTo>
                  <a:lnTo>
                    <a:pt x="1908" y="1178"/>
                  </a:lnTo>
                  <a:lnTo>
                    <a:pt x="1916" y="1138"/>
                  </a:lnTo>
                  <a:lnTo>
                    <a:pt x="1924" y="1096"/>
                  </a:lnTo>
                  <a:lnTo>
                    <a:pt x="1928" y="1054"/>
                  </a:lnTo>
                  <a:lnTo>
                    <a:pt x="1891" y="1046"/>
                  </a:lnTo>
                  <a:lnTo>
                    <a:pt x="1886" y="1086"/>
                  </a:lnTo>
                  <a:lnTo>
                    <a:pt x="1879" y="1128"/>
                  </a:lnTo>
                  <a:lnTo>
                    <a:pt x="1872" y="1166"/>
                  </a:lnTo>
                  <a:lnTo>
                    <a:pt x="1862" y="1205"/>
                  </a:lnTo>
                  <a:lnTo>
                    <a:pt x="1850" y="1244"/>
                  </a:lnTo>
                  <a:lnTo>
                    <a:pt x="1837" y="1282"/>
                  </a:lnTo>
                  <a:lnTo>
                    <a:pt x="1823" y="1319"/>
                  </a:lnTo>
                  <a:lnTo>
                    <a:pt x="1807" y="1355"/>
                  </a:lnTo>
                  <a:lnTo>
                    <a:pt x="1790" y="1391"/>
                  </a:lnTo>
                  <a:lnTo>
                    <a:pt x="1771" y="1426"/>
                  </a:lnTo>
                  <a:lnTo>
                    <a:pt x="1751" y="1459"/>
                  </a:lnTo>
                  <a:lnTo>
                    <a:pt x="1729" y="1492"/>
                  </a:lnTo>
                  <a:lnTo>
                    <a:pt x="1706" y="1524"/>
                  </a:lnTo>
                  <a:lnTo>
                    <a:pt x="1682" y="1554"/>
                  </a:lnTo>
                  <a:lnTo>
                    <a:pt x="1657" y="1583"/>
                  </a:lnTo>
                  <a:lnTo>
                    <a:pt x="1630" y="1611"/>
                  </a:lnTo>
                  <a:lnTo>
                    <a:pt x="1512" y="1493"/>
                  </a:lnTo>
                  <a:lnTo>
                    <a:pt x="1561" y="1437"/>
                  </a:lnTo>
                  <a:lnTo>
                    <a:pt x="1604" y="1378"/>
                  </a:lnTo>
                  <a:lnTo>
                    <a:pt x="1640" y="1316"/>
                  </a:lnTo>
                  <a:lnTo>
                    <a:pt x="1672" y="1250"/>
                  </a:lnTo>
                  <a:lnTo>
                    <a:pt x="1695" y="1181"/>
                  </a:lnTo>
                  <a:lnTo>
                    <a:pt x="1712" y="1110"/>
                  </a:lnTo>
                  <a:lnTo>
                    <a:pt x="1724" y="1038"/>
                  </a:lnTo>
                  <a:lnTo>
                    <a:pt x="1726" y="963"/>
                  </a:lnTo>
                  <a:lnTo>
                    <a:pt x="1726" y="961"/>
                  </a:lnTo>
                  <a:lnTo>
                    <a:pt x="1726" y="959"/>
                  </a:lnTo>
                  <a:lnTo>
                    <a:pt x="1726" y="956"/>
                  </a:lnTo>
                  <a:lnTo>
                    <a:pt x="1726" y="955"/>
                  </a:lnTo>
                  <a:lnTo>
                    <a:pt x="1793" y="955"/>
                  </a:lnTo>
                  <a:lnTo>
                    <a:pt x="1793" y="936"/>
                  </a:lnTo>
                  <a:lnTo>
                    <a:pt x="1726" y="936"/>
                  </a:lnTo>
                  <a:lnTo>
                    <a:pt x="1726" y="926"/>
                  </a:lnTo>
                  <a:lnTo>
                    <a:pt x="1725" y="914"/>
                  </a:lnTo>
                  <a:lnTo>
                    <a:pt x="1725" y="904"/>
                  </a:lnTo>
                  <a:lnTo>
                    <a:pt x="1724" y="894"/>
                  </a:lnTo>
                  <a:lnTo>
                    <a:pt x="1705" y="894"/>
                  </a:lnTo>
                  <a:lnTo>
                    <a:pt x="1706" y="904"/>
                  </a:lnTo>
                  <a:lnTo>
                    <a:pt x="1706" y="914"/>
                  </a:lnTo>
                  <a:lnTo>
                    <a:pt x="1708" y="926"/>
                  </a:lnTo>
                  <a:lnTo>
                    <a:pt x="1708" y="936"/>
                  </a:lnTo>
                  <a:lnTo>
                    <a:pt x="1626" y="936"/>
                  </a:lnTo>
                  <a:lnTo>
                    <a:pt x="1620" y="955"/>
                  </a:lnTo>
                  <a:lnTo>
                    <a:pt x="1708" y="955"/>
                  </a:lnTo>
                  <a:lnTo>
                    <a:pt x="1708" y="956"/>
                  </a:lnTo>
                  <a:lnTo>
                    <a:pt x="1708" y="959"/>
                  </a:lnTo>
                  <a:lnTo>
                    <a:pt x="1708" y="961"/>
                  </a:lnTo>
                  <a:lnTo>
                    <a:pt x="1708" y="963"/>
                  </a:lnTo>
                  <a:lnTo>
                    <a:pt x="1703" y="1038"/>
                  </a:lnTo>
                  <a:lnTo>
                    <a:pt x="1693" y="1110"/>
                  </a:lnTo>
                  <a:lnTo>
                    <a:pt x="1676" y="1179"/>
                  </a:lnTo>
                  <a:lnTo>
                    <a:pt x="1652" y="1247"/>
                  </a:lnTo>
                  <a:lnTo>
                    <a:pt x="1621" y="1310"/>
                  </a:lnTo>
                  <a:lnTo>
                    <a:pt x="1587" y="1371"/>
                  </a:lnTo>
                  <a:lnTo>
                    <a:pt x="1545" y="1429"/>
                  </a:lnTo>
                  <a:lnTo>
                    <a:pt x="1499" y="1480"/>
                  </a:lnTo>
                  <a:lnTo>
                    <a:pt x="1389" y="1371"/>
                  </a:lnTo>
                  <a:lnTo>
                    <a:pt x="1424" y="1331"/>
                  </a:lnTo>
                  <a:lnTo>
                    <a:pt x="1456" y="1289"/>
                  </a:lnTo>
                  <a:lnTo>
                    <a:pt x="1482" y="1244"/>
                  </a:lnTo>
                  <a:lnTo>
                    <a:pt x="1505" y="1198"/>
                  </a:lnTo>
                  <a:lnTo>
                    <a:pt x="1523" y="1151"/>
                  </a:lnTo>
                  <a:lnTo>
                    <a:pt x="1538" y="1100"/>
                  </a:lnTo>
                  <a:lnTo>
                    <a:pt x="1548" y="1048"/>
                  </a:lnTo>
                  <a:lnTo>
                    <a:pt x="1554" y="997"/>
                  </a:lnTo>
                  <a:lnTo>
                    <a:pt x="1533" y="997"/>
                  </a:lnTo>
                  <a:lnTo>
                    <a:pt x="1528" y="1048"/>
                  </a:lnTo>
                  <a:lnTo>
                    <a:pt x="1519" y="1099"/>
                  </a:lnTo>
                  <a:lnTo>
                    <a:pt x="1505" y="1148"/>
                  </a:lnTo>
                  <a:lnTo>
                    <a:pt x="1486" y="1194"/>
                  </a:lnTo>
                  <a:lnTo>
                    <a:pt x="1464" y="1238"/>
                  </a:lnTo>
                  <a:lnTo>
                    <a:pt x="1438" y="1282"/>
                  </a:lnTo>
                  <a:lnTo>
                    <a:pt x="1410" y="1321"/>
                  </a:lnTo>
                  <a:lnTo>
                    <a:pt x="1376" y="1358"/>
                  </a:lnTo>
                  <a:lnTo>
                    <a:pt x="1319" y="1300"/>
                  </a:lnTo>
                  <a:lnTo>
                    <a:pt x="1317" y="1293"/>
                  </a:lnTo>
                  <a:lnTo>
                    <a:pt x="1316" y="1286"/>
                  </a:lnTo>
                  <a:lnTo>
                    <a:pt x="1313" y="1282"/>
                  </a:lnTo>
                  <a:lnTo>
                    <a:pt x="1310" y="1279"/>
                  </a:lnTo>
                  <a:lnTo>
                    <a:pt x="1302" y="1274"/>
                  </a:lnTo>
                  <a:lnTo>
                    <a:pt x="1296" y="1270"/>
                  </a:lnTo>
                  <a:lnTo>
                    <a:pt x="1290" y="1269"/>
                  </a:lnTo>
                  <a:lnTo>
                    <a:pt x="1289" y="1267"/>
                  </a:lnTo>
                  <a:lnTo>
                    <a:pt x="1296" y="1202"/>
                  </a:lnTo>
                  <a:lnTo>
                    <a:pt x="1267" y="1210"/>
                  </a:lnTo>
                  <a:lnTo>
                    <a:pt x="1253" y="1215"/>
                  </a:lnTo>
                  <a:lnTo>
                    <a:pt x="1258" y="1208"/>
                  </a:lnTo>
                  <a:lnTo>
                    <a:pt x="1266" y="1201"/>
                  </a:lnTo>
                  <a:lnTo>
                    <a:pt x="1271" y="1194"/>
                  </a:lnTo>
                  <a:lnTo>
                    <a:pt x="1277" y="1187"/>
                  </a:lnTo>
                  <a:lnTo>
                    <a:pt x="1281" y="1178"/>
                  </a:lnTo>
                  <a:lnTo>
                    <a:pt x="1287" y="1171"/>
                  </a:lnTo>
                  <a:lnTo>
                    <a:pt x="1293" y="1164"/>
                  </a:lnTo>
                  <a:lnTo>
                    <a:pt x="1297" y="1155"/>
                  </a:lnTo>
                  <a:lnTo>
                    <a:pt x="1313" y="1145"/>
                  </a:lnTo>
                  <a:lnTo>
                    <a:pt x="1330" y="1133"/>
                  </a:lnTo>
                  <a:lnTo>
                    <a:pt x="1349" y="1120"/>
                  </a:lnTo>
                  <a:lnTo>
                    <a:pt x="1368" y="1109"/>
                  </a:lnTo>
                  <a:lnTo>
                    <a:pt x="1385" y="1097"/>
                  </a:lnTo>
                  <a:lnTo>
                    <a:pt x="1400" y="1089"/>
                  </a:lnTo>
                  <a:lnTo>
                    <a:pt x="1410" y="1083"/>
                  </a:lnTo>
                  <a:lnTo>
                    <a:pt x="1412" y="1080"/>
                  </a:lnTo>
                  <a:lnTo>
                    <a:pt x="1414" y="1079"/>
                  </a:lnTo>
                  <a:lnTo>
                    <a:pt x="1417" y="1074"/>
                  </a:lnTo>
                  <a:lnTo>
                    <a:pt x="1421" y="1070"/>
                  </a:lnTo>
                  <a:lnTo>
                    <a:pt x="1423" y="1063"/>
                  </a:lnTo>
                  <a:lnTo>
                    <a:pt x="1423" y="1057"/>
                  </a:lnTo>
                  <a:lnTo>
                    <a:pt x="1417" y="1053"/>
                  </a:lnTo>
                  <a:lnTo>
                    <a:pt x="1407" y="1048"/>
                  </a:lnTo>
                  <a:lnTo>
                    <a:pt x="1388" y="1048"/>
                  </a:lnTo>
                  <a:lnTo>
                    <a:pt x="1384" y="1050"/>
                  </a:lnTo>
                  <a:lnTo>
                    <a:pt x="1375" y="1050"/>
                  </a:lnTo>
                  <a:lnTo>
                    <a:pt x="1365" y="1046"/>
                  </a:lnTo>
                  <a:lnTo>
                    <a:pt x="1356" y="1034"/>
                  </a:lnTo>
                  <a:lnTo>
                    <a:pt x="1352" y="1015"/>
                  </a:lnTo>
                  <a:lnTo>
                    <a:pt x="1351" y="994"/>
                  </a:lnTo>
                  <a:lnTo>
                    <a:pt x="1349" y="976"/>
                  </a:lnTo>
                  <a:lnTo>
                    <a:pt x="1349" y="969"/>
                  </a:lnTo>
                  <a:lnTo>
                    <a:pt x="1351" y="968"/>
                  </a:lnTo>
                  <a:lnTo>
                    <a:pt x="1353" y="965"/>
                  </a:lnTo>
                  <a:lnTo>
                    <a:pt x="1356" y="961"/>
                  </a:lnTo>
                  <a:lnTo>
                    <a:pt x="1361" y="955"/>
                  </a:lnTo>
                  <a:lnTo>
                    <a:pt x="1497" y="955"/>
                  </a:lnTo>
                  <a:lnTo>
                    <a:pt x="1500" y="936"/>
                  </a:lnTo>
                  <a:lnTo>
                    <a:pt x="1375" y="936"/>
                  </a:lnTo>
                  <a:lnTo>
                    <a:pt x="1382" y="927"/>
                  </a:lnTo>
                  <a:lnTo>
                    <a:pt x="1389" y="920"/>
                  </a:lnTo>
                  <a:lnTo>
                    <a:pt x="1397" y="914"/>
                  </a:lnTo>
                  <a:lnTo>
                    <a:pt x="1402" y="909"/>
                  </a:lnTo>
                  <a:lnTo>
                    <a:pt x="1410" y="904"/>
                  </a:lnTo>
                  <a:lnTo>
                    <a:pt x="1415" y="900"/>
                  </a:lnTo>
                  <a:lnTo>
                    <a:pt x="1423" y="897"/>
                  </a:lnTo>
                  <a:lnTo>
                    <a:pt x="1428" y="894"/>
                  </a:lnTo>
                  <a:lnTo>
                    <a:pt x="1434" y="891"/>
                  </a:lnTo>
                  <a:lnTo>
                    <a:pt x="1440" y="889"/>
                  </a:lnTo>
                  <a:lnTo>
                    <a:pt x="1443" y="884"/>
                  </a:lnTo>
                  <a:lnTo>
                    <a:pt x="1446" y="880"/>
                  </a:lnTo>
                  <a:lnTo>
                    <a:pt x="1447" y="867"/>
                  </a:lnTo>
                  <a:lnTo>
                    <a:pt x="1448" y="851"/>
                  </a:lnTo>
                  <a:lnTo>
                    <a:pt x="1448" y="840"/>
                  </a:lnTo>
                  <a:lnTo>
                    <a:pt x="1448" y="834"/>
                  </a:lnTo>
                  <a:lnTo>
                    <a:pt x="1447" y="835"/>
                  </a:lnTo>
                  <a:lnTo>
                    <a:pt x="1444" y="840"/>
                  </a:lnTo>
                  <a:lnTo>
                    <a:pt x="1440" y="845"/>
                  </a:lnTo>
                  <a:lnTo>
                    <a:pt x="1436" y="851"/>
                  </a:lnTo>
                  <a:lnTo>
                    <a:pt x="1428" y="858"/>
                  </a:lnTo>
                  <a:lnTo>
                    <a:pt x="1421" y="866"/>
                  </a:lnTo>
                  <a:lnTo>
                    <a:pt x="1414" y="870"/>
                  </a:lnTo>
                  <a:lnTo>
                    <a:pt x="1405" y="873"/>
                  </a:lnTo>
                  <a:lnTo>
                    <a:pt x="1397" y="868"/>
                  </a:lnTo>
                  <a:lnTo>
                    <a:pt x="1398" y="857"/>
                  </a:lnTo>
                  <a:lnTo>
                    <a:pt x="1400" y="844"/>
                  </a:lnTo>
                  <a:lnTo>
                    <a:pt x="1395" y="834"/>
                  </a:lnTo>
                  <a:lnTo>
                    <a:pt x="1385" y="832"/>
                  </a:lnTo>
                  <a:lnTo>
                    <a:pt x="1375" y="838"/>
                  </a:lnTo>
                  <a:lnTo>
                    <a:pt x="1364" y="845"/>
                  </a:lnTo>
                  <a:lnTo>
                    <a:pt x="1353" y="851"/>
                  </a:lnTo>
                  <a:lnTo>
                    <a:pt x="1346" y="851"/>
                  </a:lnTo>
                  <a:lnTo>
                    <a:pt x="1342" y="847"/>
                  </a:lnTo>
                  <a:lnTo>
                    <a:pt x="1342" y="838"/>
                  </a:lnTo>
                  <a:lnTo>
                    <a:pt x="1342" y="827"/>
                  </a:lnTo>
                  <a:lnTo>
                    <a:pt x="1339" y="817"/>
                  </a:lnTo>
                  <a:lnTo>
                    <a:pt x="1329" y="805"/>
                  </a:lnTo>
                  <a:lnTo>
                    <a:pt x="1316" y="794"/>
                  </a:lnTo>
                  <a:lnTo>
                    <a:pt x="1302" y="781"/>
                  </a:lnTo>
                  <a:lnTo>
                    <a:pt x="1294" y="769"/>
                  </a:lnTo>
                  <a:lnTo>
                    <a:pt x="1287" y="758"/>
                  </a:lnTo>
                  <a:lnTo>
                    <a:pt x="1280" y="746"/>
                  </a:lnTo>
                  <a:lnTo>
                    <a:pt x="1273" y="735"/>
                  </a:lnTo>
                  <a:lnTo>
                    <a:pt x="1264" y="724"/>
                  </a:lnTo>
                  <a:lnTo>
                    <a:pt x="1256" y="713"/>
                  </a:lnTo>
                  <a:lnTo>
                    <a:pt x="1247" y="703"/>
                  </a:lnTo>
                  <a:lnTo>
                    <a:pt x="1237" y="693"/>
                  </a:lnTo>
                  <a:lnTo>
                    <a:pt x="1234" y="690"/>
                  </a:lnTo>
                  <a:lnTo>
                    <a:pt x="1232" y="688"/>
                  </a:lnTo>
                  <a:lnTo>
                    <a:pt x="1230" y="686"/>
                  </a:lnTo>
                  <a:lnTo>
                    <a:pt x="1227" y="684"/>
                  </a:lnTo>
                  <a:lnTo>
                    <a:pt x="1359" y="550"/>
                  </a:lnTo>
                  <a:lnTo>
                    <a:pt x="1362" y="553"/>
                  </a:lnTo>
                  <a:lnTo>
                    <a:pt x="1365" y="556"/>
                  </a:lnTo>
                  <a:lnTo>
                    <a:pt x="1366" y="557"/>
                  </a:lnTo>
                  <a:lnTo>
                    <a:pt x="1369" y="560"/>
                  </a:lnTo>
                  <a:lnTo>
                    <a:pt x="1375" y="567"/>
                  </a:lnTo>
                  <a:lnTo>
                    <a:pt x="1381" y="573"/>
                  </a:lnTo>
                  <a:lnTo>
                    <a:pt x="1387" y="580"/>
                  </a:lnTo>
                  <a:lnTo>
                    <a:pt x="1394" y="588"/>
                  </a:lnTo>
                  <a:lnTo>
                    <a:pt x="1400" y="593"/>
                  </a:lnTo>
                  <a:lnTo>
                    <a:pt x="1405" y="601"/>
                  </a:lnTo>
                  <a:lnTo>
                    <a:pt x="1411" y="608"/>
                  </a:lnTo>
                  <a:lnTo>
                    <a:pt x="1417" y="615"/>
                  </a:lnTo>
                  <a:lnTo>
                    <a:pt x="1408" y="606"/>
                  </a:lnTo>
                  <a:lnTo>
                    <a:pt x="1402" y="602"/>
                  </a:lnTo>
                  <a:lnTo>
                    <a:pt x="1400" y="603"/>
                  </a:lnTo>
                  <a:lnTo>
                    <a:pt x="1395" y="608"/>
                  </a:lnTo>
                  <a:lnTo>
                    <a:pt x="1392" y="618"/>
                  </a:lnTo>
                  <a:lnTo>
                    <a:pt x="1392" y="631"/>
                  </a:lnTo>
                  <a:lnTo>
                    <a:pt x="1394" y="644"/>
                  </a:lnTo>
                  <a:lnTo>
                    <a:pt x="1395" y="654"/>
                  </a:lnTo>
                  <a:lnTo>
                    <a:pt x="1400" y="665"/>
                  </a:lnTo>
                  <a:lnTo>
                    <a:pt x="1408" y="681"/>
                  </a:lnTo>
                  <a:lnTo>
                    <a:pt x="1421" y="701"/>
                  </a:lnTo>
                  <a:lnTo>
                    <a:pt x="1434" y="719"/>
                  </a:lnTo>
                  <a:lnTo>
                    <a:pt x="1441" y="727"/>
                  </a:lnTo>
                  <a:lnTo>
                    <a:pt x="1447" y="735"/>
                  </a:lnTo>
                  <a:lnTo>
                    <a:pt x="1454" y="743"/>
                  </a:lnTo>
                  <a:lnTo>
                    <a:pt x="1460" y="750"/>
                  </a:lnTo>
                  <a:lnTo>
                    <a:pt x="1466" y="758"/>
                  </a:lnTo>
                  <a:lnTo>
                    <a:pt x="1470" y="765"/>
                  </a:lnTo>
                  <a:lnTo>
                    <a:pt x="1476" y="772"/>
                  </a:lnTo>
                  <a:lnTo>
                    <a:pt x="1482" y="779"/>
                  </a:lnTo>
                  <a:lnTo>
                    <a:pt x="1487" y="805"/>
                  </a:lnTo>
                  <a:lnTo>
                    <a:pt x="1486" y="841"/>
                  </a:lnTo>
                  <a:lnTo>
                    <a:pt x="1483" y="876"/>
                  </a:lnTo>
                  <a:lnTo>
                    <a:pt x="1482" y="890"/>
                  </a:lnTo>
                  <a:lnTo>
                    <a:pt x="1482" y="890"/>
                  </a:lnTo>
                  <a:lnTo>
                    <a:pt x="1484" y="889"/>
                  </a:lnTo>
                  <a:lnTo>
                    <a:pt x="1489" y="887"/>
                  </a:lnTo>
                  <a:lnTo>
                    <a:pt x="1499" y="883"/>
                  </a:lnTo>
                  <a:lnTo>
                    <a:pt x="1509" y="878"/>
                  </a:lnTo>
                  <a:lnTo>
                    <a:pt x="1515" y="874"/>
                  </a:lnTo>
                  <a:lnTo>
                    <a:pt x="1516" y="867"/>
                  </a:lnTo>
                  <a:lnTo>
                    <a:pt x="1513" y="854"/>
                  </a:lnTo>
                  <a:lnTo>
                    <a:pt x="1510" y="842"/>
                  </a:lnTo>
                  <a:lnTo>
                    <a:pt x="1510" y="828"/>
                  </a:lnTo>
                  <a:lnTo>
                    <a:pt x="1509" y="814"/>
                  </a:lnTo>
                  <a:lnTo>
                    <a:pt x="1510" y="798"/>
                  </a:lnTo>
                  <a:lnTo>
                    <a:pt x="1520" y="831"/>
                  </a:lnTo>
                  <a:lnTo>
                    <a:pt x="1528" y="866"/>
                  </a:lnTo>
                  <a:lnTo>
                    <a:pt x="1532" y="900"/>
                  </a:lnTo>
                  <a:lnTo>
                    <a:pt x="1535" y="936"/>
                  </a:lnTo>
                  <a:lnTo>
                    <a:pt x="1500" y="936"/>
                  </a:lnTo>
                  <a:lnTo>
                    <a:pt x="1497" y="955"/>
                  </a:lnTo>
                  <a:lnTo>
                    <a:pt x="1535" y="955"/>
                  </a:lnTo>
                  <a:lnTo>
                    <a:pt x="1535" y="956"/>
                  </a:lnTo>
                  <a:lnTo>
                    <a:pt x="1535" y="959"/>
                  </a:lnTo>
                  <a:lnTo>
                    <a:pt x="1535" y="961"/>
                  </a:lnTo>
                  <a:lnTo>
                    <a:pt x="1535" y="963"/>
                  </a:lnTo>
                  <a:lnTo>
                    <a:pt x="1535" y="972"/>
                  </a:lnTo>
                  <a:lnTo>
                    <a:pt x="1535" y="979"/>
                  </a:lnTo>
                  <a:lnTo>
                    <a:pt x="1535" y="988"/>
                  </a:lnTo>
                  <a:lnTo>
                    <a:pt x="1533" y="997"/>
                  </a:lnTo>
                  <a:lnTo>
                    <a:pt x="1554" y="997"/>
                  </a:lnTo>
                  <a:lnTo>
                    <a:pt x="1554" y="988"/>
                  </a:lnTo>
                  <a:lnTo>
                    <a:pt x="1554" y="979"/>
                  </a:lnTo>
                  <a:lnTo>
                    <a:pt x="1554" y="972"/>
                  </a:lnTo>
                  <a:lnTo>
                    <a:pt x="1554" y="963"/>
                  </a:lnTo>
                  <a:lnTo>
                    <a:pt x="1554" y="961"/>
                  </a:lnTo>
                  <a:lnTo>
                    <a:pt x="1554" y="959"/>
                  </a:lnTo>
                  <a:lnTo>
                    <a:pt x="1554" y="956"/>
                  </a:lnTo>
                  <a:lnTo>
                    <a:pt x="1554" y="955"/>
                  </a:lnTo>
                  <a:lnTo>
                    <a:pt x="1620" y="955"/>
                  </a:lnTo>
                  <a:lnTo>
                    <a:pt x="1626" y="936"/>
                  </a:lnTo>
                  <a:lnTo>
                    <a:pt x="1554" y="936"/>
                  </a:lnTo>
                  <a:lnTo>
                    <a:pt x="1549" y="891"/>
                  </a:lnTo>
                  <a:lnTo>
                    <a:pt x="1544" y="848"/>
                  </a:lnTo>
                  <a:lnTo>
                    <a:pt x="1533" y="806"/>
                  </a:lnTo>
                  <a:lnTo>
                    <a:pt x="1520" y="765"/>
                  </a:lnTo>
                  <a:lnTo>
                    <a:pt x="1522" y="759"/>
                  </a:lnTo>
                  <a:lnTo>
                    <a:pt x="1523" y="755"/>
                  </a:lnTo>
                  <a:lnTo>
                    <a:pt x="1523" y="752"/>
                  </a:lnTo>
                  <a:lnTo>
                    <a:pt x="1523" y="750"/>
                  </a:lnTo>
                  <a:lnTo>
                    <a:pt x="1516" y="729"/>
                  </a:lnTo>
                  <a:lnTo>
                    <a:pt x="1510" y="742"/>
                  </a:lnTo>
                  <a:lnTo>
                    <a:pt x="1499" y="714"/>
                  </a:lnTo>
                  <a:lnTo>
                    <a:pt x="1486" y="688"/>
                  </a:lnTo>
                  <a:lnTo>
                    <a:pt x="1472" y="664"/>
                  </a:lnTo>
                  <a:lnTo>
                    <a:pt x="1457" y="638"/>
                  </a:lnTo>
                  <a:lnTo>
                    <a:pt x="1440" y="615"/>
                  </a:lnTo>
                  <a:lnTo>
                    <a:pt x="1421" y="592"/>
                  </a:lnTo>
                  <a:lnTo>
                    <a:pt x="1402" y="569"/>
                  </a:lnTo>
                  <a:lnTo>
                    <a:pt x="1381" y="547"/>
                  </a:lnTo>
                  <a:lnTo>
                    <a:pt x="1379" y="544"/>
                  </a:lnTo>
                  <a:lnTo>
                    <a:pt x="1376" y="542"/>
                  </a:lnTo>
                  <a:lnTo>
                    <a:pt x="1375" y="540"/>
                  </a:lnTo>
                  <a:lnTo>
                    <a:pt x="1374" y="537"/>
                  </a:lnTo>
                  <a:lnTo>
                    <a:pt x="1401" y="508"/>
                  </a:lnTo>
                  <a:lnTo>
                    <a:pt x="1408" y="517"/>
                  </a:lnTo>
                  <a:lnTo>
                    <a:pt x="1417" y="526"/>
                  </a:lnTo>
                  <a:lnTo>
                    <a:pt x="1425" y="537"/>
                  </a:lnTo>
                  <a:lnTo>
                    <a:pt x="1434" y="550"/>
                  </a:lnTo>
                  <a:lnTo>
                    <a:pt x="1443" y="563"/>
                  </a:lnTo>
                  <a:lnTo>
                    <a:pt x="1451" y="573"/>
                  </a:lnTo>
                  <a:lnTo>
                    <a:pt x="1460" y="580"/>
                  </a:lnTo>
                  <a:lnTo>
                    <a:pt x="1467" y="586"/>
                  </a:lnTo>
                  <a:lnTo>
                    <a:pt x="1474" y="591"/>
                  </a:lnTo>
                  <a:lnTo>
                    <a:pt x="1482" y="595"/>
                  </a:lnTo>
                  <a:lnTo>
                    <a:pt x="1487" y="596"/>
                  </a:lnTo>
                  <a:lnTo>
                    <a:pt x="1495" y="596"/>
                  </a:lnTo>
                  <a:lnTo>
                    <a:pt x="1502" y="596"/>
                  </a:lnTo>
                  <a:lnTo>
                    <a:pt x="1510" y="595"/>
                  </a:lnTo>
                  <a:lnTo>
                    <a:pt x="1519" y="595"/>
                  </a:lnTo>
                  <a:lnTo>
                    <a:pt x="1528" y="595"/>
                  </a:lnTo>
                  <a:lnTo>
                    <a:pt x="1536" y="596"/>
                  </a:lnTo>
                  <a:lnTo>
                    <a:pt x="1542" y="598"/>
                  </a:lnTo>
                  <a:lnTo>
                    <a:pt x="1548" y="602"/>
                  </a:lnTo>
                  <a:lnTo>
                    <a:pt x="1552" y="608"/>
                  </a:lnTo>
                  <a:lnTo>
                    <a:pt x="1561" y="622"/>
                  </a:lnTo>
                  <a:lnTo>
                    <a:pt x="1571" y="638"/>
                  </a:lnTo>
                  <a:lnTo>
                    <a:pt x="1581" y="651"/>
                  </a:lnTo>
                  <a:lnTo>
                    <a:pt x="1585" y="657"/>
                  </a:lnTo>
                  <a:lnTo>
                    <a:pt x="1587" y="660"/>
                  </a:lnTo>
                  <a:lnTo>
                    <a:pt x="1592" y="665"/>
                  </a:lnTo>
                  <a:lnTo>
                    <a:pt x="1600" y="668"/>
                  </a:lnTo>
                  <a:lnTo>
                    <a:pt x="1610" y="664"/>
                  </a:lnTo>
                  <a:lnTo>
                    <a:pt x="1617" y="658"/>
                  </a:lnTo>
                  <a:lnTo>
                    <a:pt x="1623" y="652"/>
                  </a:lnTo>
                  <a:lnTo>
                    <a:pt x="1630" y="648"/>
                  </a:lnTo>
                  <a:lnTo>
                    <a:pt x="1636" y="642"/>
                  </a:lnTo>
                  <a:lnTo>
                    <a:pt x="1649" y="673"/>
                  </a:lnTo>
                  <a:lnTo>
                    <a:pt x="1662" y="703"/>
                  </a:lnTo>
                  <a:lnTo>
                    <a:pt x="1672" y="733"/>
                  </a:lnTo>
                  <a:lnTo>
                    <a:pt x="1682" y="765"/>
                  </a:lnTo>
                  <a:lnTo>
                    <a:pt x="1689" y="796"/>
                  </a:lnTo>
                  <a:lnTo>
                    <a:pt x="1696" y="830"/>
                  </a:lnTo>
                  <a:lnTo>
                    <a:pt x="1700" y="861"/>
                  </a:lnTo>
                  <a:lnTo>
                    <a:pt x="1705" y="894"/>
                  </a:lnTo>
                  <a:lnTo>
                    <a:pt x="1724" y="894"/>
                  </a:lnTo>
                  <a:lnTo>
                    <a:pt x="1719" y="860"/>
                  </a:lnTo>
                  <a:lnTo>
                    <a:pt x="1713" y="827"/>
                  </a:lnTo>
                  <a:lnTo>
                    <a:pt x="1708" y="792"/>
                  </a:lnTo>
                  <a:lnTo>
                    <a:pt x="1699" y="759"/>
                  </a:lnTo>
                  <a:lnTo>
                    <a:pt x="1689" y="727"/>
                  </a:lnTo>
                  <a:lnTo>
                    <a:pt x="1677" y="694"/>
                  </a:lnTo>
                  <a:lnTo>
                    <a:pt x="1666" y="664"/>
                  </a:lnTo>
                  <a:lnTo>
                    <a:pt x="1652" y="632"/>
                  </a:lnTo>
                  <a:lnTo>
                    <a:pt x="1653" y="631"/>
                  </a:lnTo>
                  <a:lnTo>
                    <a:pt x="1654" y="629"/>
                  </a:lnTo>
                  <a:lnTo>
                    <a:pt x="1656" y="629"/>
                  </a:lnTo>
                  <a:lnTo>
                    <a:pt x="1657" y="628"/>
                  </a:lnTo>
                  <a:lnTo>
                    <a:pt x="1663" y="624"/>
                  </a:lnTo>
                  <a:lnTo>
                    <a:pt x="1667" y="621"/>
                  </a:lnTo>
                  <a:lnTo>
                    <a:pt x="1667" y="616"/>
                  </a:lnTo>
                  <a:lnTo>
                    <a:pt x="1663" y="612"/>
                  </a:lnTo>
                  <a:lnTo>
                    <a:pt x="1657" y="606"/>
                  </a:lnTo>
                  <a:lnTo>
                    <a:pt x="1649" y="598"/>
                  </a:lnTo>
                  <a:lnTo>
                    <a:pt x="1636" y="586"/>
                  </a:lnTo>
                  <a:lnTo>
                    <a:pt x="1621" y="572"/>
                  </a:lnTo>
                  <a:lnTo>
                    <a:pt x="1620" y="569"/>
                  </a:lnTo>
                  <a:lnTo>
                    <a:pt x="1617" y="567"/>
                  </a:lnTo>
                  <a:lnTo>
                    <a:pt x="1616" y="565"/>
                  </a:lnTo>
                  <a:lnTo>
                    <a:pt x="1614" y="563"/>
                  </a:lnTo>
                  <a:lnTo>
                    <a:pt x="1608" y="555"/>
                  </a:lnTo>
                  <a:lnTo>
                    <a:pt x="1603" y="544"/>
                  </a:lnTo>
                  <a:lnTo>
                    <a:pt x="1595" y="536"/>
                  </a:lnTo>
                  <a:lnTo>
                    <a:pt x="1590" y="526"/>
                  </a:lnTo>
                  <a:lnTo>
                    <a:pt x="1582" y="517"/>
                  </a:lnTo>
                  <a:lnTo>
                    <a:pt x="1577" y="507"/>
                  </a:lnTo>
                  <a:lnTo>
                    <a:pt x="1569" y="498"/>
                  </a:lnTo>
                  <a:lnTo>
                    <a:pt x="1562" y="490"/>
                  </a:lnTo>
                  <a:lnTo>
                    <a:pt x="1559" y="485"/>
                  </a:lnTo>
                  <a:lnTo>
                    <a:pt x="1556" y="480"/>
                  </a:lnTo>
                  <a:lnTo>
                    <a:pt x="1552" y="475"/>
                  </a:lnTo>
                  <a:lnTo>
                    <a:pt x="1549" y="471"/>
                  </a:lnTo>
                  <a:lnTo>
                    <a:pt x="1533" y="451"/>
                  </a:lnTo>
                  <a:lnTo>
                    <a:pt x="1520" y="432"/>
                  </a:lnTo>
                  <a:lnTo>
                    <a:pt x="1512" y="421"/>
                  </a:lnTo>
                  <a:lnTo>
                    <a:pt x="1509" y="416"/>
                  </a:lnTo>
                  <a:lnTo>
                    <a:pt x="1508" y="416"/>
                  </a:lnTo>
                  <a:lnTo>
                    <a:pt x="1506" y="415"/>
                  </a:lnTo>
                  <a:lnTo>
                    <a:pt x="1502" y="413"/>
                  </a:lnTo>
                  <a:lnTo>
                    <a:pt x="1497" y="412"/>
                  </a:lnTo>
                  <a:lnTo>
                    <a:pt x="1613" y="297"/>
                  </a:lnTo>
                  <a:lnTo>
                    <a:pt x="1616" y="300"/>
                  </a:lnTo>
                  <a:lnTo>
                    <a:pt x="1617" y="301"/>
                  </a:lnTo>
                  <a:lnTo>
                    <a:pt x="1620" y="304"/>
                  </a:lnTo>
                  <a:lnTo>
                    <a:pt x="1621" y="307"/>
                  </a:lnTo>
                  <a:lnTo>
                    <a:pt x="1653" y="339"/>
                  </a:lnTo>
                  <a:lnTo>
                    <a:pt x="1682" y="373"/>
                  </a:lnTo>
                  <a:lnTo>
                    <a:pt x="1709" y="408"/>
                  </a:lnTo>
                  <a:lnTo>
                    <a:pt x="1735" y="442"/>
                  </a:lnTo>
                  <a:lnTo>
                    <a:pt x="1758" y="480"/>
                  </a:lnTo>
                  <a:lnTo>
                    <a:pt x="1780" y="517"/>
                  </a:lnTo>
                  <a:lnTo>
                    <a:pt x="1800" y="556"/>
                  </a:lnTo>
                  <a:lnTo>
                    <a:pt x="1819" y="595"/>
                  </a:lnTo>
                  <a:lnTo>
                    <a:pt x="1834" y="637"/>
                  </a:lnTo>
                  <a:lnTo>
                    <a:pt x="1849" y="677"/>
                  </a:lnTo>
                  <a:lnTo>
                    <a:pt x="1862" y="719"/>
                  </a:lnTo>
                  <a:lnTo>
                    <a:pt x="1872" y="762"/>
                  </a:lnTo>
                  <a:lnTo>
                    <a:pt x="1880" y="804"/>
                  </a:lnTo>
                  <a:lnTo>
                    <a:pt x="1886" y="848"/>
                  </a:lnTo>
                  <a:lnTo>
                    <a:pt x="1891" y="891"/>
                  </a:lnTo>
                  <a:lnTo>
                    <a:pt x="1893" y="936"/>
                  </a:lnTo>
                  <a:lnTo>
                    <a:pt x="1793" y="936"/>
                  </a:lnTo>
                  <a:lnTo>
                    <a:pt x="1793" y="955"/>
                  </a:lnTo>
                  <a:lnTo>
                    <a:pt x="1893" y="955"/>
                  </a:lnTo>
                  <a:lnTo>
                    <a:pt x="1893" y="956"/>
                  </a:lnTo>
                  <a:lnTo>
                    <a:pt x="1893" y="959"/>
                  </a:lnTo>
                  <a:lnTo>
                    <a:pt x="1893" y="961"/>
                  </a:lnTo>
                  <a:lnTo>
                    <a:pt x="1893" y="963"/>
                  </a:lnTo>
                  <a:lnTo>
                    <a:pt x="1893" y="984"/>
                  </a:lnTo>
                  <a:lnTo>
                    <a:pt x="1893" y="1004"/>
                  </a:lnTo>
                  <a:lnTo>
                    <a:pt x="1892" y="1025"/>
                  </a:lnTo>
                  <a:lnTo>
                    <a:pt x="1891" y="1046"/>
                  </a:lnTo>
                  <a:lnTo>
                    <a:pt x="1928" y="1054"/>
                  </a:lnTo>
                  <a:lnTo>
                    <a:pt x="1929" y="1031"/>
                  </a:lnTo>
                  <a:lnTo>
                    <a:pt x="1931" y="1008"/>
                  </a:lnTo>
                  <a:lnTo>
                    <a:pt x="1932" y="986"/>
                  </a:lnTo>
                  <a:lnTo>
                    <a:pt x="1932" y="963"/>
                  </a:lnTo>
                  <a:lnTo>
                    <a:pt x="1931" y="916"/>
                  </a:lnTo>
                  <a:lnTo>
                    <a:pt x="1928" y="867"/>
                  </a:lnTo>
                  <a:lnTo>
                    <a:pt x="1922" y="821"/>
                  </a:lnTo>
                  <a:lnTo>
                    <a:pt x="1914" y="773"/>
                  </a:lnTo>
                  <a:lnTo>
                    <a:pt x="1904" y="727"/>
                  </a:lnTo>
                  <a:lnTo>
                    <a:pt x="1891" y="683"/>
                  </a:lnTo>
                  <a:lnTo>
                    <a:pt x="1876" y="637"/>
                  </a:lnTo>
                  <a:lnTo>
                    <a:pt x="1859" y="593"/>
                  </a:lnTo>
                  <a:lnTo>
                    <a:pt x="1840" y="550"/>
                  </a:lnTo>
                  <a:lnTo>
                    <a:pt x="1819" y="508"/>
                  </a:lnTo>
                  <a:lnTo>
                    <a:pt x="1796" y="467"/>
                  </a:lnTo>
                  <a:lnTo>
                    <a:pt x="1770" y="428"/>
                  </a:lnTo>
                  <a:lnTo>
                    <a:pt x="1742" y="389"/>
                  </a:lnTo>
                  <a:lnTo>
                    <a:pt x="1713" y="351"/>
                  </a:lnTo>
                  <a:lnTo>
                    <a:pt x="1682" y="314"/>
                  </a:lnTo>
                  <a:lnTo>
                    <a:pt x="1649" y="279"/>
                  </a:lnTo>
                  <a:lnTo>
                    <a:pt x="1618" y="251"/>
                  </a:lnTo>
                  <a:lnTo>
                    <a:pt x="1585" y="222"/>
                  </a:lnTo>
                  <a:lnTo>
                    <a:pt x="1554" y="196"/>
                  </a:lnTo>
                  <a:lnTo>
                    <a:pt x="1519" y="170"/>
                  </a:lnTo>
                  <a:lnTo>
                    <a:pt x="1484" y="147"/>
                  </a:lnTo>
                  <a:lnTo>
                    <a:pt x="1448" y="125"/>
                  </a:lnTo>
                  <a:lnTo>
                    <a:pt x="1412" y="105"/>
                  </a:lnTo>
                  <a:lnTo>
                    <a:pt x="1375" y="87"/>
                  </a:lnTo>
                  <a:lnTo>
                    <a:pt x="1338" y="71"/>
                  </a:lnTo>
                  <a:lnTo>
                    <a:pt x="1299" y="55"/>
                  </a:lnTo>
                  <a:lnTo>
                    <a:pt x="1258" y="42"/>
                  </a:lnTo>
                  <a:lnTo>
                    <a:pt x="1220" y="29"/>
                  </a:lnTo>
                  <a:lnTo>
                    <a:pt x="1178" y="20"/>
                  </a:lnTo>
                  <a:lnTo>
                    <a:pt x="1137" y="12"/>
                  </a:lnTo>
                  <a:lnTo>
                    <a:pt x="1096" y="4"/>
                  </a:lnTo>
                  <a:lnTo>
                    <a:pt x="1054" y="0"/>
                  </a:lnTo>
                  <a:lnTo>
                    <a:pt x="1051" y="10"/>
                  </a:lnTo>
                  <a:lnTo>
                    <a:pt x="1048" y="19"/>
                  </a:lnTo>
                  <a:lnTo>
                    <a:pt x="1047" y="26"/>
                  </a:lnTo>
                  <a:lnTo>
                    <a:pt x="1044" y="32"/>
                  </a:lnTo>
                  <a:lnTo>
                    <a:pt x="1044" y="38"/>
                  </a:lnTo>
                  <a:lnTo>
                    <a:pt x="1083" y="42"/>
                  </a:lnTo>
                  <a:lnTo>
                    <a:pt x="1122" y="48"/>
                  </a:lnTo>
                  <a:lnTo>
                    <a:pt x="1159" y="55"/>
                  </a:lnTo>
                  <a:lnTo>
                    <a:pt x="1196" y="64"/>
                  </a:lnTo>
                  <a:lnTo>
                    <a:pt x="1234" y="74"/>
                  </a:lnTo>
                  <a:lnTo>
                    <a:pt x="1271" y="85"/>
                  </a:lnTo>
                  <a:lnTo>
                    <a:pt x="1307" y="100"/>
                  </a:lnTo>
                  <a:lnTo>
                    <a:pt x="1342" y="114"/>
                  </a:lnTo>
                  <a:lnTo>
                    <a:pt x="1376" y="130"/>
                  </a:lnTo>
                  <a:lnTo>
                    <a:pt x="1411" y="148"/>
                  </a:lnTo>
                  <a:lnTo>
                    <a:pt x="1444" y="167"/>
                  </a:lnTo>
                  <a:lnTo>
                    <a:pt x="1477" y="187"/>
                  </a:lnTo>
                  <a:lnTo>
                    <a:pt x="1509" y="209"/>
                  </a:lnTo>
                  <a:lnTo>
                    <a:pt x="1539" y="233"/>
                  </a:lnTo>
                  <a:lnTo>
                    <a:pt x="1569" y="258"/>
                  </a:lnTo>
                  <a:lnTo>
                    <a:pt x="1598" y="284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79" y="400"/>
                  </a:lnTo>
                  <a:lnTo>
                    <a:pt x="1474" y="398"/>
                  </a:lnTo>
                  <a:lnTo>
                    <a:pt x="1470" y="393"/>
                  </a:lnTo>
                  <a:lnTo>
                    <a:pt x="1466" y="389"/>
                  </a:lnTo>
                  <a:lnTo>
                    <a:pt x="1460" y="385"/>
                  </a:lnTo>
                  <a:lnTo>
                    <a:pt x="1460" y="383"/>
                  </a:lnTo>
                  <a:lnTo>
                    <a:pt x="1460" y="383"/>
                  </a:lnTo>
                  <a:lnTo>
                    <a:pt x="1460" y="382"/>
                  </a:lnTo>
                  <a:lnTo>
                    <a:pt x="1460" y="382"/>
                  </a:lnTo>
                  <a:lnTo>
                    <a:pt x="1461" y="372"/>
                  </a:lnTo>
                  <a:lnTo>
                    <a:pt x="1461" y="362"/>
                  </a:lnTo>
                  <a:lnTo>
                    <a:pt x="1460" y="351"/>
                  </a:lnTo>
                  <a:lnTo>
                    <a:pt x="1453" y="341"/>
                  </a:lnTo>
                  <a:lnTo>
                    <a:pt x="1443" y="328"/>
                  </a:lnTo>
                  <a:lnTo>
                    <a:pt x="1434" y="315"/>
                  </a:lnTo>
                  <a:lnTo>
                    <a:pt x="1424" y="305"/>
                  </a:lnTo>
                  <a:lnTo>
                    <a:pt x="1412" y="303"/>
                  </a:lnTo>
                  <a:lnTo>
                    <a:pt x="1405" y="301"/>
                  </a:lnTo>
                  <a:lnTo>
                    <a:pt x="1400" y="297"/>
                  </a:lnTo>
                  <a:lnTo>
                    <a:pt x="1392" y="290"/>
                  </a:lnTo>
                  <a:lnTo>
                    <a:pt x="1387" y="282"/>
                  </a:lnTo>
                  <a:lnTo>
                    <a:pt x="1381" y="277"/>
                  </a:lnTo>
                  <a:lnTo>
                    <a:pt x="1374" y="272"/>
                  </a:lnTo>
                  <a:lnTo>
                    <a:pt x="1369" y="272"/>
                  </a:lnTo>
                  <a:lnTo>
                    <a:pt x="1364" y="277"/>
                  </a:lnTo>
                  <a:lnTo>
                    <a:pt x="1355" y="290"/>
                  </a:lnTo>
                  <a:lnTo>
                    <a:pt x="1351" y="295"/>
                  </a:lnTo>
                  <a:lnTo>
                    <a:pt x="1349" y="298"/>
                  </a:lnTo>
                  <a:lnTo>
                    <a:pt x="1349" y="298"/>
                  </a:lnTo>
                  <a:lnTo>
                    <a:pt x="1355" y="311"/>
                  </a:lnTo>
                  <a:lnTo>
                    <a:pt x="1365" y="343"/>
                  </a:lnTo>
                  <a:lnTo>
                    <a:pt x="1375" y="380"/>
                  </a:lnTo>
                  <a:lnTo>
                    <a:pt x="1375" y="413"/>
                  </a:lnTo>
                  <a:lnTo>
                    <a:pt x="1368" y="438"/>
                  </a:lnTo>
                  <a:lnTo>
                    <a:pt x="1364" y="458"/>
                  </a:lnTo>
                  <a:lnTo>
                    <a:pt x="1365" y="472"/>
                  </a:lnTo>
                  <a:lnTo>
                    <a:pt x="1375" y="485"/>
                  </a:lnTo>
                  <a:lnTo>
                    <a:pt x="1378" y="488"/>
                  </a:lnTo>
                  <a:lnTo>
                    <a:pt x="1381" y="490"/>
                  </a:lnTo>
                  <a:lnTo>
                    <a:pt x="1384" y="493"/>
                  </a:lnTo>
                  <a:lnTo>
                    <a:pt x="1387" y="495"/>
                  </a:lnTo>
                  <a:lnTo>
                    <a:pt x="1359" y="524"/>
                  </a:lnTo>
                  <a:lnTo>
                    <a:pt x="1358" y="524"/>
                  </a:lnTo>
                  <a:lnTo>
                    <a:pt x="1358" y="523"/>
                  </a:lnTo>
                  <a:lnTo>
                    <a:pt x="1358" y="523"/>
                  </a:lnTo>
                  <a:lnTo>
                    <a:pt x="1356" y="521"/>
                  </a:lnTo>
                  <a:lnTo>
                    <a:pt x="1345" y="542"/>
                  </a:lnTo>
                  <a:lnTo>
                    <a:pt x="1332" y="562"/>
                  </a:lnTo>
                  <a:lnTo>
                    <a:pt x="1319" y="579"/>
                  </a:lnTo>
                  <a:lnTo>
                    <a:pt x="1303" y="596"/>
                  </a:lnTo>
                  <a:lnTo>
                    <a:pt x="1287" y="612"/>
                  </a:lnTo>
                  <a:lnTo>
                    <a:pt x="1270" y="627"/>
                  </a:lnTo>
                  <a:lnTo>
                    <a:pt x="1251" y="639"/>
                  </a:lnTo>
                  <a:lnTo>
                    <a:pt x="1232" y="652"/>
                  </a:lnTo>
                  <a:lnTo>
                    <a:pt x="1212" y="671"/>
                  </a:lnTo>
                  <a:lnTo>
                    <a:pt x="1211" y="670"/>
                  </a:lnTo>
                  <a:lnTo>
                    <a:pt x="1209" y="668"/>
                  </a:lnTo>
                  <a:lnTo>
                    <a:pt x="1208" y="668"/>
                  </a:lnTo>
                  <a:lnTo>
                    <a:pt x="1207" y="667"/>
                  </a:lnTo>
                  <a:lnTo>
                    <a:pt x="1202" y="668"/>
                  </a:lnTo>
                  <a:lnTo>
                    <a:pt x="1198" y="671"/>
                  </a:lnTo>
                  <a:lnTo>
                    <a:pt x="1194" y="673"/>
                  </a:lnTo>
                  <a:lnTo>
                    <a:pt x="1188" y="675"/>
                  </a:lnTo>
                  <a:lnTo>
                    <a:pt x="1191" y="677"/>
                  </a:lnTo>
                  <a:lnTo>
                    <a:pt x="1194" y="680"/>
                  </a:lnTo>
                  <a:lnTo>
                    <a:pt x="1196" y="681"/>
                  </a:lnTo>
                  <a:lnTo>
                    <a:pt x="1199" y="684"/>
                  </a:lnTo>
                  <a:lnTo>
                    <a:pt x="1192" y="690"/>
                  </a:lnTo>
                  <a:lnTo>
                    <a:pt x="1185" y="697"/>
                  </a:lnTo>
                  <a:lnTo>
                    <a:pt x="1178" y="706"/>
                  </a:lnTo>
                  <a:lnTo>
                    <a:pt x="1168" y="714"/>
                  </a:lnTo>
                  <a:lnTo>
                    <a:pt x="1188" y="745"/>
                  </a:lnTo>
                  <a:lnTo>
                    <a:pt x="1191" y="743"/>
                  </a:lnTo>
                  <a:lnTo>
                    <a:pt x="1192" y="742"/>
                  </a:lnTo>
                  <a:lnTo>
                    <a:pt x="1195" y="740"/>
                  </a:lnTo>
                  <a:lnTo>
                    <a:pt x="1199" y="740"/>
                  </a:lnTo>
                  <a:lnTo>
                    <a:pt x="1211" y="737"/>
                  </a:lnTo>
                  <a:lnTo>
                    <a:pt x="1221" y="739"/>
                  </a:lnTo>
                  <a:lnTo>
                    <a:pt x="1230" y="745"/>
                  </a:lnTo>
                  <a:lnTo>
                    <a:pt x="1235" y="755"/>
                  </a:lnTo>
                  <a:lnTo>
                    <a:pt x="1235" y="765"/>
                  </a:lnTo>
                  <a:lnTo>
                    <a:pt x="1228" y="769"/>
                  </a:lnTo>
                  <a:lnTo>
                    <a:pt x="1221" y="772"/>
                  </a:lnTo>
                  <a:lnTo>
                    <a:pt x="1217" y="772"/>
                  </a:lnTo>
                  <a:lnTo>
                    <a:pt x="1209" y="801"/>
                  </a:lnTo>
                  <a:lnTo>
                    <a:pt x="1195" y="772"/>
                  </a:lnTo>
                  <a:lnTo>
                    <a:pt x="1194" y="773"/>
                  </a:lnTo>
                  <a:lnTo>
                    <a:pt x="1188" y="776"/>
                  </a:lnTo>
                  <a:lnTo>
                    <a:pt x="1179" y="779"/>
                  </a:lnTo>
                  <a:lnTo>
                    <a:pt x="1166" y="783"/>
                  </a:lnTo>
                  <a:lnTo>
                    <a:pt x="1156" y="783"/>
                  </a:lnTo>
                  <a:lnTo>
                    <a:pt x="1149" y="782"/>
                  </a:lnTo>
                  <a:lnTo>
                    <a:pt x="1143" y="779"/>
                  </a:lnTo>
                  <a:lnTo>
                    <a:pt x="1135" y="776"/>
                  </a:lnTo>
                  <a:lnTo>
                    <a:pt x="1145" y="766"/>
                  </a:lnTo>
                  <a:lnTo>
                    <a:pt x="1149" y="769"/>
                  </a:lnTo>
                  <a:lnTo>
                    <a:pt x="1153" y="772"/>
                  </a:lnTo>
                  <a:lnTo>
                    <a:pt x="1158" y="772"/>
                  </a:lnTo>
                  <a:lnTo>
                    <a:pt x="1163" y="769"/>
                  </a:lnTo>
                  <a:lnTo>
                    <a:pt x="1171" y="762"/>
                  </a:lnTo>
                  <a:lnTo>
                    <a:pt x="1176" y="756"/>
                  </a:lnTo>
                  <a:lnTo>
                    <a:pt x="1181" y="749"/>
                  </a:lnTo>
                  <a:lnTo>
                    <a:pt x="1188" y="745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6" y="714"/>
                  </a:lnTo>
                  <a:lnTo>
                    <a:pt x="1166" y="714"/>
                  </a:lnTo>
                  <a:lnTo>
                    <a:pt x="1159" y="719"/>
                  </a:lnTo>
                  <a:lnTo>
                    <a:pt x="1150" y="723"/>
                  </a:lnTo>
                  <a:lnTo>
                    <a:pt x="1142" y="727"/>
                  </a:lnTo>
                  <a:lnTo>
                    <a:pt x="1133" y="730"/>
                  </a:lnTo>
                  <a:lnTo>
                    <a:pt x="1126" y="735"/>
                  </a:lnTo>
                  <a:lnTo>
                    <a:pt x="1122" y="739"/>
                  </a:lnTo>
                  <a:lnTo>
                    <a:pt x="1120" y="743"/>
                  </a:lnTo>
                  <a:lnTo>
                    <a:pt x="1123" y="747"/>
                  </a:lnTo>
                  <a:lnTo>
                    <a:pt x="1124" y="749"/>
                  </a:lnTo>
                  <a:lnTo>
                    <a:pt x="1127" y="750"/>
                  </a:lnTo>
                  <a:lnTo>
                    <a:pt x="1129" y="752"/>
                  </a:lnTo>
                  <a:lnTo>
                    <a:pt x="1130" y="753"/>
                  </a:lnTo>
                  <a:lnTo>
                    <a:pt x="1117" y="768"/>
                  </a:lnTo>
                  <a:lnTo>
                    <a:pt x="1113" y="766"/>
                  </a:lnTo>
                  <a:lnTo>
                    <a:pt x="1110" y="765"/>
                  </a:lnTo>
                  <a:lnTo>
                    <a:pt x="1106" y="766"/>
                  </a:lnTo>
                  <a:lnTo>
                    <a:pt x="1101" y="769"/>
                  </a:lnTo>
                  <a:lnTo>
                    <a:pt x="1094" y="778"/>
                  </a:lnTo>
                  <a:lnTo>
                    <a:pt x="1088" y="785"/>
                  </a:lnTo>
                  <a:lnTo>
                    <a:pt x="1086" y="791"/>
                  </a:lnTo>
                  <a:lnTo>
                    <a:pt x="1084" y="794"/>
                  </a:lnTo>
                  <a:lnTo>
                    <a:pt x="1081" y="796"/>
                  </a:lnTo>
                  <a:lnTo>
                    <a:pt x="1073" y="801"/>
                  </a:lnTo>
                  <a:lnTo>
                    <a:pt x="1063" y="804"/>
                  </a:lnTo>
                  <a:lnTo>
                    <a:pt x="1055" y="798"/>
                  </a:lnTo>
                  <a:lnTo>
                    <a:pt x="1052" y="786"/>
                  </a:lnTo>
                  <a:lnTo>
                    <a:pt x="1054" y="775"/>
                  </a:lnTo>
                  <a:lnTo>
                    <a:pt x="1057" y="765"/>
                  </a:lnTo>
                  <a:lnTo>
                    <a:pt x="1058" y="762"/>
                  </a:lnTo>
                  <a:lnTo>
                    <a:pt x="1034" y="765"/>
                  </a:lnTo>
                  <a:lnTo>
                    <a:pt x="1034" y="850"/>
                  </a:lnTo>
                  <a:lnTo>
                    <a:pt x="1031" y="853"/>
                  </a:lnTo>
                  <a:lnTo>
                    <a:pt x="1031" y="880"/>
                  </a:lnTo>
                  <a:lnTo>
                    <a:pt x="1034" y="877"/>
                  </a:lnTo>
                  <a:lnTo>
                    <a:pt x="1034" y="936"/>
                  </a:lnTo>
                  <a:lnTo>
                    <a:pt x="1029" y="936"/>
                  </a:lnTo>
                  <a:lnTo>
                    <a:pt x="1028" y="945"/>
                  </a:lnTo>
                  <a:lnTo>
                    <a:pt x="1034" y="945"/>
                  </a:lnTo>
                  <a:lnTo>
                    <a:pt x="1035" y="945"/>
                  </a:lnTo>
                  <a:lnTo>
                    <a:pt x="1037" y="945"/>
                  </a:lnTo>
                  <a:lnTo>
                    <a:pt x="1040" y="946"/>
                  </a:lnTo>
                  <a:lnTo>
                    <a:pt x="1041" y="946"/>
                  </a:lnTo>
                  <a:lnTo>
                    <a:pt x="1051" y="949"/>
                  </a:lnTo>
                  <a:lnTo>
                    <a:pt x="1065" y="953"/>
                  </a:lnTo>
                  <a:lnTo>
                    <a:pt x="1081" y="959"/>
                  </a:lnTo>
                  <a:lnTo>
                    <a:pt x="1099" y="965"/>
                  </a:lnTo>
                  <a:lnTo>
                    <a:pt x="1116" y="972"/>
                  </a:lnTo>
                  <a:lnTo>
                    <a:pt x="1132" y="981"/>
                  </a:lnTo>
                  <a:lnTo>
                    <a:pt x="1146" y="989"/>
                  </a:lnTo>
                  <a:lnTo>
                    <a:pt x="1156" y="998"/>
                  </a:lnTo>
                  <a:lnTo>
                    <a:pt x="1166" y="1010"/>
                  </a:lnTo>
                  <a:lnTo>
                    <a:pt x="1176" y="1024"/>
                  </a:lnTo>
                  <a:lnTo>
                    <a:pt x="1188" y="1038"/>
                  </a:lnTo>
                  <a:lnTo>
                    <a:pt x="1198" y="1056"/>
                  </a:lnTo>
                  <a:lnTo>
                    <a:pt x="1207" y="1073"/>
                  </a:lnTo>
                  <a:lnTo>
                    <a:pt x="1214" y="1092"/>
                  </a:lnTo>
                  <a:lnTo>
                    <a:pt x="1220" y="1110"/>
                  </a:lnTo>
                  <a:lnTo>
                    <a:pt x="1221" y="1130"/>
                  </a:lnTo>
                  <a:lnTo>
                    <a:pt x="1220" y="1152"/>
                  </a:lnTo>
                  <a:lnTo>
                    <a:pt x="1217" y="1172"/>
                  </a:lnTo>
                  <a:lnTo>
                    <a:pt x="1211" y="1194"/>
                  </a:lnTo>
                  <a:lnTo>
                    <a:pt x="1202" y="1214"/>
                  </a:lnTo>
                  <a:lnTo>
                    <a:pt x="1191" y="1234"/>
                  </a:lnTo>
                  <a:lnTo>
                    <a:pt x="1176" y="1253"/>
                  </a:lnTo>
                  <a:lnTo>
                    <a:pt x="1159" y="1269"/>
                  </a:lnTo>
                  <a:lnTo>
                    <a:pt x="1137" y="1282"/>
                  </a:lnTo>
                  <a:lnTo>
                    <a:pt x="1114" y="1293"/>
                  </a:lnTo>
                  <a:lnTo>
                    <a:pt x="1093" y="1303"/>
                  </a:lnTo>
                  <a:lnTo>
                    <a:pt x="1074" y="1312"/>
                  </a:lnTo>
                  <a:lnTo>
                    <a:pt x="1055" y="1321"/>
                  </a:lnTo>
                  <a:lnTo>
                    <a:pt x="1041" y="1326"/>
                  </a:lnTo>
                  <a:lnTo>
                    <a:pt x="1029" y="1331"/>
                  </a:lnTo>
                  <a:lnTo>
                    <a:pt x="1022" y="1334"/>
                  </a:lnTo>
                  <a:lnTo>
                    <a:pt x="1019" y="1335"/>
                  </a:lnTo>
                  <a:lnTo>
                    <a:pt x="1016" y="1421"/>
                  </a:lnTo>
                  <a:lnTo>
                    <a:pt x="1021" y="1424"/>
                  </a:lnTo>
                  <a:lnTo>
                    <a:pt x="1034" y="1430"/>
                  </a:lnTo>
                  <a:lnTo>
                    <a:pt x="1051" y="1441"/>
                  </a:lnTo>
                  <a:lnTo>
                    <a:pt x="1073" y="1456"/>
                  </a:lnTo>
                  <a:lnTo>
                    <a:pt x="1093" y="1475"/>
                  </a:lnTo>
                  <a:lnTo>
                    <a:pt x="1112" y="1498"/>
                  </a:lnTo>
                  <a:lnTo>
                    <a:pt x="1124" y="1522"/>
                  </a:lnTo>
                  <a:lnTo>
                    <a:pt x="1130" y="1551"/>
                  </a:lnTo>
                  <a:lnTo>
                    <a:pt x="1132" y="1603"/>
                  </a:lnTo>
                  <a:lnTo>
                    <a:pt x="1130" y="1637"/>
                  </a:lnTo>
                  <a:lnTo>
                    <a:pt x="1123" y="1656"/>
                  </a:lnTo>
                  <a:lnTo>
                    <a:pt x="1113" y="1659"/>
                  </a:lnTo>
                  <a:lnTo>
                    <a:pt x="1104" y="1657"/>
                  </a:lnTo>
                  <a:lnTo>
                    <a:pt x="1103" y="1663"/>
                  </a:lnTo>
                  <a:lnTo>
                    <a:pt x="1104" y="1670"/>
                  </a:lnTo>
                  <a:lnTo>
                    <a:pt x="1106" y="1673"/>
                  </a:lnTo>
                  <a:lnTo>
                    <a:pt x="1113" y="1692"/>
                  </a:lnTo>
                  <a:lnTo>
                    <a:pt x="1101" y="1693"/>
                  </a:lnTo>
                  <a:lnTo>
                    <a:pt x="1088" y="1696"/>
                  </a:lnTo>
                  <a:lnTo>
                    <a:pt x="1077" y="1698"/>
                  </a:lnTo>
                  <a:lnTo>
                    <a:pt x="1064" y="1699"/>
                  </a:lnTo>
                  <a:lnTo>
                    <a:pt x="1052" y="1701"/>
                  </a:lnTo>
                  <a:lnTo>
                    <a:pt x="1040" y="1702"/>
                  </a:lnTo>
                  <a:lnTo>
                    <a:pt x="1028" y="1704"/>
                  </a:lnTo>
                  <a:lnTo>
                    <a:pt x="1015" y="1705"/>
                  </a:lnTo>
                  <a:lnTo>
                    <a:pt x="1015" y="1724"/>
                  </a:lnTo>
                  <a:lnTo>
                    <a:pt x="1029" y="1722"/>
                  </a:lnTo>
                  <a:lnTo>
                    <a:pt x="1044" y="1721"/>
                  </a:lnTo>
                  <a:lnTo>
                    <a:pt x="1058" y="1719"/>
                  </a:lnTo>
                  <a:lnTo>
                    <a:pt x="1074" y="1718"/>
                  </a:lnTo>
                  <a:lnTo>
                    <a:pt x="1088" y="1715"/>
                  </a:lnTo>
                  <a:lnTo>
                    <a:pt x="1103" y="1714"/>
                  </a:lnTo>
                  <a:lnTo>
                    <a:pt x="1117" y="1711"/>
                  </a:lnTo>
                  <a:lnTo>
                    <a:pt x="1132" y="1708"/>
                  </a:lnTo>
                  <a:lnTo>
                    <a:pt x="1137" y="1706"/>
                  </a:lnTo>
                  <a:lnTo>
                    <a:pt x="1143" y="1706"/>
                  </a:lnTo>
                  <a:lnTo>
                    <a:pt x="1149" y="1708"/>
                  </a:lnTo>
                  <a:lnTo>
                    <a:pt x="1156" y="1709"/>
                  </a:lnTo>
                  <a:lnTo>
                    <a:pt x="1166" y="1712"/>
                  </a:lnTo>
                  <a:lnTo>
                    <a:pt x="1173" y="1715"/>
                  </a:lnTo>
                  <a:lnTo>
                    <a:pt x="1179" y="1717"/>
                  </a:lnTo>
                  <a:lnTo>
                    <a:pt x="1188" y="1717"/>
                  </a:lnTo>
                  <a:lnTo>
                    <a:pt x="1195" y="1714"/>
                  </a:lnTo>
                  <a:lnTo>
                    <a:pt x="1207" y="1709"/>
                  </a:lnTo>
                  <a:lnTo>
                    <a:pt x="1220" y="1702"/>
                  </a:lnTo>
                  <a:lnTo>
                    <a:pt x="1235" y="1695"/>
                  </a:lnTo>
                  <a:lnTo>
                    <a:pt x="1251" y="1685"/>
                  </a:lnTo>
                  <a:lnTo>
                    <a:pt x="1266" y="1675"/>
                  </a:lnTo>
                  <a:lnTo>
                    <a:pt x="1280" y="1665"/>
                  </a:lnTo>
                  <a:lnTo>
                    <a:pt x="1290" y="1653"/>
                  </a:lnTo>
                  <a:lnTo>
                    <a:pt x="1306" y="1646"/>
                  </a:lnTo>
                  <a:lnTo>
                    <a:pt x="1322" y="1639"/>
                  </a:lnTo>
                  <a:lnTo>
                    <a:pt x="1336" y="1630"/>
                  </a:lnTo>
                  <a:lnTo>
                    <a:pt x="1352" y="1621"/>
                  </a:lnTo>
                  <a:lnTo>
                    <a:pt x="1366" y="1611"/>
                  </a:lnTo>
                  <a:lnTo>
                    <a:pt x="1381" y="1603"/>
                  </a:lnTo>
                  <a:lnTo>
                    <a:pt x="1395" y="1593"/>
                  </a:lnTo>
                  <a:lnTo>
                    <a:pt x="1410" y="1583"/>
                  </a:lnTo>
                  <a:lnTo>
                    <a:pt x="1401" y="1565"/>
                  </a:lnTo>
                  <a:lnTo>
                    <a:pt x="1389" y="1574"/>
                  </a:lnTo>
                  <a:lnTo>
                    <a:pt x="1378" y="1583"/>
                  </a:lnTo>
                  <a:lnTo>
                    <a:pt x="1365" y="1590"/>
                  </a:lnTo>
                  <a:lnTo>
                    <a:pt x="1353" y="1597"/>
                  </a:lnTo>
                  <a:lnTo>
                    <a:pt x="1340" y="1606"/>
                  </a:lnTo>
                  <a:lnTo>
                    <a:pt x="1328" y="1613"/>
                  </a:lnTo>
                  <a:lnTo>
                    <a:pt x="1315" y="1619"/>
                  </a:lnTo>
                  <a:lnTo>
                    <a:pt x="1302" y="1626"/>
                  </a:lnTo>
                  <a:lnTo>
                    <a:pt x="1304" y="1606"/>
                  </a:lnTo>
                  <a:lnTo>
                    <a:pt x="1304" y="1585"/>
                  </a:lnTo>
                  <a:lnTo>
                    <a:pt x="1306" y="1567"/>
                  </a:lnTo>
                  <a:lnTo>
                    <a:pt x="1310" y="1551"/>
                  </a:lnTo>
                  <a:lnTo>
                    <a:pt x="1320" y="1535"/>
                  </a:lnTo>
                  <a:lnTo>
                    <a:pt x="1333" y="1521"/>
                  </a:lnTo>
                  <a:lnTo>
                    <a:pt x="1342" y="1505"/>
                  </a:lnTo>
                  <a:lnTo>
                    <a:pt x="1342" y="1486"/>
                  </a:lnTo>
                  <a:lnTo>
                    <a:pt x="1336" y="1472"/>
                  </a:lnTo>
                  <a:lnTo>
                    <a:pt x="1328" y="1460"/>
                  </a:lnTo>
                  <a:lnTo>
                    <a:pt x="1319" y="1450"/>
                  </a:lnTo>
                  <a:lnTo>
                    <a:pt x="1310" y="1441"/>
                  </a:lnTo>
                  <a:lnTo>
                    <a:pt x="1316" y="1437"/>
                  </a:lnTo>
                  <a:lnTo>
                    <a:pt x="1323" y="1431"/>
                  </a:lnTo>
                  <a:lnTo>
                    <a:pt x="1329" y="1427"/>
                  </a:lnTo>
                  <a:lnTo>
                    <a:pt x="1335" y="1423"/>
                  </a:lnTo>
                  <a:lnTo>
                    <a:pt x="1326" y="1405"/>
                  </a:lnTo>
                  <a:lnTo>
                    <a:pt x="1322" y="1408"/>
                  </a:lnTo>
                  <a:lnTo>
                    <a:pt x="1317" y="1413"/>
                  </a:lnTo>
                  <a:lnTo>
                    <a:pt x="1313" y="1417"/>
                  </a:lnTo>
                  <a:lnTo>
                    <a:pt x="1307" y="1420"/>
                  </a:lnTo>
                  <a:lnTo>
                    <a:pt x="1310" y="1408"/>
                  </a:lnTo>
                  <a:lnTo>
                    <a:pt x="1313" y="1398"/>
                  </a:lnTo>
                  <a:lnTo>
                    <a:pt x="1319" y="1391"/>
                  </a:lnTo>
                  <a:lnTo>
                    <a:pt x="1330" y="1388"/>
                  </a:lnTo>
                  <a:lnTo>
                    <a:pt x="1345" y="1365"/>
                  </a:lnTo>
                  <a:lnTo>
                    <a:pt x="1339" y="1361"/>
                  </a:lnTo>
                  <a:lnTo>
                    <a:pt x="1335" y="1355"/>
                  </a:lnTo>
                  <a:lnTo>
                    <a:pt x="1330" y="1349"/>
                  </a:lnTo>
                  <a:lnTo>
                    <a:pt x="1328" y="1342"/>
                  </a:lnTo>
                  <a:lnTo>
                    <a:pt x="1328" y="1339"/>
                  </a:lnTo>
                  <a:lnTo>
                    <a:pt x="1326" y="1338"/>
                  </a:lnTo>
                  <a:lnTo>
                    <a:pt x="1326" y="1335"/>
                  </a:lnTo>
                  <a:lnTo>
                    <a:pt x="1325" y="1332"/>
                  </a:lnTo>
                  <a:lnTo>
                    <a:pt x="1364" y="1371"/>
                  </a:lnTo>
                  <a:lnTo>
                    <a:pt x="1362" y="1372"/>
                  </a:lnTo>
                  <a:lnTo>
                    <a:pt x="1362" y="1374"/>
                  </a:lnTo>
                  <a:lnTo>
                    <a:pt x="1361" y="1375"/>
                  </a:lnTo>
                  <a:lnTo>
                    <a:pt x="1359" y="1377"/>
                  </a:lnTo>
                  <a:lnTo>
                    <a:pt x="1356" y="1374"/>
                  </a:lnTo>
                  <a:lnTo>
                    <a:pt x="1352" y="1371"/>
                  </a:lnTo>
                  <a:lnTo>
                    <a:pt x="1348" y="1368"/>
                  </a:lnTo>
                  <a:lnTo>
                    <a:pt x="1345" y="1365"/>
                  </a:lnTo>
                  <a:lnTo>
                    <a:pt x="1330" y="1388"/>
                  </a:lnTo>
                  <a:lnTo>
                    <a:pt x="1332" y="1388"/>
                  </a:lnTo>
                  <a:lnTo>
                    <a:pt x="1333" y="1388"/>
                  </a:lnTo>
                  <a:lnTo>
                    <a:pt x="1333" y="1388"/>
                  </a:lnTo>
                  <a:lnTo>
                    <a:pt x="1335" y="1390"/>
                  </a:lnTo>
                  <a:lnTo>
                    <a:pt x="1336" y="1390"/>
                  </a:lnTo>
                  <a:lnTo>
                    <a:pt x="1339" y="1390"/>
                  </a:lnTo>
                  <a:lnTo>
                    <a:pt x="1340" y="1391"/>
                  </a:lnTo>
                  <a:lnTo>
                    <a:pt x="1342" y="1391"/>
                  </a:lnTo>
                  <a:lnTo>
                    <a:pt x="1338" y="1395"/>
                  </a:lnTo>
                  <a:lnTo>
                    <a:pt x="1335" y="1398"/>
                  </a:lnTo>
                  <a:lnTo>
                    <a:pt x="1330" y="1403"/>
                  </a:lnTo>
                  <a:lnTo>
                    <a:pt x="1326" y="1405"/>
                  </a:lnTo>
                  <a:lnTo>
                    <a:pt x="1335" y="1423"/>
                  </a:lnTo>
                  <a:lnTo>
                    <a:pt x="1340" y="1418"/>
                  </a:lnTo>
                  <a:lnTo>
                    <a:pt x="1346" y="1413"/>
                  </a:lnTo>
                  <a:lnTo>
                    <a:pt x="1352" y="1408"/>
                  </a:lnTo>
                  <a:lnTo>
                    <a:pt x="1358" y="1404"/>
                  </a:lnTo>
                  <a:lnTo>
                    <a:pt x="1359" y="1407"/>
                  </a:lnTo>
                  <a:lnTo>
                    <a:pt x="1362" y="1411"/>
                  </a:lnTo>
                  <a:lnTo>
                    <a:pt x="1365" y="1416"/>
                  </a:lnTo>
                  <a:lnTo>
                    <a:pt x="1371" y="1421"/>
                  </a:lnTo>
                  <a:lnTo>
                    <a:pt x="1379" y="1429"/>
                  </a:lnTo>
                  <a:lnTo>
                    <a:pt x="1382" y="1434"/>
                  </a:lnTo>
                  <a:lnTo>
                    <a:pt x="1382" y="1441"/>
                  </a:lnTo>
                  <a:lnTo>
                    <a:pt x="1384" y="1457"/>
                  </a:lnTo>
                  <a:lnTo>
                    <a:pt x="1388" y="1475"/>
                  </a:lnTo>
                  <a:lnTo>
                    <a:pt x="1395" y="1485"/>
                  </a:lnTo>
                  <a:lnTo>
                    <a:pt x="1401" y="1488"/>
                  </a:lnTo>
                  <a:lnTo>
                    <a:pt x="1405" y="1483"/>
                  </a:lnTo>
                  <a:lnTo>
                    <a:pt x="1407" y="1473"/>
                  </a:lnTo>
                  <a:lnTo>
                    <a:pt x="1410" y="1456"/>
                  </a:lnTo>
                  <a:lnTo>
                    <a:pt x="1410" y="1436"/>
                  </a:lnTo>
                  <a:lnTo>
                    <a:pt x="1408" y="1417"/>
                  </a:lnTo>
                  <a:lnTo>
                    <a:pt x="1484" y="1493"/>
                  </a:lnTo>
                  <a:lnTo>
                    <a:pt x="1474" y="1503"/>
                  </a:lnTo>
                  <a:lnTo>
                    <a:pt x="1464" y="1512"/>
                  </a:lnTo>
                  <a:lnTo>
                    <a:pt x="1454" y="1522"/>
                  </a:lnTo>
                  <a:lnTo>
                    <a:pt x="1444" y="1531"/>
                  </a:lnTo>
                  <a:lnTo>
                    <a:pt x="1434" y="1539"/>
                  </a:lnTo>
                  <a:lnTo>
                    <a:pt x="1423" y="1548"/>
                  </a:lnTo>
                  <a:lnTo>
                    <a:pt x="1412" y="1557"/>
                  </a:lnTo>
                  <a:lnTo>
                    <a:pt x="1401" y="1565"/>
                  </a:lnTo>
                  <a:lnTo>
                    <a:pt x="1410" y="1583"/>
                  </a:lnTo>
                  <a:lnTo>
                    <a:pt x="1421" y="1574"/>
                  </a:lnTo>
                  <a:lnTo>
                    <a:pt x="1433" y="1565"/>
                  </a:lnTo>
                  <a:lnTo>
                    <a:pt x="1444" y="1557"/>
                  </a:lnTo>
                  <a:lnTo>
                    <a:pt x="1456" y="1547"/>
                  </a:lnTo>
                  <a:lnTo>
                    <a:pt x="1466" y="1538"/>
                  </a:lnTo>
                  <a:lnTo>
                    <a:pt x="1477" y="1528"/>
                  </a:lnTo>
                  <a:lnTo>
                    <a:pt x="1487" y="1518"/>
                  </a:lnTo>
                  <a:lnTo>
                    <a:pt x="1499" y="1508"/>
                  </a:lnTo>
                  <a:lnTo>
                    <a:pt x="1617" y="1624"/>
                  </a:lnTo>
                  <a:lnTo>
                    <a:pt x="1585" y="1655"/>
                  </a:lnTo>
                  <a:lnTo>
                    <a:pt x="1554" y="1682"/>
                  </a:lnTo>
                  <a:lnTo>
                    <a:pt x="1519" y="1708"/>
                  </a:lnTo>
                  <a:lnTo>
                    <a:pt x="1484" y="1734"/>
                  </a:lnTo>
                  <a:lnTo>
                    <a:pt x="1448" y="1757"/>
                  </a:lnTo>
                  <a:lnTo>
                    <a:pt x="1411" y="1778"/>
                  </a:lnTo>
                  <a:lnTo>
                    <a:pt x="1374" y="1799"/>
                  </a:lnTo>
                  <a:lnTo>
                    <a:pt x="1335" y="1816"/>
                  </a:lnTo>
                  <a:lnTo>
                    <a:pt x="1294" y="1833"/>
                  </a:lnTo>
                  <a:lnTo>
                    <a:pt x="1253" y="1848"/>
                  </a:lnTo>
                  <a:lnTo>
                    <a:pt x="1211" y="1861"/>
                  </a:lnTo>
                  <a:lnTo>
                    <a:pt x="1168" y="1871"/>
                  </a:lnTo>
                  <a:lnTo>
                    <a:pt x="1124" y="1879"/>
                  </a:lnTo>
                  <a:lnTo>
                    <a:pt x="1081" y="1885"/>
                  </a:lnTo>
                  <a:lnTo>
                    <a:pt x="1035" y="1889"/>
                  </a:lnTo>
                  <a:lnTo>
                    <a:pt x="991" y="1892"/>
                  </a:lnTo>
                  <a:lnTo>
                    <a:pt x="983" y="1898"/>
                  </a:lnTo>
                  <a:lnTo>
                    <a:pt x="975" y="1902"/>
                  </a:lnTo>
                  <a:lnTo>
                    <a:pt x="965" y="1905"/>
                  </a:lnTo>
                  <a:lnTo>
                    <a:pt x="955" y="1907"/>
                  </a:lnTo>
                  <a:lnTo>
                    <a:pt x="943" y="1905"/>
                  </a:lnTo>
                  <a:lnTo>
                    <a:pt x="933" y="1902"/>
                  </a:lnTo>
                  <a:lnTo>
                    <a:pt x="923" y="1897"/>
                  </a:lnTo>
                  <a:lnTo>
                    <a:pt x="914" y="1891"/>
                  </a:lnTo>
                  <a:lnTo>
                    <a:pt x="871" y="1888"/>
                  </a:lnTo>
                  <a:lnTo>
                    <a:pt x="829" y="1882"/>
                  </a:lnTo>
                  <a:lnTo>
                    <a:pt x="787" y="1875"/>
                  </a:lnTo>
                  <a:lnTo>
                    <a:pt x="746" y="1866"/>
                  </a:lnTo>
                  <a:lnTo>
                    <a:pt x="705" y="1855"/>
                  </a:lnTo>
                  <a:lnTo>
                    <a:pt x="665" y="1842"/>
                  </a:lnTo>
                  <a:lnTo>
                    <a:pt x="626" y="1827"/>
                  </a:lnTo>
                  <a:lnTo>
                    <a:pt x="587" y="1812"/>
                  </a:lnTo>
                  <a:lnTo>
                    <a:pt x="548" y="1793"/>
                  </a:lnTo>
                  <a:lnTo>
                    <a:pt x="512" y="1774"/>
                  </a:lnTo>
                  <a:lnTo>
                    <a:pt x="475" y="1753"/>
                  </a:lnTo>
                  <a:lnTo>
                    <a:pt x="440" y="1729"/>
                  </a:lnTo>
                  <a:lnTo>
                    <a:pt x="406" y="1705"/>
                  </a:lnTo>
                  <a:lnTo>
                    <a:pt x="373" y="1678"/>
                  </a:lnTo>
                  <a:lnTo>
                    <a:pt x="341" y="1650"/>
                  </a:lnTo>
                  <a:lnTo>
                    <a:pt x="309" y="1620"/>
                  </a:lnTo>
                  <a:lnTo>
                    <a:pt x="308" y="1617"/>
                  </a:lnTo>
                  <a:lnTo>
                    <a:pt x="305" y="1616"/>
                  </a:lnTo>
                  <a:lnTo>
                    <a:pt x="304" y="1613"/>
                  </a:lnTo>
                  <a:lnTo>
                    <a:pt x="301" y="1610"/>
                  </a:lnTo>
                  <a:lnTo>
                    <a:pt x="419" y="1492"/>
                  </a:lnTo>
                  <a:lnTo>
                    <a:pt x="422" y="1495"/>
                  </a:lnTo>
                  <a:lnTo>
                    <a:pt x="423" y="1498"/>
                  </a:lnTo>
                  <a:lnTo>
                    <a:pt x="426" y="1499"/>
                  </a:lnTo>
                  <a:lnTo>
                    <a:pt x="427" y="1502"/>
                  </a:lnTo>
                  <a:lnTo>
                    <a:pt x="452" y="1525"/>
                  </a:lnTo>
                  <a:lnTo>
                    <a:pt x="476" y="1547"/>
                  </a:lnTo>
                  <a:lnTo>
                    <a:pt x="501" y="1567"/>
                  </a:lnTo>
                  <a:lnTo>
                    <a:pt x="528" y="1587"/>
                  </a:lnTo>
                  <a:lnTo>
                    <a:pt x="554" y="1604"/>
                  </a:lnTo>
                  <a:lnTo>
                    <a:pt x="583" y="1621"/>
                  </a:lnTo>
                  <a:lnTo>
                    <a:pt x="610" y="1637"/>
                  </a:lnTo>
                  <a:lnTo>
                    <a:pt x="639" y="1652"/>
                  </a:lnTo>
                  <a:lnTo>
                    <a:pt x="669" y="1665"/>
                  </a:lnTo>
                  <a:lnTo>
                    <a:pt x="698" y="1678"/>
                  </a:lnTo>
                  <a:lnTo>
                    <a:pt x="728" y="1688"/>
                  </a:lnTo>
                  <a:lnTo>
                    <a:pt x="760" y="1696"/>
                  </a:lnTo>
                  <a:lnTo>
                    <a:pt x="790" y="1705"/>
                  </a:lnTo>
                  <a:lnTo>
                    <a:pt x="822" y="1712"/>
                  </a:lnTo>
                  <a:lnTo>
                    <a:pt x="855" y="1717"/>
                  </a:lnTo>
                  <a:lnTo>
                    <a:pt x="887" y="1721"/>
                  </a:lnTo>
                  <a:lnTo>
                    <a:pt x="887" y="1702"/>
                  </a:lnTo>
                  <a:lnTo>
                    <a:pt x="855" y="1698"/>
                  </a:lnTo>
                  <a:lnTo>
                    <a:pt x="825" y="1693"/>
                  </a:lnTo>
                  <a:lnTo>
                    <a:pt x="793" y="1686"/>
                  </a:lnTo>
                  <a:lnTo>
                    <a:pt x="763" y="1679"/>
                  </a:lnTo>
                  <a:lnTo>
                    <a:pt x="733" y="1669"/>
                  </a:lnTo>
                  <a:lnTo>
                    <a:pt x="704" y="1659"/>
                  </a:lnTo>
                  <a:lnTo>
                    <a:pt x="675" y="1647"/>
                  </a:lnTo>
                  <a:lnTo>
                    <a:pt x="646" y="1634"/>
                  </a:lnTo>
                  <a:lnTo>
                    <a:pt x="619" y="1620"/>
                  </a:lnTo>
                  <a:lnTo>
                    <a:pt x="592" y="1606"/>
                  </a:lnTo>
                  <a:lnTo>
                    <a:pt x="564" y="1588"/>
                  </a:lnTo>
                  <a:lnTo>
                    <a:pt x="538" y="1571"/>
                  </a:lnTo>
                  <a:lnTo>
                    <a:pt x="512" y="1552"/>
                  </a:lnTo>
                  <a:lnTo>
                    <a:pt x="488" y="1532"/>
                  </a:lnTo>
                  <a:lnTo>
                    <a:pt x="463" y="1511"/>
                  </a:lnTo>
                  <a:lnTo>
                    <a:pt x="440" y="1489"/>
                  </a:lnTo>
                  <a:lnTo>
                    <a:pt x="439" y="1486"/>
                  </a:lnTo>
                  <a:lnTo>
                    <a:pt x="436" y="1483"/>
                  </a:lnTo>
                  <a:lnTo>
                    <a:pt x="435" y="1482"/>
                  </a:lnTo>
                  <a:lnTo>
                    <a:pt x="432" y="1479"/>
                  </a:lnTo>
                  <a:lnTo>
                    <a:pt x="435" y="1476"/>
                  </a:lnTo>
                  <a:lnTo>
                    <a:pt x="438" y="1476"/>
                  </a:lnTo>
                  <a:lnTo>
                    <a:pt x="442" y="1476"/>
                  </a:lnTo>
                  <a:lnTo>
                    <a:pt x="445" y="1476"/>
                  </a:lnTo>
                  <a:lnTo>
                    <a:pt x="449" y="1476"/>
                  </a:lnTo>
                  <a:lnTo>
                    <a:pt x="459" y="1475"/>
                  </a:lnTo>
                  <a:lnTo>
                    <a:pt x="468" y="1475"/>
                  </a:lnTo>
                  <a:lnTo>
                    <a:pt x="474" y="1475"/>
                  </a:lnTo>
                  <a:lnTo>
                    <a:pt x="479" y="1476"/>
                  </a:lnTo>
                  <a:lnTo>
                    <a:pt x="482" y="1477"/>
                  </a:lnTo>
                  <a:lnTo>
                    <a:pt x="487" y="1480"/>
                  </a:lnTo>
                  <a:lnTo>
                    <a:pt x="491" y="1483"/>
                  </a:lnTo>
                  <a:lnTo>
                    <a:pt x="495" y="1486"/>
                  </a:lnTo>
                  <a:lnTo>
                    <a:pt x="505" y="1490"/>
                  </a:lnTo>
                  <a:lnTo>
                    <a:pt x="515" y="1488"/>
                  </a:lnTo>
                  <a:lnTo>
                    <a:pt x="525" y="1479"/>
                  </a:lnTo>
                  <a:lnTo>
                    <a:pt x="535" y="1469"/>
                  </a:lnTo>
                  <a:lnTo>
                    <a:pt x="541" y="1465"/>
                  </a:lnTo>
                  <a:lnTo>
                    <a:pt x="550" y="1460"/>
                  </a:lnTo>
                  <a:lnTo>
                    <a:pt x="560" y="1457"/>
                  </a:lnTo>
                  <a:lnTo>
                    <a:pt x="570" y="1456"/>
                  </a:lnTo>
                  <a:lnTo>
                    <a:pt x="582" y="1453"/>
                  </a:lnTo>
                  <a:lnTo>
                    <a:pt x="592" y="1452"/>
                  </a:lnTo>
                  <a:lnTo>
                    <a:pt x="602" y="1450"/>
                  </a:lnTo>
                  <a:lnTo>
                    <a:pt x="610" y="1447"/>
                  </a:lnTo>
                  <a:lnTo>
                    <a:pt x="615" y="1446"/>
                  </a:lnTo>
                  <a:lnTo>
                    <a:pt x="618" y="1443"/>
                  </a:lnTo>
                  <a:lnTo>
                    <a:pt x="619" y="1441"/>
                  </a:lnTo>
                  <a:lnTo>
                    <a:pt x="620" y="1440"/>
                  </a:lnTo>
                  <a:lnTo>
                    <a:pt x="635" y="1450"/>
                  </a:lnTo>
                  <a:lnTo>
                    <a:pt x="651" y="1460"/>
                  </a:lnTo>
                  <a:lnTo>
                    <a:pt x="665" y="1469"/>
                  </a:lnTo>
                  <a:lnTo>
                    <a:pt x="681" y="1479"/>
                  </a:lnTo>
                  <a:lnTo>
                    <a:pt x="697" y="1486"/>
                  </a:lnTo>
                  <a:lnTo>
                    <a:pt x="713" y="1495"/>
                  </a:lnTo>
                  <a:lnTo>
                    <a:pt x="728" y="1502"/>
                  </a:lnTo>
                  <a:lnTo>
                    <a:pt x="746" y="1509"/>
                  </a:lnTo>
                  <a:lnTo>
                    <a:pt x="762" y="1515"/>
                  </a:lnTo>
                  <a:lnTo>
                    <a:pt x="779" y="1521"/>
                  </a:lnTo>
                  <a:lnTo>
                    <a:pt x="796" y="1526"/>
                  </a:lnTo>
                  <a:lnTo>
                    <a:pt x="813" y="1532"/>
                  </a:lnTo>
                  <a:lnTo>
                    <a:pt x="831" y="1537"/>
                  </a:lnTo>
                  <a:lnTo>
                    <a:pt x="848" y="1541"/>
                  </a:lnTo>
                  <a:lnTo>
                    <a:pt x="865" y="1544"/>
                  </a:lnTo>
                  <a:lnTo>
                    <a:pt x="884" y="1547"/>
                  </a:lnTo>
                  <a:lnTo>
                    <a:pt x="883" y="1528"/>
                  </a:lnTo>
                  <a:lnTo>
                    <a:pt x="864" y="1525"/>
                  </a:lnTo>
                  <a:lnTo>
                    <a:pt x="845" y="1521"/>
                  </a:lnTo>
                  <a:lnTo>
                    <a:pt x="828" y="1516"/>
                  </a:lnTo>
                  <a:lnTo>
                    <a:pt x="809" y="1512"/>
                  </a:lnTo>
                  <a:lnTo>
                    <a:pt x="790" y="1506"/>
                  </a:lnTo>
                  <a:lnTo>
                    <a:pt x="773" y="1501"/>
                  </a:lnTo>
                  <a:lnTo>
                    <a:pt x="756" y="1493"/>
                  </a:lnTo>
                  <a:lnTo>
                    <a:pt x="739" y="1486"/>
                  </a:lnTo>
                  <a:lnTo>
                    <a:pt x="721" y="1477"/>
                  </a:lnTo>
                  <a:lnTo>
                    <a:pt x="704" y="1470"/>
                  </a:lnTo>
                  <a:lnTo>
                    <a:pt x="688" y="1462"/>
                  </a:lnTo>
                  <a:lnTo>
                    <a:pt x="671" y="1452"/>
                  </a:lnTo>
                  <a:lnTo>
                    <a:pt x="655" y="1441"/>
                  </a:lnTo>
                  <a:lnTo>
                    <a:pt x="639" y="1431"/>
                  </a:lnTo>
                  <a:lnTo>
                    <a:pt x="623" y="1420"/>
                  </a:lnTo>
                  <a:lnTo>
                    <a:pt x="609" y="1408"/>
                  </a:lnTo>
                  <a:lnTo>
                    <a:pt x="607" y="1405"/>
                  </a:lnTo>
                  <a:lnTo>
                    <a:pt x="606" y="1403"/>
                  </a:lnTo>
                  <a:lnTo>
                    <a:pt x="605" y="1400"/>
                  </a:lnTo>
                  <a:lnTo>
                    <a:pt x="603" y="1397"/>
                  </a:lnTo>
                  <a:lnTo>
                    <a:pt x="593" y="1384"/>
                  </a:lnTo>
                  <a:lnTo>
                    <a:pt x="584" y="1377"/>
                  </a:lnTo>
                  <a:lnTo>
                    <a:pt x="579" y="1372"/>
                  </a:lnTo>
                  <a:lnTo>
                    <a:pt x="574" y="1361"/>
                  </a:lnTo>
                  <a:lnTo>
                    <a:pt x="573" y="1355"/>
                  </a:lnTo>
                  <a:lnTo>
                    <a:pt x="571" y="1351"/>
                  </a:lnTo>
                  <a:lnTo>
                    <a:pt x="569" y="1348"/>
                  </a:lnTo>
                  <a:lnTo>
                    <a:pt x="564" y="1346"/>
                  </a:lnTo>
                  <a:lnTo>
                    <a:pt x="648" y="1263"/>
                  </a:lnTo>
                  <a:lnTo>
                    <a:pt x="636" y="1249"/>
                  </a:lnTo>
                  <a:lnTo>
                    <a:pt x="541" y="1342"/>
                  </a:lnTo>
                  <a:lnTo>
                    <a:pt x="538" y="1339"/>
                  </a:lnTo>
                  <a:lnTo>
                    <a:pt x="535" y="1335"/>
                  </a:lnTo>
                  <a:lnTo>
                    <a:pt x="533" y="1332"/>
                  </a:lnTo>
                  <a:lnTo>
                    <a:pt x="530" y="1329"/>
                  </a:lnTo>
                  <a:lnTo>
                    <a:pt x="531" y="1323"/>
                  </a:lnTo>
                  <a:lnTo>
                    <a:pt x="533" y="1318"/>
                  </a:lnTo>
                  <a:lnTo>
                    <a:pt x="534" y="1312"/>
                  </a:lnTo>
                  <a:lnTo>
                    <a:pt x="535" y="1306"/>
                  </a:lnTo>
                  <a:lnTo>
                    <a:pt x="535" y="1293"/>
                  </a:lnTo>
                  <a:lnTo>
                    <a:pt x="533" y="1279"/>
                  </a:lnTo>
                  <a:lnTo>
                    <a:pt x="527" y="1263"/>
                  </a:lnTo>
                  <a:lnTo>
                    <a:pt x="517" y="1246"/>
                  </a:lnTo>
                  <a:lnTo>
                    <a:pt x="507" y="1230"/>
                  </a:lnTo>
                  <a:lnTo>
                    <a:pt x="501" y="1220"/>
                  </a:lnTo>
                  <a:lnTo>
                    <a:pt x="498" y="1208"/>
                  </a:lnTo>
                  <a:lnTo>
                    <a:pt x="499" y="1195"/>
                  </a:lnTo>
                  <a:lnTo>
                    <a:pt x="502" y="1182"/>
                  </a:lnTo>
                  <a:lnTo>
                    <a:pt x="504" y="1172"/>
                  </a:lnTo>
                  <a:lnTo>
                    <a:pt x="504" y="1164"/>
                  </a:lnTo>
                  <a:lnTo>
                    <a:pt x="499" y="1152"/>
                  </a:lnTo>
                  <a:lnTo>
                    <a:pt x="494" y="1139"/>
                  </a:lnTo>
                  <a:lnTo>
                    <a:pt x="491" y="1128"/>
                  </a:lnTo>
                  <a:lnTo>
                    <a:pt x="487" y="1118"/>
                  </a:lnTo>
                  <a:lnTo>
                    <a:pt x="481" y="1109"/>
                  </a:lnTo>
                  <a:lnTo>
                    <a:pt x="475" y="1099"/>
                  </a:lnTo>
                  <a:lnTo>
                    <a:pt x="471" y="1086"/>
                  </a:lnTo>
                  <a:lnTo>
                    <a:pt x="471" y="1071"/>
                  </a:lnTo>
                  <a:lnTo>
                    <a:pt x="474" y="1056"/>
                  </a:lnTo>
                  <a:lnTo>
                    <a:pt x="479" y="1043"/>
                  </a:lnTo>
                  <a:lnTo>
                    <a:pt x="485" y="1033"/>
                  </a:lnTo>
                  <a:lnTo>
                    <a:pt x="491" y="1028"/>
                  </a:lnTo>
                  <a:lnTo>
                    <a:pt x="492" y="1027"/>
                  </a:lnTo>
                  <a:lnTo>
                    <a:pt x="495" y="1024"/>
                  </a:lnTo>
                  <a:lnTo>
                    <a:pt x="501" y="1017"/>
                  </a:lnTo>
                  <a:lnTo>
                    <a:pt x="508" y="1007"/>
                  </a:lnTo>
                  <a:lnTo>
                    <a:pt x="517" y="995"/>
                  </a:lnTo>
                  <a:lnTo>
                    <a:pt x="523" y="986"/>
                  </a:lnTo>
                  <a:lnTo>
                    <a:pt x="527" y="976"/>
                  </a:lnTo>
                  <a:lnTo>
                    <a:pt x="531" y="965"/>
                  </a:lnTo>
                  <a:lnTo>
                    <a:pt x="534" y="955"/>
                  </a:lnTo>
                  <a:lnTo>
                    <a:pt x="564" y="955"/>
                  </a:lnTo>
                  <a:lnTo>
                    <a:pt x="569" y="959"/>
                  </a:lnTo>
                  <a:lnTo>
                    <a:pt x="573" y="963"/>
                  </a:lnTo>
                  <a:lnTo>
                    <a:pt x="579" y="969"/>
                  </a:lnTo>
                  <a:lnTo>
                    <a:pt x="584" y="974"/>
                  </a:lnTo>
                  <a:lnTo>
                    <a:pt x="584" y="984"/>
                  </a:lnTo>
                  <a:lnTo>
                    <a:pt x="586" y="994"/>
                  </a:lnTo>
                  <a:lnTo>
                    <a:pt x="587" y="1005"/>
                  </a:lnTo>
                  <a:lnTo>
                    <a:pt x="589" y="1015"/>
                  </a:lnTo>
                  <a:lnTo>
                    <a:pt x="584" y="1018"/>
                  </a:lnTo>
                  <a:lnTo>
                    <a:pt x="580" y="1022"/>
                  </a:lnTo>
                  <a:lnTo>
                    <a:pt x="574" y="1027"/>
                  </a:lnTo>
                  <a:lnTo>
                    <a:pt x="570" y="1031"/>
                  </a:lnTo>
                  <a:lnTo>
                    <a:pt x="566" y="1041"/>
                  </a:lnTo>
                  <a:lnTo>
                    <a:pt x="571" y="1051"/>
                  </a:lnTo>
                  <a:lnTo>
                    <a:pt x="577" y="1057"/>
                  </a:lnTo>
                  <a:lnTo>
                    <a:pt x="582" y="1060"/>
                  </a:lnTo>
                  <a:lnTo>
                    <a:pt x="597" y="1063"/>
                  </a:lnTo>
                  <a:lnTo>
                    <a:pt x="602" y="1077"/>
                  </a:lnTo>
                  <a:lnTo>
                    <a:pt x="607" y="1093"/>
                  </a:lnTo>
                  <a:lnTo>
                    <a:pt x="613" y="1107"/>
                  </a:lnTo>
                  <a:lnTo>
                    <a:pt x="619" y="1122"/>
                  </a:lnTo>
                  <a:lnTo>
                    <a:pt x="626" y="1136"/>
                  </a:lnTo>
                  <a:lnTo>
                    <a:pt x="633" y="1149"/>
                  </a:lnTo>
                  <a:lnTo>
                    <a:pt x="641" y="1164"/>
                  </a:lnTo>
                  <a:lnTo>
                    <a:pt x="649" y="1177"/>
                  </a:lnTo>
                  <a:lnTo>
                    <a:pt x="664" y="1164"/>
                  </a:lnTo>
                  <a:lnTo>
                    <a:pt x="656" y="1152"/>
                  </a:lnTo>
                  <a:lnTo>
                    <a:pt x="649" y="1141"/>
                  </a:lnTo>
                  <a:lnTo>
                    <a:pt x="643" y="1129"/>
                  </a:lnTo>
                  <a:lnTo>
                    <a:pt x="636" y="1116"/>
                  </a:lnTo>
                  <a:lnTo>
                    <a:pt x="632" y="1105"/>
                  </a:lnTo>
                  <a:lnTo>
                    <a:pt x="626" y="1092"/>
                  </a:lnTo>
                  <a:lnTo>
                    <a:pt x="622" y="1079"/>
                  </a:lnTo>
                  <a:lnTo>
                    <a:pt x="618" y="1066"/>
                  </a:lnTo>
                  <a:lnTo>
                    <a:pt x="620" y="1067"/>
                  </a:lnTo>
                  <a:lnTo>
                    <a:pt x="622" y="1067"/>
                  </a:lnTo>
                  <a:lnTo>
                    <a:pt x="625" y="1067"/>
                  </a:lnTo>
                  <a:lnTo>
                    <a:pt x="631" y="1067"/>
                  </a:lnTo>
                  <a:lnTo>
                    <a:pt x="638" y="1067"/>
                  </a:lnTo>
                  <a:lnTo>
                    <a:pt x="645" y="1067"/>
                  </a:lnTo>
                  <a:lnTo>
                    <a:pt x="654" y="1069"/>
                  </a:lnTo>
                  <a:lnTo>
                    <a:pt x="662" y="1069"/>
                  </a:lnTo>
                  <a:lnTo>
                    <a:pt x="671" y="1070"/>
                  </a:lnTo>
                  <a:lnTo>
                    <a:pt x="679" y="1073"/>
                  </a:lnTo>
                  <a:lnTo>
                    <a:pt x="690" y="1080"/>
                  </a:lnTo>
                  <a:lnTo>
                    <a:pt x="700" y="1089"/>
                  </a:lnTo>
                  <a:lnTo>
                    <a:pt x="710" y="1099"/>
                  </a:lnTo>
                  <a:lnTo>
                    <a:pt x="718" y="1107"/>
                  </a:lnTo>
                  <a:lnTo>
                    <a:pt x="726" y="1116"/>
                  </a:lnTo>
                  <a:lnTo>
                    <a:pt x="731" y="1122"/>
                  </a:lnTo>
                  <a:lnTo>
                    <a:pt x="733" y="1123"/>
                  </a:lnTo>
                  <a:lnTo>
                    <a:pt x="746" y="1139"/>
                  </a:lnTo>
                  <a:lnTo>
                    <a:pt x="688" y="1197"/>
                  </a:lnTo>
                  <a:lnTo>
                    <a:pt x="682" y="1188"/>
                  </a:lnTo>
                  <a:lnTo>
                    <a:pt x="675" y="1179"/>
                  </a:lnTo>
                  <a:lnTo>
                    <a:pt x="669" y="1172"/>
                  </a:lnTo>
                  <a:lnTo>
                    <a:pt x="664" y="1164"/>
                  </a:lnTo>
                  <a:lnTo>
                    <a:pt x="649" y="1177"/>
                  </a:lnTo>
                  <a:lnTo>
                    <a:pt x="655" y="1185"/>
                  </a:lnTo>
                  <a:lnTo>
                    <a:pt x="661" y="1192"/>
                  </a:lnTo>
                  <a:lnTo>
                    <a:pt x="668" y="1201"/>
                  </a:lnTo>
                  <a:lnTo>
                    <a:pt x="675" y="1210"/>
                  </a:lnTo>
                  <a:lnTo>
                    <a:pt x="636" y="1249"/>
                  </a:lnTo>
                  <a:lnTo>
                    <a:pt x="648" y="1263"/>
                  </a:lnTo>
                  <a:lnTo>
                    <a:pt x="687" y="1224"/>
                  </a:lnTo>
                  <a:lnTo>
                    <a:pt x="690" y="1227"/>
                  </a:lnTo>
                  <a:lnTo>
                    <a:pt x="692" y="1228"/>
                  </a:lnTo>
                  <a:lnTo>
                    <a:pt x="694" y="1231"/>
                  </a:lnTo>
                  <a:lnTo>
                    <a:pt x="697" y="1234"/>
                  </a:lnTo>
                  <a:lnTo>
                    <a:pt x="707" y="1244"/>
                  </a:lnTo>
                  <a:lnTo>
                    <a:pt x="718" y="1254"/>
                  </a:lnTo>
                  <a:lnTo>
                    <a:pt x="730" y="1263"/>
                  </a:lnTo>
                  <a:lnTo>
                    <a:pt x="741" y="1272"/>
                  </a:lnTo>
                  <a:lnTo>
                    <a:pt x="754" y="1280"/>
                  </a:lnTo>
                  <a:lnTo>
                    <a:pt x="766" y="1289"/>
                  </a:lnTo>
                  <a:lnTo>
                    <a:pt x="779" y="1296"/>
                  </a:lnTo>
                  <a:lnTo>
                    <a:pt x="792" y="1303"/>
                  </a:lnTo>
                  <a:lnTo>
                    <a:pt x="793" y="1299"/>
                  </a:lnTo>
                  <a:lnTo>
                    <a:pt x="795" y="1295"/>
                  </a:lnTo>
                  <a:lnTo>
                    <a:pt x="798" y="1290"/>
                  </a:lnTo>
                  <a:lnTo>
                    <a:pt x="800" y="1286"/>
                  </a:lnTo>
                  <a:lnTo>
                    <a:pt x="787" y="1279"/>
                  </a:lnTo>
                  <a:lnTo>
                    <a:pt x="776" y="1272"/>
                  </a:lnTo>
                  <a:lnTo>
                    <a:pt x="764" y="1264"/>
                  </a:lnTo>
                  <a:lnTo>
                    <a:pt x="753" y="1257"/>
                  </a:lnTo>
                  <a:lnTo>
                    <a:pt x="741" y="1249"/>
                  </a:lnTo>
                  <a:lnTo>
                    <a:pt x="731" y="1240"/>
                  </a:lnTo>
                  <a:lnTo>
                    <a:pt x="720" y="1230"/>
                  </a:lnTo>
                  <a:lnTo>
                    <a:pt x="710" y="1220"/>
                  </a:lnTo>
                  <a:lnTo>
                    <a:pt x="707" y="1217"/>
                  </a:lnTo>
                  <a:lnTo>
                    <a:pt x="705" y="1215"/>
                  </a:lnTo>
                  <a:lnTo>
                    <a:pt x="703" y="1213"/>
                  </a:lnTo>
                  <a:lnTo>
                    <a:pt x="700" y="1210"/>
                  </a:lnTo>
                  <a:lnTo>
                    <a:pt x="842" y="1069"/>
                  </a:lnTo>
                  <a:lnTo>
                    <a:pt x="836" y="1067"/>
                  </a:lnTo>
                  <a:lnTo>
                    <a:pt x="832" y="1066"/>
                  </a:lnTo>
                  <a:lnTo>
                    <a:pt x="826" y="1066"/>
                  </a:lnTo>
                  <a:lnTo>
                    <a:pt x="821" y="1064"/>
                  </a:lnTo>
                  <a:lnTo>
                    <a:pt x="773" y="1110"/>
                  </a:lnTo>
                  <a:lnTo>
                    <a:pt x="775" y="1094"/>
                  </a:lnTo>
                  <a:lnTo>
                    <a:pt x="773" y="1079"/>
                  </a:lnTo>
                  <a:lnTo>
                    <a:pt x="772" y="1067"/>
                  </a:lnTo>
                  <a:lnTo>
                    <a:pt x="772" y="1063"/>
                  </a:lnTo>
                  <a:lnTo>
                    <a:pt x="798" y="1053"/>
                  </a:lnTo>
                  <a:lnTo>
                    <a:pt x="766" y="1043"/>
                  </a:lnTo>
                  <a:lnTo>
                    <a:pt x="740" y="1030"/>
                  </a:lnTo>
                  <a:lnTo>
                    <a:pt x="718" y="1014"/>
                  </a:lnTo>
                  <a:lnTo>
                    <a:pt x="701" y="997"/>
                  </a:lnTo>
                  <a:lnTo>
                    <a:pt x="688" y="979"/>
                  </a:lnTo>
                  <a:lnTo>
                    <a:pt x="677" y="963"/>
                  </a:lnTo>
                  <a:lnTo>
                    <a:pt x="668" y="948"/>
                  </a:lnTo>
                  <a:lnTo>
                    <a:pt x="661" y="933"/>
                  </a:lnTo>
                  <a:lnTo>
                    <a:pt x="649" y="903"/>
                  </a:lnTo>
                  <a:lnTo>
                    <a:pt x="645" y="870"/>
                  </a:lnTo>
                  <a:lnTo>
                    <a:pt x="642" y="841"/>
                  </a:lnTo>
                  <a:lnTo>
                    <a:pt x="642" y="830"/>
                  </a:lnTo>
                  <a:lnTo>
                    <a:pt x="641" y="831"/>
                  </a:lnTo>
                  <a:lnTo>
                    <a:pt x="638" y="834"/>
                  </a:lnTo>
                  <a:lnTo>
                    <a:pt x="631" y="837"/>
                  </a:lnTo>
                  <a:lnTo>
                    <a:pt x="623" y="842"/>
                  </a:lnTo>
                  <a:lnTo>
                    <a:pt x="626" y="835"/>
                  </a:lnTo>
                  <a:lnTo>
                    <a:pt x="631" y="827"/>
                  </a:lnTo>
                  <a:lnTo>
                    <a:pt x="633" y="819"/>
                  </a:lnTo>
                  <a:lnTo>
                    <a:pt x="636" y="812"/>
                  </a:lnTo>
                  <a:lnTo>
                    <a:pt x="638" y="798"/>
                  </a:lnTo>
                  <a:lnTo>
                    <a:pt x="639" y="783"/>
                  </a:lnTo>
                  <a:lnTo>
                    <a:pt x="642" y="769"/>
                  </a:lnTo>
                  <a:lnTo>
                    <a:pt x="646" y="756"/>
                  </a:lnTo>
                  <a:lnTo>
                    <a:pt x="639" y="768"/>
                  </a:lnTo>
                  <a:lnTo>
                    <a:pt x="632" y="781"/>
                  </a:lnTo>
                  <a:lnTo>
                    <a:pt x="626" y="794"/>
                  </a:lnTo>
                  <a:lnTo>
                    <a:pt x="619" y="805"/>
                  </a:lnTo>
                  <a:lnTo>
                    <a:pt x="613" y="819"/>
                  </a:lnTo>
                  <a:lnTo>
                    <a:pt x="609" y="832"/>
                  </a:lnTo>
                  <a:lnTo>
                    <a:pt x="603" y="845"/>
                  </a:lnTo>
                  <a:lnTo>
                    <a:pt x="599" y="860"/>
                  </a:lnTo>
                  <a:lnTo>
                    <a:pt x="592" y="864"/>
                  </a:lnTo>
                  <a:lnTo>
                    <a:pt x="584" y="868"/>
                  </a:lnTo>
                  <a:lnTo>
                    <a:pt x="579" y="871"/>
                  </a:lnTo>
                  <a:lnTo>
                    <a:pt x="574" y="873"/>
                  </a:lnTo>
                  <a:lnTo>
                    <a:pt x="569" y="876"/>
                  </a:lnTo>
                  <a:lnTo>
                    <a:pt x="561" y="881"/>
                  </a:lnTo>
                  <a:lnTo>
                    <a:pt x="553" y="889"/>
                  </a:lnTo>
                  <a:lnTo>
                    <a:pt x="544" y="897"/>
                  </a:lnTo>
                  <a:lnTo>
                    <a:pt x="535" y="906"/>
                  </a:lnTo>
                  <a:lnTo>
                    <a:pt x="527" y="916"/>
                  </a:lnTo>
                  <a:lnTo>
                    <a:pt x="520" y="923"/>
                  </a:lnTo>
                  <a:lnTo>
                    <a:pt x="514" y="930"/>
                  </a:lnTo>
                  <a:lnTo>
                    <a:pt x="512" y="932"/>
                  </a:lnTo>
                  <a:lnTo>
                    <a:pt x="511" y="933"/>
                  </a:lnTo>
                  <a:lnTo>
                    <a:pt x="510" y="935"/>
                  </a:lnTo>
                  <a:lnTo>
                    <a:pt x="508" y="936"/>
                  </a:lnTo>
                  <a:lnTo>
                    <a:pt x="435" y="936"/>
                  </a:lnTo>
                  <a:lnTo>
                    <a:pt x="432" y="955"/>
                  </a:lnTo>
                  <a:lnTo>
                    <a:pt x="491" y="955"/>
                  </a:lnTo>
                  <a:lnTo>
                    <a:pt x="485" y="963"/>
                  </a:lnTo>
                  <a:lnTo>
                    <a:pt x="479" y="969"/>
                  </a:lnTo>
                  <a:lnTo>
                    <a:pt x="475" y="975"/>
                  </a:lnTo>
                  <a:lnTo>
                    <a:pt x="474" y="976"/>
                  </a:lnTo>
                  <a:lnTo>
                    <a:pt x="478" y="1010"/>
                  </a:lnTo>
                  <a:lnTo>
                    <a:pt x="442" y="1067"/>
                  </a:lnTo>
                  <a:lnTo>
                    <a:pt x="420" y="1070"/>
                  </a:lnTo>
                  <a:lnTo>
                    <a:pt x="404" y="1057"/>
                  </a:lnTo>
                  <a:lnTo>
                    <a:pt x="403" y="1043"/>
                  </a:lnTo>
                  <a:lnTo>
                    <a:pt x="400" y="1027"/>
                  </a:lnTo>
                  <a:lnTo>
                    <a:pt x="399" y="1012"/>
                  </a:lnTo>
                  <a:lnTo>
                    <a:pt x="397" y="998"/>
                  </a:lnTo>
                  <a:lnTo>
                    <a:pt x="379" y="999"/>
                  </a:lnTo>
                  <a:lnTo>
                    <a:pt x="380" y="1012"/>
                  </a:lnTo>
                  <a:lnTo>
                    <a:pt x="381" y="1024"/>
                  </a:lnTo>
                  <a:lnTo>
                    <a:pt x="383" y="1037"/>
                  </a:lnTo>
                  <a:lnTo>
                    <a:pt x="384" y="1048"/>
                  </a:lnTo>
                  <a:lnTo>
                    <a:pt x="377" y="1050"/>
                  </a:lnTo>
                  <a:lnTo>
                    <a:pt x="368" y="1053"/>
                  </a:lnTo>
                  <a:lnTo>
                    <a:pt x="357" y="1057"/>
                  </a:lnTo>
                  <a:lnTo>
                    <a:pt x="344" y="1063"/>
                  </a:lnTo>
                  <a:lnTo>
                    <a:pt x="330" y="1071"/>
                  </a:lnTo>
                  <a:lnTo>
                    <a:pt x="319" y="1083"/>
                  </a:lnTo>
                  <a:lnTo>
                    <a:pt x="311" y="1096"/>
                  </a:lnTo>
                  <a:lnTo>
                    <a:pt x="305" y="1109"/>
                  </a:lnTo>
                  <a:lnTo>
                    <a:pt x="301" y="1123"/>
                  </a:lnTo>
                  <a:lnTo>
                    <a:pt x="299" y="1136"/>
                  </a:lnTo>
                  <a:lnTo>
                    <a:pt x="298" y="1151"/>
                  </a:lnTo>
                  <a:lnTo>
                    <a:pt x="298" y="1164"/>
                  </a:lnTo>
                  <a:lnTo>
                    <a:pt x="295" y="1181"/>
                  </a:lnTo>
                  <a:lnTo>
                    <a:pt x="289" y="1188"/>
                  </a:lnTo>
                  <a:lnTo>
                    <a:pt x="283" y="1188"/>
                  </a:lnTo>
                  <a:lnTo>
                    <a:pt x="281" y="1188"/>
                  </a:lnTo>
                  <a:lnTo>
                    <a:pt x="275" y="1185"/>
                  </a:lnTo>
                  <a:lnTo>
                    <a:pt x="268" y="1182"/>
                  </a:lnTo>
                  <a:lnTo>
                    <a:pt x="262" y="1179"/>
                  </a:lnTo>
                  <a:lnTo>
                    <a:pt x="255" y="1178"/>
                  </a:lnTo>
                  <a:lnTo>
                    <a:pt x="245" y="1138"/>
                  </a:lnTo>
                  <a:lnTo>
                    <a:pt x="236" y="1097"/>
                  </a:lnTo>
                  <a:lnTo>
                    <a:pt x="229" y="1056"/>
                  </a:lnTo>
                  <a:lnTo>
                    <a:pt x="224" y="1012"/>
                  </a:lnTo>
                  <a:lnTo>
                    <a:pt x="206" y="1012"/>
                  </a:lnTo>
                  <a:lnTo>
                    <a:pt x="210" y="1054"/>
                  </a:lnTo>
                  <a:lnTo>
                    <a:pt x="216" y="1096"/>
                  </a:lnTo>
                  <a:lnTo>
                    <a:pt x="224" y="1136"/>
                  </a:lnTo>
                  <a:lnTo>
                    <a:pt x="235" y="1177"/>
                  </a:lnTo>
                  <a:lnTo>
                    <a:pt x="222" y="1178"/>
                  </a:lnTo>
                  <a:lnTo>
                    <a:pt x="209" y="1181"/>
                  </a:lnTo>
                  <a:lnTo>
                    <a:pt x="197" y="1185"/>
                  </a:lnTo>
                  <a:lnTo>
                    <a:pt x="187" y="1188"/>
                  </a:lnTo>
                  <a:lnTo>
                    <a:pt x="178" y="1192"/>
                  </a:lnTo>
                  <a:lnTo>
                    <a:pt x="171" y="1197"/>
                  </a:lnTo>
                  <a:lnTo>
                    <a:pt x="167" y="1198"/>
                  </a:lnTo>
                  <a:lnTo>
                    <a:pt x="165" y="1200"/>
                  </a:lnTo>
                  <a:lnTo>
                    <a:pt x="158" y="1197"/>
                  </a:lnTo>
                  <a:lnTo>
                    <a:pt x="150" y="1197"/>
                  </a:lnTo>
                  <a:lnTo>
                    <a:pt x="138" y="1200"/>
                  </a:lnTo>
                  <a:lnTo>
                    <a:pt x="128" y="1204"/>
                  </a:lnTo>
                  <a:lnTo>
                    <a:pt x="118" y="1208"/>
                  </a:lnTo>
                  <a:lnTo>
                    <a:pt x="109" y="1213"/>
                  </a:lnTo>
                  <a:lnTo>
                    <a:pt x="103" y="1215"/>
                  </a:lnTo>
                  <a:lnTo>
                    <a:pt x="101" y="1217"/>
                  </a:lnTo>
                  <a:lnTo>
                    <a:pt x="108" y="1250"/>
                  </a:lnTo>
                  <a:lnTo>
                    <a:pt x="132" y="1238"/>
                  </a:lnTo>
                  <a:lnTo>
                    <a:pt x="151" y="1250"/>
                  </a:lnTo>
                  <a:lnTo>
                    <a:pt x="152" y="1251"/>
                  </a:lnTo>
                  <a:lnTo>
                    <a:pt x="157" y="1256"/>
                  </a:lnTo>
                  <a:lnTo>
                    <a:pt x="164" y="1260"/>
                  </a:lnTo>
                  <a:lnTo>
                    <a:pt x="171" y="1267"/>
                  </a:lnTo>
                  <a:lnTo>
                    <a:pt x="180" y="1274"/>
                  </a:lnTo>
                  <a:lnTo>
                    <a:pt x="188" y="1283"/>
                  </a:lnTo>
                  <a:lnTo>
                    <a:pt x="197" y="1290"/>
                  </a:lnTo>
                  <a:lnTo>
                    <a:pt x="204" y="1296"/>
                  </a:lnTo>
                  <a:lnTo>
                    <a:pt x="213" y="1308"/>
                  </a:lnTo>
                  <a:lnTo>
                    <a:pt x="213" y="1319"/>
                  </a:lnTo>
                  <a:lnTo>
                    <a:pt x="211" y="1332"/>
                  </a:lnTo>
                  <a:lnTo>
                    <a:pt x="216" y="1346"/>
                  </a:lnTo>
                  <a:lnTo>
                    <a:pt x="223" y="1358"/>
                  </a:lnTo>
                  <a:lnTo>
                    <a:pt x="230" y="1365"/>
                  </a:lnTo>
                  <a:lnTo>
                    <a:pt x="237" y="1369"/>
                  </a:lnTo>
                  <a:lnTo>
                    <a:pt x="247" y="1371"/>
                  </a:lnTo>
                  <a:lnTo>
                    <a:pt x="253" y="1371"/>
                  </a:lnTo>
                  <a:lnTo>
                    <a:pt x="259" y="1372"/>
                  </a:lnTo>
                  <a:lnTo>
                    <a:pt x="266" y="1372"/>
                  </a:lnTo>
                  <a:lnTo>
                    <a:pt x="273" y="1375"/>
                  </a:lnTo>
                  <a:lnTo>
                    <a:pt x="279" y="1377"/>
                  </a:lnTo>
                  <a:lnTo>
                    <a:pt x="286" y="1381"/>
                  </a:lnTo>
                  <a:lnTo>
                    <a:pt x="292" y="1385"/>
                  </a:lnTo>
                  <a:lnTo>
                    <a:pt x="298" y="1390"/>
                  </a:lnTo>
                  <a:lnTo>
                    <a:pt x="308" y="1405"/>
                  </a:lnTo>
                  <a:lnTo>
                    <a:pt x="314" y="1426"/>
                  </a:lnTo>
                  <a:lnTo>
                    <a:pt x="318" y="1443"/>
                  </a:lnTo>
                  <a:lnTo>
                    <a:pt x="319" y="1450"/>
                  </a:lnTo>
                  <a:lnTo>
                    <a:pt x="321" y="1450"/>
                  </a:lnTo>
                  <a:lnTo>
                    <a:pt x="325" y="1452"/>
                  </a:lnTo>
                  <a:lnTo>
                    <a:pt x="331" y="1453"/>
                  </a:lnTo>
                  <a:lnTo>
                    <a:pt x="340" y="1454"/>
                  </a:lnTo>
                  <a:lnTo>
                    <a:pt x="348" y="1457"/>
                  </a:lnTo>
                  <a:lnTo>
                    <a:pt x="355" y="1459"/>
                  </a:lnTo>
                  <a:lnTo>
                    <a:pt x="364" y="1462"/>
                  </a:lnTo>
                  <a:lnTo>
                    <a:pt x="370" y="1465"/>
                  </a:lnTo>
                  <a:lnTo>
                    <a:pt x="376" y="1467"/>
                  </a:lnTo>
                  <a:lnTo>
                    <a:pt x="383" y="1470"/>
                  </a:lnTo>
                  <a:lnTo>
                    <a:pt x="391" y="1472"/>
                  </a:lnTo>
                  <a:lnTo>
                    <a:pt x="402" y="1475"/>
                  </a:lnTo>
                  <a:lnTo>
                    <a:pt x="403" y="1476"/>
                  </a:lnTo>
                  <a:lnTo>
                    <a:pt x="404" y="1476"/>
                  </a:lnTo>
                  <a:lnTo>
                    <a:pt x="404" y="1477"/>
                  </a:lnTo>
                  <a:lnTo>
                    <a:pt x="406" y="1479"/>
                  </a:lnTo>
                  <a:lnTo>
                    <a:pt x="288" y="1597"/>
                  </a:lnTo>
                  <a:lnTo>
                    <a:pt x="259" y="1564"/>
                  </a:lnTo>
                  <a:lnTo>
                    <a:pt x="230" y="1529"/>
                  </a:lnTo>
                  <a:lnTo>
                    <a:pt x="204" y="1495"/>
                  </a:lnTo>
                  <a:lnTo>
                    <a:pt x="181" y="1459"/>
                  </a:lnTo>
                  <a:lnTo>
                    <a:pt x="158" y="1421"/>
                  </a:lnTo>
                  <a:lnTo>
                    <a:pt x="138" y="1384"/>
                  </a:lnTo>
                  <a:lnTo>
                    <a:pt x="119" y="1344"/>
                  </a:lnTo>
                  <a:lnTo>
                    <a:pt x="102" y="1305"/>
                  </a:lnTo>
                  <a:lnTo>
                    <a:pt x="88" y="1264"/>
                  </a:lnTo>
                  <a:lnTo>
                    <a:pt x="75" y="1223"/>
                  </a:lnTo>
                  <a:lnTo>
                    <a:pt x="63" y="1181"/>
                  </a:lnTo>
                  <a:lnTo>
                    <a:pt x="53" y="1138"/>
                  </a:lnTo>
                  <a:lnTo>
                    <a:pt x="46" y="1096"/>
                  </a:lnTo>
                  <a:lnTo>
                    <a:pt x="42" y="1051"/>
                  </a:lnTo>
                  <a:lnTo>
                    <a:pt x="39" y="1008"/>
                  </a:lnTo>
                  <a:lnTo>
                    <a:pt x="37" y="963"/>
                  </a:lnTo>
                  <a:lnTo>
                    <a:pt x="37" y="961"/>
                  </a:lnTo>
                  <a:lnTo>
                    <a:pt x="37" y="959"/>
                  </a:lnTo>
                  <a:lnTo>
                    <a:pt x="37" y="956"/>
                  </a:lnTo>
                  <a:lnTo>
                    <a:pt x="37" y="955"/>
                  </a:lnTo>
                  <a:lnTo>
                    <a:pt x="204" y="955"/>
                  </a:lnTo>
                  <a:lnTo>
                    <a:pt x="204" y="956"/>
                  </a:lnTo>
                  <a:lnTo>
                    <a:pt x="204" y="959"/>
                  </a:lnTo>
                  <a:lnTo>
                    <a:pt x="204" y="961"/>
                  </a:lnTo>
                  <a:lnTo>
                    <a:pt x="204" y="963"/>
                  </a:lnTo>
                  <a:lnTo>
                    <a:pt x="204" y="975"/>
                  </a:lnTo>
                  <a:lnTo>
                    <a:pt x="206" y="988"/>
                  </a:lnTo>
                  <a:lnTo>
                    <a:pt x="206" y="1001"/>
                  </a:lnTo>
                  <a:lnTo>
                    <a:pt x="206" y="1012"/>
                  </a:lnTo>
                  <a:lnTo>
                    <a:pt x="224" y="1012"/>
                  </a:lnTo>
                  <a:lnTo>
                    <a:pt x="224" y="1001"/>
                  </a:lnTo>
                  <a:lnTo>
                    <a:pt x="224" y="988"/>
                  </a:lnTo>
                  <a:lnTo>
                    <a:pt x="223" y="975"/>
                  </a:lnTo>
                  <a:lnTo>
                    <a:pt x="223" y="963"/>
                  </a:lnTo>
                  <a:lnTo>
                    <a:pt x="223" y="961"/>
                  </a:lnTo>
                  <a:lnTo>
                    <a:pt x="223" y="959"/>
                  </a:lnTo>
                  <a:lnTo>
                    <a:pt x="223" y="956"/>
                  </a:lnTo>
                  <a:lnTo>
                    <a:pt x="223" y="955"/>
                  </a:lnTo>
                  <a:lnTo>
                    <a:pt x="379" y="955"/>
                  </a:lnTo>
                  <a:lnTo>
                    <a:pt x="377" y="956"/>
                  </a:lnTo>
                  <a:lnTo>
                    <a:pt x="377" y="959"/>
                  </a:lnTo>
                  <a:lnTo>
                    <a:pt x="377" y="961"/>
                  </a:lnTo>
                  <a:lnTo>
                    <a:pt x="377" y="963"/>
                  </a:lnTo>
                  <a:lnTo>
                    <a:pt x="377" y="972"/>
                  </a:lnTo>
                  <a:lnTo>
                    <a:pt x="379" y="981"/>
                  </a:lnTo>
                  <a:lnTo>
                    <a:pt x="379" y="991"/>
                  </a:lnTo>
                  <a:lnTo>
                    <a:pt x="379" y="999"/>
                  </a:lnTo>
                  <a:lnTo>
                    <a:pt x="397" y="998"/>
                  </a:lnTo>
                  <a:lnTo>
                    <a:pt x="397" y="989"/>
                  </a:lnTo>
                  <a:lnTo>
                    <a:pt x="397" y="981"/>
                  </a:lnTo>
                  <a:lnTo>
                    <a:pt x="397" y="972"/>
                  </a:lnTo>
                  <a:lnTo>
                    <a:pt x="397" y="963"/>
                  </a:lnTo>
                  <a:lnTo>
                    <a:pt x="397" y="961"/>
                  </a:lnTo>
                  <a:lnTo>
                    <a:pt x="397" y="959"/>
                  </a:lnTo>
                  <a:lnTo>
                    <a:pt x="397" y="956"/>
                  </a:lnTo>
                  <a:lnTo>
                    <a:pt x="397" y="955"/>
                  </a:lnTo>
                  <a:lnTo>
                    <a:pt x="432" y="955"/>
                  </a:lnTo>
                  <a:lnTo>
                    <a:pt x="435" y="936"/>
                  </a:lnTo>
                  <a:lnTo>
                    <a:pt x="397" y="936"/>
                  </a:lnTo>
                  <a:lnTo>
                    <a:pt x="402" y="884"/>
                  </a:lnTo>
                  <a:lnTo>
                    <a:pt x="412" y="834"/>
                  </a:lnTo>
                  <a:lnTo>
                    <a:pt x="426" y="783"/>
                  </a:lnTo>
                  <a:lnTo>
                    <a:pt x="443" y="736"/>
                  </a:lnTo>
                  <a:lnTo>
                    <a:pt x="466" y="690"/>
                  </a:lnTo>
                  <a:lnTo>
                    <a:pt x="494" y="647"/>
                  </a:lnTo>
                  <a:lnTo>
                    <a:pt x="524" y="605"/>
                  </a:lnTo>
                  <a:lnTo>
                    <a:pt x="559" y="566"/>
                  </a:lnTo>
                  <a:lnTo>
                    <a:pt x="679" y="687"/>
                  </a:lnTo>
                  <a:lnTo>
                    <a:pt x="682" y="683"/>
                  </a:lnTo>
                  <a:lnTo>
                    <a:pt x="685" y="678"/>
                  </a:lnTo>
                  <a:lnTo>
                    <a:pt x="688" y="675"/>
                  </a:lnTo>
                  <a:lnTo>
                    <a:pt x="691" y="671"/>
                  </a:lnTo>
                  <a:lnTo>
                    <a:pt x="571" y="552"/>
                  </a:lnTo>
                  <a:lnTo>
                    <a:pt x="587" y="537"/>
                  </a:lnTo>
                  <a:lnTo>
                    <a:pt x="603" y="524"/>
                  </a:lnTo>
                  <a:lnTo>
                    <a:pt x="619" y="511"/>
                  </a:lnTo>
                  <a:lnTo>
                    <a:pt x="635" y="500"/>
                  </a:lnTo>
                  <a:lnTo>
                    <a:pt x="652" y="488"/>
                  </a:lnTo>
                  <a:lnTo>
                    <a:pt x="669" y="477"/>
                  </a:lnTo>
                  <a:lnTo>
                    <a:pt x="687" y="467"/>
                  </a:lnTo>
                  <a:lnTo>
                    <a:pt x="704" y="457"/>
                  </a:lnTo>
                  <a:lnTo>
                    <a:pt x="723" y="448"/>
                  </a:lnTo>
                  <a:lnTo>
                    <a:pt x="741" y="439"/>
                  </a:lnTo>
                  <a:lnTo>
                    <a:pt x="760" y="432"/>
                  </a:lnTo>
                  <a:lnTo>
                    <a:pt x="779" y="425"/>
                  </a:lnTo>
                  <a:lnTo>
                    <a:pt x="798" y="419"/>
                  </a:lnTo>
                  <a:lnTo>
                    <a:pt x="818" y="413"/>
                  </a:lnTo>
                  <a:lnTo>
                    <a:pt x="836" y="409"/>
                  </a:lnTo>
                  <a:lnTo>
                    <a:pt x="857" y="405"/>
                  </a:lnTo>
                  <a:lnTo>
                    <a:pt x="857" y="385"/>
                  </a:lnTo>
                  <a:lnTo>
                    <a:pt x="844" y="387"/>
                  </a:lnTo>
                  <a:lnTo>
                    <a:pt x="829" y="390"/>
                  </a:lnTo>
                  <a:lnTo>
                    <a:pt x="816" y="393"/>
                  </a:lnTo>
                  <a:lnTo>
                    <a:pt x="803" y="398"/>
                  </a:lnTo>
                  <a:lnTo>
                    <a:pt x="790" y="402"/>
                  </a:lnTo>
                  <a:lnTo>
                    <a:pt x="777" y="406"/>
                  </a:lnTo>
                  <a:lnTo>
                    <a:pt x="764" y="411"/>
                  </a:lnTo>
                  <a:lnTo>
                    <a:pt x="751" y="415"/>
                  </a:lnTo>
                  <a:lnTo>
                    <a:pt x="734" y="426"/>
                  </a:lnTo>
                  <a:lnTo>
                    <a:pt x="715" y="439"/>
                  </a:lnTo>
                  <a:lnTo>
                    <a:pt x="695" y="454"/>
                  </a:lnTo>
                  <a:lnTo>
                    <a:pt x="675" y="465"/>
                  </a:lnTo>
                  <a:lnTo>
                    <a:pt x="656" y="478"/>
                  </a:lnTo>
                  <a:lnTo>
                    <a:pt x="639" y="488"/>
                  </a:lnTo>
                  <a:lnTo>
                    <a:pt x="626" y="495"/>
                  </a:lnTo>
                  <a:lnTo>
                    <a:pt x="616" y="500"/>
                  </a:lnTo>
                  <a:lnTo>
                    <a:pt x="610" y="501"/>
                  </a:lnTo>
                  <a:lnTo>
                    <a:pt x="606" y="503"/>
                  </a:lnTo>
                  <a:lnTo>
                    <a:pt x="602" y="504"/>
                  </a:lnTo>
                  <a:lnTo>
                    <a:pt x="596" y="506"/>
                  </a:lnTo>
                  <a:lnTo>
                    <a:pt x="586" y="513"/>
                  </a:lnTo>
                  <a:lnTo>
                    <a:pt x="577" y="521"/>
                  </a:lnTo>
                  <a:lnTo>
                    <a:pt x="569" y="530"/>
                  </a:lnTo>
                  <a:lnTo>
                    <a:pt x="559" y="539"/>
                  </a:lnTo>
                  <a:lnTo>
                    <a:pt x="554" y="534"/>
                  </a:lnTo>
                  <a:lnTo>
                    <a:pt x="540" y="547"/>
                  </a:lnTo>
                  <a:lnTo>
                    <a:pt x="546" y="553"/>
                  </a:lnTo>
                  <a:lnTo>
                    <a:pt x="511" y="592"/>
                  </a:lnTo>
                  <a:lnTo>
                    <a:pt x="479" y="634"/>
                  </a:lnTo>
                  <a:lnTo>
                    <a:pt x="452" y="678"/>
                  </a:lnTo>
                  <a:lnTo>
                    <a:pt x="427" y="726"/>
                  </a:lnTo>
                  <a:lnTo>
                    <a:pt x="409" y="776"/>
                  </a:lnTo>
                  <a:lnTo>
                    <a:pt x="394" y="828"/>
                  </a:lnTo>
                  <a:lnTo>
                    <a:pt x="384" y="881"/>
                  </a:lnTo>
                  <a:lnTo>
                    <a:pt x="379" y="936"/>
                  </a:lnTo>
                  <a:lnTo>
                    <a:pt x="224" y="936"/>
                  </a:lnTo>
                  <a:lnTo>
                    <a:pt x="230" y="867"/>
                  </a:lnTo>
                  <a:lnTo>
                    <a:pt x="242" y="799"/>
                  </a:lnTo>
                  <a:lnTo>
                    <a:pt x="259" y="733"/>
                  </a:lnTo>
                  <a:lnTo>
                    <a:pt x="283" y="670"/>
                  </a:lnTo>
                  <a:lnTo>
                    <a:pt x="314" y="609"/>
                  </a:lnTo>
                  <a:lnTo>
                    <a:pt x="348" y="550"/>
                  </a:lnTo>
                  <a:lnTo>
                    <a:pt x="390" y="495"/>
                  </a:lnTo>
                  <a:lnTo>
                    <a:pt x="436" y="444"/>
                  </a:lnTo>
                  <a:lnTo>
                    <a:pt x="468" y="475"/>
                  </a:lnTo>
                  <a:lnTo>
                    <a:pt x="472" y="470"/>
                  </a:lnTo>
                  <a:lnTo>
                    <a:pt x="479" y="459"/>
                  </a:lnTo>
                  <a:lnTo>
                    <a:pt x="449" y="429"/>
                  </a:lnTo>
                  <a:lnTo>
                    <a:pt x="459" y="421"/>
                  </a:lnTo>
                  <a:lnTo>
                    <a:pt x="469" y="411"/>
                  </a:lnTo>
                  <a:lnTo>
                    <a:pt x="479" y="402"/>
                  </a:lnTo>
                  <a:lnTo>
                    <a:pt x="491" y="393"/>
                  </a:lnTo>
                  <a:lnTo>
                    <a:pt x="501" y="385"/>
                  </a:lnTo>
                  <a:lnTo>
                    <a:pt x="512" y="376"/>
                  </a:lnTo>
                  <a:lnTo>
                    <a:pt x="523" y="367"/>
                  </a:lnTo>
                  <a:lnTo>
                    <a:pt x="534" y="359"/>
                  </a:lnTo>
                  <a:lnTo>
                    <a:pt x="538" y="350"/>
                  </a:lnTo>
                  <a:lnTo>
                    <a:pt x="543" y="341"/>
                  </a:lnTo>
                  <a:lnTo>
                    <a:pt x="546" y="333"/>
                  </a:lnTo>
                  <a:lnTo>
                    <a:pt x="550" y="326"/>
                  </a:lnTo>
                  <a:lnTo>
                    <a:pt x="535" y="336"/>
                  </a:lnTo>
                  <a:lnTo>
                    <a:pt x="520" y="347"/>
                  </a:lnTo>
                  <a:lnTo>
                    <a:pt x="505" y="357"/>
                  </a:lnTo>
                  <a:lnTo>
                    <a:pt x="491" y="369"/>
                  </a:lnTo>
                  <a:lnTo>
                    <a:pt x="476" y="380"/>
                  </a:lnTo>
                  <a:lnTo>
                    <a:pt x="463" y="392"/>
                  </a:lnTo>
                  <a:lnTo>
                    <a:pt x="449" y="403"/>
                  </a:lnTo>
                  <a:lnTo>
                    <a:pt x="436" y="416"/>
                  </a:lnTo>
                  <a:lnTo>
                    <a:pt x="318" y="298"/>
                  </a:lnTo>
                  <a:lnTo>
                    <a:pt x="345" y="272"/>
                  </a:lnTo>
                  <a:lnTo>
                    <a:pt x="376" y="246"/>
                  </a:lnTo>
                  <a:lnTo>
                    <a:pt x="404" y="223"/>
                  </a:lnTo>
                  <a:lnTo>
                    <a:pt x="435" y="200"/>
                  </a:lnTo>
                  <a:lnTo>
                    <a:pt x="466" y="180"/>
                  </a:lnTo>
                  <a:lnTo>
                    <a:pt x="499" y="160"/>
                  </a:lnTo>
                  <a:lnTo>
                    <a:pt x="531" y="141"/>
                  </a:lnTo>
                  <a:lnTo>
                    <a:pt x="566" y="124"/>
                  </a:lnTo>
                  <a:lnTo>
                    <a:pt x="599" y="110"/>
                  </a:lnTo>
                  <a:lnTo>
                    <a:pt x="635" y="95"/>
                  </a:lnTo>
                  <a:lnTo>
                    <a:pt x="669" y="82"/>
                  </a:lnTo>
                  <a:lnTo>
                    <a:pt x="705" y="71"/>
                  </a:lnTo>
                  <a:lnTo>
                    <a:pt x="741" y="62"/>
                  </a:lnTo>
                  <a:lnTo>
                    <a:pt x="779" y="53"/>
                  </a:lnTo>
                  <a:lnTo>
                    <a:pt x="816" y="48"/>
                  </a:lnTo>
                  <a:lnTo>
                    <a:pt x="854" y="42"/>
                  </a:lnTo>
                  <a:lnTo>
                    <a:pt x="854" y="33"/>
                  </a:lnTo>
                  <a:lnTo>
                    <a:pt x="849" y="4"/>
                  </a:lnTo>
                  <a:lnTo>
                    <a:pt x="786" y="15"/>
                  </a:lnTo>
                  <a:lnTo>
                    <a:pt x="726" y="28"/>
                  </a:lnTo>
                  <a:lnTo>
                    <a:pt x="665" y="45"/>
                  </a:lnTo>
                  <a:lnTo>
                    <a:pt x="607" y="66"/>
                  </a:lnTo>
                  <a:lnTo>
                    <a:pt x="551" y="91"/>
                  </a:lnTo>
                  <a:lnTo>
                    <a:pt x="497" y="120"/>
                  </a:lnTo>
                  <a:lnTo>
                    <a:pt x="443" y="150"/>
                  </a:lnTo>
                  <a:lnTo>
                    <a:pt x="394" y="184"/>
                  </a:lnTo>
                  <a:lnTo>
                    <a:pt x="345" y="222"/>
                  </a:lnTo>
                  <a:lnTo>
                    <a:pt x="301" y="264"/>
                  </a:lnTo>
                  <a:lnTo>
                    <a:pt x="258" y="307"/>
                  </a:lnTo>
                  <a:lnTo>
                    <a:pt x="219" y="351"/>
                  </a:lnTo>
                  <a:lnTo>
                    <a:pt x="181" y="400"/>
                  </a:lnTo>
                  <a:lnTo>
                    <a:pt x="147" y="451"/>
                  </a:lnTo>
                  <a:lnTo>
                    <a:pt x="116" y="504"/>
                  </a:lnTo>
                  <a:lnTo>
                    <a:pt x="89" y="55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9" name="Freeform 19"/>
            <p:cNvSpPr>
              <a:spLocks noChangeAspect="1"/>
            </p:cNvSpPr>
            <p:nvPr/>
          </p:nvSpPr>
          <p:spPr bwMode="auto">
            <a:xfrm>
              <a:off x="1475" y="1414"/>
              <a:ext cx="311" cy="305"/>
            </a:xfrm>
            <a:custGeom>
              <a:avLst/>
              <a:gdLst/>
              <a:ahLst/>
              <a:cxnLst>
                <a:cxn ang="0">
                  <a:pos x="309" y="0"/>
                </a:cxn>
                <a:cxn ang="0">
                  <a:pos x="307" y="2"/>
                </a:cxn>
                <a:cxn ang="0">
                  <a:pos x="301" y="5"/>
                </a:cxn>
                <a:cxn ang="0">
                  <a:pos x="291" y="9"/>
                </a:cxn>
                <a:cxn ang="0">
                  <a:pos x="276" y="15"/>
                </a:cxn>
                <a:cxn ang="0">
                  <a:pos x="260" y="24"/>
                </a:cxn>
                <a:cxn ang="0">
                  <a:pos x="243" y="34"/>
                </a:cxn>
                <a:cxn ang="0">
                  <a:pos x="223" y="45"/>
                </a:cxn>
                <a:cxn ang="0">
                  <a:pos x="203" y="57"/>
                </a:cxn>
                <a:cxn ang="0">
                  <a:pos x="181" y="71"/>
                </a:cxn>
                <a:cxn ang="0">
                  <a:pos x="161" y="85"/>
                </a:cxn>
                <a:cxn ang="0">
                  <a:pos x="141" y="103"/>
                </a:cxn>
                <a:cxn ang="0">
                  <a:pos x="122" y="120"/>
                </a:cxn>
                <a:cxn ang="0">
                  <a:pos x="105" y="137"/>
                </a:cxn>
                <a:cxn ang="0">
                  <a:pos x="89" y="157"/>
                </a:cxn>
                <a:cxn ang="0">
                  <a:pos x="78" y="178"/>
                </a:cxn>
                <a:cxn ang="0">
                  <a:pos x="69" y="198"/>
                </a:cxn>
                <a:cxn ang="0">
                  <a:pos x="68" y="201"/>
                </a:cxn>
                <a:cxn ang="0">
                  <a:pos x="62" y="209"/>
                </a:cxn>
                <a:cxn ang="0">
                  <a:pos x="53" y="224"/>
                </a:cxn>
                <a:cxn ang="0">
                  <a:pos x="43" y="239"/>
                </a:cxn>
                <a:cxn ang="0">
                  <a:pos x="32" y="257"/>
                </a:cxn>
                <a:cxn ang="0">
                  <a:pos x="20" y="275"/>
                </a:cxn>
                <a:cxn ang="0">
                  <a:pos x="8" y="291"/>
                </a:cxn>
                <a:cxn ang="0">
                  <a:pos x="0" y="306"/>
                </a:cxn>
                <a:cxn ang="0">
                  <a:pos x="4" y="304"/>
                </a:cxn>
                <a:cxn ang="0">
                  <a:pos x="14" y="299"/>
                </a:cxn>
                <a:cxn ang="0">
                  <a:pos x="29" y="290"/>
                </a:cxn>
                <a:cxn ang="0">
                  <a:pos x="47" y="278"/>
                </a:cxn>
                <a:cxn ang="0">
                  <a:pos x="69" y="264"/>
                </a:cxn>
                <a:cxn ang="0">
                  <a:pos x="92" y="248"/>
                </a:cxn>
                <a:cxn ang="0">
                  <a:pos x="114" y="231"/>
                </a:cxn>
                <a:cxn ang="0">
                  <a:pos x="134" y="212"/>
                </a:cxn>
                <a:cxn ang="0">
                  <a:pos x="154" y="192"/>
                </a:cxn>
                <a:cxn ang="0">
                  <a:pos x="178" y="167"/>
                </a:cxn>
                <a:cxn ang="0">
                  <a:pos x="204" y="140"/>
                </a:cxn>
                <a:cxn ang="0">
                  <a:pos x="230" y="113"/>
                </a:cxn>
                <a:cxn ang="0">
                  <a:pos x="255" y="84"/>
                </a:cxn>
                <a:cxn ang="0">
                  <a:pos x="276" y="55"/>
                </a:cxn>
                <a:cxn ang="0">
                  <a:pos x="295" y="26"/>
                </a:cxn>
                <a:cxn ang="0">
                  <a:pos x="309" y="0"/>
                </a:cxn>
              </a:cxnLst>
              <a:rect l="0" t="0" r="r" b="b"/>
              <a:pathLst>
                <a:path w="309" h="306">
                  <a:moveTo>
                    <a:pt x="309" y="0"/>
                  </a:moveTo>
                  <a:lnTo>
                    <a:pt x="307" y="2"/>
                  </a:lnTo>
                  <a:lnTo>
                    <a:pt x="301" y="5"/>
                  </a:lnTo>
                  <a:lnTo>
                    <a:pt x="291" y="9"/>
                  </a:lnTo>
                  <a:lnTo>
                    <a:pt x="276" y="15"/>
                  </a:lnTo>
                  <a:lnTo>
                    <a:pt x="260" y="24"/>
                  </a:lnTo>
                  <a:lnTo>
                    <a:pt x="243" y="34"/>
                  </a:lnTo>
                  <a:lnTo>
                    <a:pt x="223" y="45"/>
                  </a:lnTo>
                  <a:lnTo>
                    <a:pt x="203" y="57"/>
                  </a:lnTo>
                  <a:lnTo>
                    <a:pt x="181" y="71"/>
                  </a:lnTo>
                  <a:lnTo>
                    <a:pt x="161" y="85"/>
                  </a:lnTo>
                  <a:lnTo>
                    <a:pt x="141" y="103"/>
                  </a:lnTo>
                  <a:lnTo>
                    <a:pt x="122" y="120"/>
                  </a:lnTo>
                  <a:lnTo>
                    <a:pt x="105" y="137"/>
                  </a:lnTo>
                  <a:lnTo>
                    <a:pt x="89" y="157"/>
                  </a:lnTo>
                  <a:lnTo>
                    <a:pt x="78" y="178"/>
                  </a:lnTo>
                  <a:lnTo>
                    <a:pt x="69" y="198"/>
                  </a:lnTo>
                  <a:lnTo>
                    <a:pt x="68" y="201"/>
                  </a:lnTo>
                  <a:lnTo>
                    <a:pt x="62" y="209"/>
                  </a:lnTo>
                  <a:lnTo>
                    <a:pt x="53" y="224"/>
                  </a:lnTo>
                  <a:lnTo>
                    <a:pt x="43" y="239"/>
                  </a:lnTo>
                  <a:lnTo>
                    <a:pt x="32" y="257"/>
                  </a:lnTo>
                  <a:lnTo>
                    <a:pt x="20" y="275"/>
                  </a:lnTo>
                  <a:lnTo>
                    <a:pt x="8" y="291"/>
                  </a:lnTo>
                  <a:lnTo>
                    <a:pt x="0" y="306"/>
                  </a:lnTo>
                  <a:lnTo>
                    <a:pt x="4" y="304"/>
                  </a:lnTo>
                  <a:lnTo>
                    <a:pt x="14" y="299"/>
                  </a:lnTo>
                  <a:lnTo>
                    <a:pt x="29" y="290"/>
                  </a:lnTo>
                  <a:lnTo>
                    <a:pt x="47" y="278"/>
                  </a:lnTo>
                  <a:lnTo>
                    <a:pt x="69" y="264"/>
                  </a:lnTo>
                  <a:lnTo>
                    <a:pt x="92" y="248"/>
                  </a:lnTo>
                  <a:lnTo>
                    <a:pt x="114" y="231"/>
                  </a:lnTo>
                  <a:lnTo>
                    <a:pt x="134" y="212"/>
                  </a:lnTo>
                  <a:lnTo>
                    <a:pt x="154" y="192"/>
                  </a:lnTo>
                  <a:lnTo>
                    <a:pt x="178" y="167"/>
                  </a:lnTo>
                  <a:lnTo>
                    <a:pt x="204" y="140"/>
                  </a:lnTo>
                  <a:lnTo>
                    <a:pt x="230" y="113"/>
                  </a:lnTo>
                  <a:lnTo>
                    <a:pt x="255" y="84"/>
                  </a:lnTo>
                  <a:lnTo>
                    <a:pt x="276" y="55"/>
                  </a:lnTo>
                  <a:lnTo>
                    <a:pt x="295" y="26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" name="Freeform 20"/>
            <p:cNvSpPr>
              <a:spLocks noChangeAspect="1"/>
            </p:cNvSpPr>
            <p:nvPr/>
          </p:nvSpPr>
          <p:spPr bwMode="auto">
            <a:xfrm>
              <a:off x="1349" y="1609"/>
              <a:ext cx="299" cy="390"/>
            </a:xfrm>
            <a:custGeom>
              <a:avLst/>
              <a:gdLst/>
              <a:ahLst/>
              <a:cxnLst>
                <a:cxn ang="0">
                  <a:pos x="194" y="209"/>
                </a:cxn>
                <a:cxn ang="0">
                  <a:pos x="226" y="180"/>
                </a:cxn>
                <a:cxn ang="0">
                  <a:pos x="250" y="153"/>
                </a:cxn>
                <a:cxn ang="0">
                  <a:pos x="270" y="127"/>
                </a:cxn>
                <a:cxn ang="0">
                  <a:pos x="285" y="104"/>
                </a:cxn>
                <a:cxn ang="0">
                  <a:pos x="295" y="84"/>
                </a:cxn>
                <a:cxn ang="0">
                  <a:pos x="301" y="68"/>
                </a:cxn>
                <a:cxn ang="0">
                  <a:pos x="303" y="58"/>
                </a:cxn>
                <a:cxn ang="0">
                  <a:pos x="305" y="55"/>
                </a:cxn>
                <a:cxn ang="0">
                  <a:pos x="299" y="59"/>
                </a:cxn>
                <a:cxn ang="0">
                  <a:pos x="283" y="70"/>
                </a:cxn>
                <a:cxn ang="0">
                  <a:pos x="260" y="85"/>
                </a:cxn>
                <a:cxn ang="0">
                  <a:pos x="234" y="104"/>
                </a:cxn>
                <a:cxn ang="0">
                  <a:pos x="204" y="124"/>
                </a:cxn>
                <a:cxn ang="0">
                  <a:pos x="177" y="144"/>
                </a:cxn>
                <a:cxn ang="0">
                  <a:pos x="151" y="162"/>
                </a:cxn>
                <a:cxn ang="0">
                  <a:pos x="132" y="176"/>
                </a:cxn>
                <a:cxn ang="0">
                  <a:pos x="116" y="190"/>
                </a:cxn>
                <a:cxn ang="0">
                  <a:pos x="100" y="209"/>
                </a:cxn>
                <a:cxn ang="0">
                  <a:pos x="85" y="231"/>
                </a:cxn>
                <a:cxn ang="0">
                  <a:pos x="69" y="252"/>
                </a:cxn>
                <a:cxn ang="0">
                  <a:pos x="56" y="271"/>
                </a:cxn>
                <a:cxn ang="0">
                  <a:pos x="46" y="287"/>
                </a:cxn>
                <a:cxn ang="0">
                  <a:pos x="38" y="298"/>
                </a:cxn>
                <a:cxn ang="0">
                  <a:pos x="36" y="303"/>
                </a:cxn>
                <a:cxn ang="0">
                  <a:pos x="37" y="298"/>
                </a:cxn>
                <a:cxn ang="0">
                  <a:pos x="40" y="280"/>
                </a:cxn>
                <a:cxn ang="0">
                  <a:pos x="49" y="245"/>
                </a:cxn>
                <a:cxn ang="0">
                  <a:pos x="61" y="188"/>
                </a:cxn>
                <a:cxn ang="0">
                  <a:pos x="74" y="118"/>
                </a:cxn>
                <a:cxn ang="0">
                  <a:pos x="80" y="59"/>
                </a:cxn>
                <a:cxn ang="0">
                  <a:pos x="83" y="16"/>
                </a:cxn>
                <a:cxn ang="0">
                  <a:pos x="83" y="0"/>
                </a:cxn>
                <a:cxn ang="0">
                  <a:pos x="82" y="2"/>
                </a:cxn>
                <a:cxn ang="0">
                  <a:pos x="77" y="6"/>
                </a:cxn>
                <a:cxn ang="0">
                  <a:pos x="72" y="13"/>
                </a:cxn>
                <a:cxn ang="0">
                  <a:pos x="64" y="25"/>
                </a:cxn>
                <a:cxn ang="0">
                  <a:pos x="54" y="39"/>
                </a:cxn>
                <a:cxn ang="0">
                  <a:pos x="44" y="58"/>
                </a:cxn>
                <a:cxn ang="0">
                  <a:pos x="31" y="81"/>
                </a:cxn>
                <a:cxn ang="0">
                  <a:pos x="18" y="108"/>
                </a:cxn>
                <a:cxn ang="0">
                  <a:pos x="1" y="186"/>
                </a:cxn>
                <a:cxn ang="0">
                  <a:pos x="0" y="281"/>
                </a:cxn>
                <a:cxn ang="0">
                  <a:pos x="4" y="362"/>
                </a:cxn>
                <a:cxn ang="0">
                  <a:pos x="7" y="395"/>
                </a:cxn>
                <a:cxn ang="0">
                  <a:pos x="13" y="386"/>
                </a:cxn>
                <a:cxn ang="0">
                  <a:pos x="24" y="370"/>
                </a:cxn>
                <a:cxn ang="0">
                  <a:pos x="43" y="349"/>
                </a:cxn>
                <a:cxn ang="0">
                  <a:pos x="67" y="324"/>
                </a:cxn>
                <a:cxn ang="0">
                  <a:pos x="95" y="297"/>
                </a:cxn>
                <a:cxn ang="0">
                  <a:pos x="126" y="268"/>
                </a:cxn>
                <a:cxn ang="0">
                  <a:pos x="159" y="238"/>
                </a:cxn>
                <a:cxn ang="0">
                  <a:pos x="194" y="209"/>
                </a:cxn>
              </a:cxnLst>
              <a:rect l="0" t="0" r="r" b="b"/>
              <a:pathLst>
                <a:path w="305" h="395">
                  <a:moveTo>
                    <a:pt x="194" y="209"/>
                  </a:moveTo>
                  <a:lnTo>
                    <a:pt x="226" y="180"/>
                  </a:lnTo>
                  <a:lnTo>
                    <a:pt x="250" y="153"/>
                  </a:lnTo>
                  <a:lnTo>
                    <a:pt x="270" y="127"/>
                  </a:lnTo>
                  <a:lnTo>
                    <a:pt x="285" y="104"/>
                  </a:lnTo>
                  <a:lnTo>
                    <a:pt x="295" y="84"/>
                  </a:lnTo>
                  <a:lnTo>
                    <a:pt x="301" y="68"/>
                  </a:lnTo>
                  <a:lnTo>
                    <a:pt x="303" y="58"/>
                  </a:lnTo>
                  <a:lnTo>
                    <a:pt x="305" y="55"/>
                  </a:lnTo>
                  <a:lnTo>
                    <a:pt x="299" y="59"/>
                  </a:lnTo>
                  <a:lnTo>
                    <a:pt x="283" y="70"/>
                  </a:lnTo>
                  <a:lnTo>
                    <a:pt x="260" y="85"/>
                  </a:lnTo>
                  <a:lnTo>
                    <a:pt x="234" y="104"/>
                  </a:lnTo>
                  <a:lnTo>
                    <a:pt x="204" y="124"/>
                  </a:lnTo>
                  <a:lnTo>
                    <a:pt x="177" y="144"/>
                  </a:lnTo>
                  <a:lnTo>
                    <a:pt x="151" y="162"/>
                  </a:lnTo>
                  <a:lnTo>
                    <a:pt x="132" y="176"/>
                  </a:lnTo>
                  <a:lnTo>
                    <a:pt x="116" y="190"/>
                  </a:lnTo>
                  <a:lnTo>
                    <a:pt x="100" y="209"/>
                  </a:lnTo>
                  <a:lnTo>
                    <a:pt x="85" y="231"/>
                  </a:lnTo>
                  <a:lnTo>
                    <a:pt x="69" y="252"/>
                  </a:lnTo>
                  <a:lnTo>
                    <a:pt x="56" y="271"/>
                  </a:lnTo>
                  <a:lnTo>
                    <a:pt x="46" y="287"/>
                  </a:lnTo>
                  <a:lnTo>
                    <a:pt x="38" y="298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40" y="280"/>
                  </a:lnTo>
                  <a:lnTo>
                    <a:pt x="49" y="245"/>
                  </a:lnTo>
                  <a:lnTo>
                    <a:pt x="61" y="188"/>
                  </a:lnTo>
                  <a:lnTo>
                    <a:pt x="74" y="118"/>
                  </a:lnTo>
                  <a:lnTo>
                    <a:pt x="80" y="59"/>
                  </a:lnTo>
                  <a:lnTo>
                    <a:pt x="83" y="16"/>
                  </a:lnTo>
                  <a:lnTo>
                    <a:pt x="83" y="0"/>
                  </a:lnTo>
                  <a:lnTo>
                    <a:pt x="82" y="2"/>
                  </a:lnTo>
                  <a:lnTo>
                    <a:pt x="77" y="6"/>
                  </a:lnTo>
                  <a:lnTo>
                    <a:pt x="72" y="13"/>
                  </a:lnTo>
                  <a:lnTo>
                    <a:pt x="64" y="25"/>
                  </a:lnTo>
                  <a:lnTo>
                    <a:pt x="54" y="39"/>
                  </a:lnTo>
                  <a:lnTo>
                    <a:pt x="44" y="58"/>
                  </a:lnTo>
                  <a:lnTo>
                    <a:pt x="31" y="81"/>
                  </a:lnTo>
                  <a:lnTo>
                    <a:pt x="18" y="108"/>
                  </a:lnTo>
                  <a:lnTo>
                    <a:pt x="1" y="186"/>
                  </a:lnTo>
                  <a:lnTo>
                    <a:pt x="0" y="281"/>
                  </a:lnTo>
                  <a:lnTo>
                    <a:pt x="4" y="362"/>
                  </a:lnTo>
                  <a:lnTo>
                    <a:pt x="7" y="395"/>
                  </a:lnTo>
                  <a:lnTo>
                    <a:pt x="13" y="386"/>
                  </a:lnTo>
                  <a:lnTo>
                    <a:pt x="24" y="370"/>
                  </a:lnTo>
                  <a:lnTo>
                    <a:pt x="43" y="349"/>
                  </a:lnTo>
                  <a:lnTo>
                    <a:pt x="67" y="324"/>
                  </a:lnTo>
                  <a:lnTo>
                    <a:pt x="95" y="297"/>
                  </a:lnTo>
                  <a:lnTo>
                    <a:pt x="126" y="268"/>
                  </a:lnTo>
                  <a:lnTo>
                    <a:pt x="159" y="238"/>
                  </a:lnTo>
                  <a:lnTo>
                    <a:pt x="194" y="2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1" name="Freeform 21"/>
            <p:cNvSpPr>
              <a:spLocks noChangeAspect="1"/>
            </p:cNvSpPr>
            <p:nvPr/>
          </p:nvSpPr>
          <p:spPr bwMode="auto">
            <a:xfrm>
              <a:off x="1222" y="1828"/>
              <a:ext cx="276" cy="499"/>
            </a:xfrm>
            <a:custGeom>
              <a:avLst/>
              <a:gdLst/>
              <a:ahLst/>
              <a:cxnLst>
                <a:cxn ang="0">
                  <a:pos x="94" y="503"/>
                </a:cxn>
                <a:cxn ang="0">
                  <a:pos x="95" y="497"/>
                </a:cxn>
                <a:cxn ang="0">
                  <a:pos x="101" y="480"/>
                </a:cxn>
                <a:cxn ang="0">
                  <a:pos x="108" y="455"/>
                </a:cxn>
                <a:cxn ang="0">
                  <a:pos x="117" y="427"/>
                </a:cxn>
                <a:cxn ang="0">
                  <a:pos x="128" y="395"/>
                </a:cxn>
                <a:cxn ang="0">
                  <a:pos x="140" y="365"/>
                </a:cxn>
                <a:cxn ang="0">
                  <a:pos x="153" y="339"/>
                </a:cxn>
                <a:cxn ang="0">
                  <a:pos x="166" y="320"/>
                </a:cxn>
                <a:cxn ang="0">
                  <a:pos x="180" y="303"/>
                </a:cxn>
                <a:cxn ang="0">
                  <a:pos x="198" y="281"/>
                </a:cxn>
                <a:cxn ang="0">
                  <a:pos x="216" y="257"/>
                </a:cxn>
                <a:cxn ang="0">
                  <a:pos x="235" y="228"/>
                </a:cxn>
                <a:cxn ang="0">
                  <a:pos x="251" y="198"/>
                </a:cxn>
                <a:cxn ang="0">
                  <a:pos x="265" y="163"/>
                </a:cxn>
                <a:cxn ang="0">
                  <a:pos x="274" y="129"/>
                </a:cxn>
                <a:cxn ang="0">
                  <a:pos x="277" y="91"/>
                </a:cxn>
                <a:cxn ang="0">
                  <a:pos x="271" y="97"/>
                </a:cxn>
                <a:cxn ang="0">
                  <a:pos x="257" y="113"/>
                </a:cxn>
                <a:cxn ang="0">
                  <a:pos x="235" y="137"/>
                </a:cxn>
                <a:cxn ang="0">
                  <a:pos x="209" y="168"/>
                </a:cxn>
                <a:cxn ang="0">
                  <a:pos x="182" y="201"/>
                </a:cxn>
                <a:cxn ang="0">
                  <a:pos x="157" y="237"/>
                </a:cxn>
                <a:cxn ang="0">
                  <a:pos x="136" y="271"/>
                </a:cxn>
                <a:cxn ang="0">
                  <a:pos x="123" y="303"/>
                </a:cxn>
                <a:cxn ang="0">
                  <a:pos x="107" y="353"/>
                </a:cxn>
                <a:cxn ang="0">
                  <a:pos x="97" y="388"/>
                </a:cxn>
                <a:cxn ang="0">
                  <a:pos x="91" y="408"/>
                </a:cxn>
                <a:cxn ang="0">
                  <a:pos x="90" y="414"/>
                </a:cxn>
                <a:cxn ang="0">
                  <a:pos x="85" y="355"/>
                </a:cxn>
                <a:cxn ang="0">
                  <a:pos x="74" y="224"/>
                </a:cxn>
                <a:cxn ang="0">
                  <a:pos x="61" y="83"/>
                </a:cxn>
                <a:cxn ang="0">
                  <a:pos x="51" y="0"/>
                </a:cxn>
                <a:cxn ang="0">
                  <a:pos x="46" y="8"/>
                </a:cxn>
                <a:cxn ang="0">
                  <a:pos x="38" y="26"/>
                </a:cxn>
                <a:cxn ang="0">
                  <a:pos x="26" y="55"/>
                </a:cxn>
                <a:cxn ang="0">
                  <a:pos x="13" y="94"/>
                </a:cxn>
                <a:cxn ang="0">
                  <a:pos x="5" y="140"/>
                </a:cxn>
                <a:cxn ang="0">
                  <a:pos x="0" y="193"/>
                </a:cxn>
                <a:cxn ang="0">
                  <a:pos x="6" y="250"/>
                </a:cxn>
                <a:cxn ang="0">
                  <a:pos x="22" y="310"/>
                </a:cxn>
                <a:cxn ang="0">
                  <a:pos x="42" y="365"/>
                </a:cxn>
                <a:cxn ang="0">
                  <a:pos x="59" y="408"/>
                </a:cxn>
                <a:cxn ang="0">
                  <a:pos x="71" y="443"/>
                </a:cxn>
                <a:cxn ang="0">
                  <a:pos x="81" y="467"/>
                </a:cxn>
                <a:cxn ang="0">
                  <a:pos x="87" y="484"/>
                </a:cxn>
                <a:cxn ang="0">
                  <a:pos x="91" y="496"/>
                </a:cxn>
                <a:cxn ang="0">
                  <a:pos x="94" y="502"/>
                </a:cxn>
                <a:cxn ang="0">
                  <a:pos x="94" y="503"/>
                </a:cxn>
              </a:cxnLst>
              <a:rect l="0" t="0" r="r" b="b"/>
              <a:pathLst>
                <a:path w="277" h="503">
                  <a:moveTo>
                    <a:pt x="94" y="503"/>
                  </a:moveTo>
                  <a:lnTo>
                    <a:pt x="95" y="497"/>
                  </a:lnTo>
                  <a:lnTo>
                    <a:pt x="101" y="480"/>
                  </a:lnTo>
                  <a:lnTo>
                    <a:pt x="108" y="455"/>
                  </a:lnTo>
                  <a:lnTo>
                    <a:pt x="117" y="427"/>
                  </a:lnTo>
                  <a:lnTo>
                    <a:pt x="128" y="395"/>
                  </a:lnTo>
                  <a:lnTo>
                    <a:pt x="140" y="365"/>
                  </a:lnTo>
                  <a:lnTo>
                    <a:pt x="153" y="339"/>
                  </a:lnTo>
                  <a:lnTo>
                    <a:pt x="166" y="320"/>
                  </a:lnTo>
                  <a:lnTo>
                    <a:pt x="180" y="303"/>
                  </a:lnTo>
                  <a:lnTo>
                    <a:pt x="198" y="281"/>
                  </a:lnTo>
                  <a:lnTo>
                    <a:pt x="216" y="257"/>
                  </a:lnTo>
                  <a:lnTo>
                    <a:pt x="235" y="228"/>
                  </a:lnTo>
                  <a:lnTo>
                    <a:pt x="251" y="198"/>
                  </a:lnTo>
                  <a:lnTo>
                    <a:pt x="265" y="163"/>
                  </a:lnTo>
                  <a:lnTo>
                    <a:pt x="274" y="129"/>
                  </a:lnTo>
                  <a:lnTo>
                    <a:pt x="277" y="91"/>
                  </a:lnTo>
                  <a:lnTo>
                    <a:pt x="271" y="97"/>
                  </a:lnTo>
                  <a:lnTo>
                    <a:pt x="257" y="113"/>
                  </a:lnTo>
                  <a:lnTo>
                    <a:pt x="235" y="137"/>
                  </a:lnTo>
                  <a:lnTo>
                    <a:pt x="209" y="168"/>
                  </a:lnTo>
                  <a:lnTo>
                    <a:pt x="182" y="201"/>
                  </a:lnTo>
                  <a:lnTo>
                    <a:pt x="157" y="237"/>
                  </a:lnTo>
                  <a:lnTo>
                    <a:pt x="136" y="271"/>
                  </a:lnTo>
                  <a:lnTo>
                    <a:pt x="123" y="303"/>
                  </a:lnTo>
                  <a:lnTo>
                    <a:pt x="107" y="353"/>
                  </a:lnTo>
                  <a:lnTo>
                    <a:pt x="97" y="388"/>
                  </a:lnTo>
                  <a:lnTo>
                    <a:pt x="91" y="408"/>
                  </a:lnTo>
                  <a:lnTo>
                    <a:pt x="90" y="414"/>
                  </a:lnTo>
                  <a:lnTo>
                    <a:pt x="85" y="355"/>
                  </a:lnTo>
                  <a:lnTo>
                    <a:pt x="74" y="224"/>
                  </a:lnTo>
                  <a:lnTo>
                    <a:pt x="61" y="83"/>
                  </a:lnTo>
                  <a:lnTo>
                    <a:pt x="51" y="0"/>
                  </a:lnTo>
                  <a:lnTo>
                    <a:pt x="46" y="8"/>
                  </a:lnTo>
                  <a:lnTo>
                    <a:pt x="38" y="26"/>
                  </a:lnTo>
                  <a:lnTo>
                    <a:pt x="26" y="55"/>
                  </a:lnTo>
                  <a:lnTo>
                    <a:pt x="13" y="94"/>
                  </a:lnTo>
                  <a:lnTo>
                    <a:pt x="5" y="140"/>
                  </a:lnTo>
                  <a:lnTo>
                    <a:pt x="0" y="193"/>
                  </a:lnTo>
                  <a:lnTo>
                    <a:pt x="6" y="250"/>
                  </a:lnTo>
                  <a:lnTo>
                    <a:pt x="22" y="310"/>
                  </a:lnTo>
                  <a:lnTo>
                    <a:pt x="42" y="365"/>
                  </a:lnTo>
                  <a:lnTo>
                    <a:pt x="59" y="408"/>
                  </a:lnTo>
                  <a:lnTo>
                    <a:pt x="71" y="443"/>
                  </a:lnTo>
                  <a:lnTo>
                    <a:pt x="81" y="467"/>
                  </a:lnTo>
                  <a:lnTo>
                    <a:pt x="87" y="484"/>
                  </a:lnTo>
                  <a:lnTo>
                    <a:pt x="91" y="496"/>
                  </a:lnTo>
                  <a:lnTo>
                    <a:pt x="94" y="502"/>
                  </a:lnTo>
                  <a:lnTo>
                    <a:pt x="94" y="5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2" name="Freeform 22"/>
            <p:cNvSpPr>
              <a:spLocks noChangeAspect="1"/>
            </p:cNvSpPr>
            <p:nvPr/>
          </p:nvSpPr>
          <p:spPr bwMode="auto">
            <a:xfrm>
              <a:off x="1153" y="2121"/>
              <a:ext cx="299" cy="524"/>
            </a:xfrm>
            <a:custGeom>
              <a:avLst/>
              <a:gdLst/>
              <a:ahLst/>
              <a:cxnLst>
                <a:cxn ang="0">
                  <a:pos x="217" y="524"/>
                </a:cxn>
                <a:cxn ang="0">
                  <a:pos x="217" y="500"/>
                </a:cxn>
                <a:cxn ang="0">
                  <a:pos x="220" y="476"/>
                </a:cxn>
                <a:cxn ang="0">
                  <a:pos x="224" y="448"/>
                </a:cxn>
                <a:cxn ang="0">
                  <a:pos x="230" y="419"/>
                </a:cxn>
                <a:cxn ang="0">
                  <a:pos x="237" y="386"/>
                </a:cxn>
                <a:cxn ang="0">
                  <a:pos x="247" y="349"/>
                </a:cxn>
                <a:cxn ang="0">
                  <a:pos x="260" y="306"/>
                </a:cxn>
                <a:cxn ang="0">
                  <a:pos x="275" y="255"/>
                </a:cxn>
                <a:cxn ang="0">
                  <a:pos x="288" y="206"/>
                </a:cxn>
                <a:cxn ang="0">
                  <a:pos x="293" y="164"/>
                </a:cxn>
                <a:cxn ang="0">
                  <a:pos x="296" y="133"/>
                </a:cxn>
                <a:cxn ang="0">
                  <a:pos x="295" y="107"/>
                </a:cxn>
                <a:cxn ang="0">
                  <a:pos x="291" y="90"/>
                </a:cxn>
                <a:cxn ang="0">
                  <a:pos x="286" y="77"/>
                </a:cxn>
                <a:cxn ang="0">
                  <a:pos x="283" y="69"/>
                </a:cxn>
                <a:cxn ang="0">
                  <a:pos x="282" y="68"/>
                </a:cxn>
                <a:cxn ang="0">
                  <a:pos x="253" y="124"/>
                </a:cxn>
                <a:cxn ang="0">
                  <a:pos x="230" y="186"/>
                </a:cxn>
                <a:cxn ang="0">
                  <a:pos x="216" y="249"/>
                </a:cxn>
                <a:cxn ang="0">
                  <a:pos x="206" y="310"/>
                </a:cxn>
                <a:cxn ang="0">
                  <a:pos x="200" y="363"/>
                </a:cxn>
                <a:cxn ang="0">
                  <a:pos x="197" y="406"/>
                </a:cxn>
                <a:cxn ang="0">
                  <a:pos x="196" y="435"/>
                </a:cxn>
                <a:cxn ang="0">
                  <a:pos x="196" y="445"/>
                </a:cxn>
                <a:cxn ang="0">
                  <a:pos x="187" y="418"/>
                </a:cxn>
                <a:cxn ang="0">
                  <a:pos x="173" y="383"/>
                </a:cxn>
                <a:cxn ang="0">
                  <a:pos x="155" y="343"/>
                </a:cxn>
                <a:cxn ang="0">
                  <a:pos x="135" y="301"/>
                </a:cxn>
                <a:cxn ang="0">
                  <a:pos x="115" y="258"/>
                </a:cxn>
                <a:cxn ang="0">
                  <a:pos x="96" y="219"/>
                </a:cxn>
                <a:cxn ang="0">
                  <a:pos x="80" y="186"/>
                </a:cxn>
                <a:cxn ang="0">
                  <a:pos x="67" y="162"/>
                </a:cxn>
                <a:cxn ang="0">
                  <a:pos x="57" y="140"/>
                </a:cxn>
                <a:cxn ang="0">
                  <a:pos x="46" y="116"/>
                </a:cxn>
                <a:cxn ang="0">
                  <a:pos x="37" y="88"/>
                </a:cxn>
                <a:cxn ang="0">
                  <a:pos x="29" y="62"/>
                </a:cxn>
                <a:cxn ang="0">
                  <a:pos x="20" y="38"/>
                </a:cxn>
                <a:cxn ang="0">
                  <a:pos x="14" y="19"/>
                </a:cxn>
                <a:cxn ang="0">
                  <a:pos x="11" y="5"/>
                </a:cxn>
                <a:cxn ang="0">
                  <a:pos x="10" y="0"/>
                </a:cxn>
                <a:cxn ang="0">
                  <a:pos x="5" y="13"/>
                </a:cxn>
                <a:cxn ang="0">
                  <a:pos x="0" y="54"/>
                </a:cxn>
                <a:cxn ang="0">
                  <a:pos x="1" y="120"/>
                </a:cxn>
                <a:cxn ang="0">
                  <a:pos x="17" y="212"/>
                </a:cxn>
                <a:cxn ang="0">
                  <a:pos x="36" y="265"/>
                </a:cxn>
                <a:cxn ang="0">
                  <a:pos x="63" y="320"/>
                </a:cxn>
                <a:cxn ang="0">
                  <a:pos x="96" y="372"/>
                </a:cxn>
                <a:cxn ang="0">
                  <a:pos x="131" y="421"/>
                </a:cxn>
                <a:cxn ang="0">
                  <a:pos x="164" y="463"/>
                </a:cxn>
                <a:cxn ang="0">
                  <a:pos x="191" y="496"/>
                </a:cxn>
                <a:cxn ang="0">
                  <a:pos x="210" y="517"/>
                </a:cxn>
                <a:cxn ang="0">
                  <a:pos x="217" y="524"/>
                </a:cxn>
              </a:cxnLst>
              <a:rect l="0" t="0" r="r" b="b"/>
              <a:pathLst>
                <a:path w="296" h="524">
                  <a:moveTo>
                    <a:pt x="217" y="524"/>
                  </a:moveTo>
                  <a:lnTo>
                    <a:pt x="217" y="500"/>
                  </a:lnTo>
                  <a:lnTo>
                    <a:pt x="220" y="476"/>
                  </a:lnTo>
                  <a:lnTo>
                    <a:pt x="224" y="448"/>
                  </a:lnTo>
                  <a:lnTo>
                    <a:pt x="230" y="419"/>
                  </a:lnTo>
                  <a:lnTo>
                    <a:pt x="237" y="386"/>
                  </a:lnTo>
                  <a:lnTo>
                    <a:pt x="247" y="349"/>
                  </a:lnTo>
                  <a:lnTo>
                    <a:pt x="260" y="306"/>
                  </a:lnTo>
                  <a:lnTo>
                    <a:pt x="275" y="255"/>
                  </a:lnTo>
                  <a:lnTo>
                    <a:pt x="288" y="206"/>
                  </a:lnTo>
                  <a:lnTo>
                    <a:pt x="293" y="164"/>
                  </a:lnTo>
                  <a:lnTo>
                    <a:pt x="296" y="133"/>
                  </a:lnTo>
                  <a:lnTo>
                    <a:pt x="295" y="107"/>
                  </a:lnTo>
                  <a:lnTo>
                    <a:pt x="291" y="90"/>
                  </a:lnTo>
                  <a:lnTo>
                    <a:pt x="286" y="77"/>
                  </a:lnTo>
                  <a:lnTo>
                    <a:pt x="283" y="69"/>
                  </a:lnTo>
                  <a:lnTo>
                    <a:pt x="282" y="68"/>
                  </a:lnTo>
                  <a:lnTo>
                    <a:pt x="253" y="124"/>
                  </a:lnTo>
                  <a:lnTo>
                    <a:pt x="230" y="186"/>
                  </a:lnTo>
                  <a:lnTo>
                    <a:pt x="216" y="249"/>
                  </a:lnTo>
                  <a:lnTo>
                    <a:pt x="206" y="310"/>
                  </a:lnTo>
                  <a:lnTo>
                    <a:pt x="200" y="363"/>
                  </a:lnTo>
                  <a:lnTo>
                    <a:pt x="197" y="406"/>
                  </a:lnTo>
                  <a:lnTo>
                    <a:pt x="196" y="435"/>
                  </a:lnTo>
                  <a:lnTo>
                    <a:pt x="196" y="445"/>
                  </a:lnTo>
                  <a:lnTo>
                    <a:pt x="187" y="418"/>
                  </a:lnTo>
                  <a:lnTo>
                    <a:pt x="173" y="383"/>
                  </a:lnTo>
                  <a:lnTo>
                    <a:pt x="155" y="343"/>
                  </a:lnTo>
                  <a:lnTo>
                    <a:pt x="135" y="301"/>
                  </a:lnTo>
                  <a:lnTo>
                    <a:pt x="115" y="258"/>
                  </a:lnTo>
                  <a:lnTo>
                    <a:pt x="96" y="219"/>
                  </a:lnTo>
                  <a:lnTo>
                    <a:pt x="80" y="186"/>
                  </a:lnTo>
                  <a:lnTo>
                    <a:pt x="67" y="162"/>
                  </a:lnTo>
                  <a:lnTo>
                    <a:pt x="57" y="140"/>
                  </a:lnTo>
                  <a:lnTo>
                    <a:pt x="46" y="116"/>
                  </a:lnTo>
                  <a:lnTo>
                    <a:pt x="37" y="88"/>
                  </a:lnTo>
                  <a:lnTo>
                    <a:pt x="29" y="62"/>
                  </a:lnTo>
                  <a:lnTo>
                    <a:pt x="20" y="38"/>
                  </a:lnTo>
                  <a:lnTo>
                    <a:pt x="14" y="19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5" y="13"/>
                  </a:lnTo>
                  <a:lnTo>
                    <a:pt x="0" y="54"/>
                  </a:lnTo>
                  <a:lnTo>
                    <a:pt x="1" y="120"/>
                  </a:lnTo>
                  <a:lnTo>
                    <a:pt x="17" y="212"/>
                  </a:lnTo>
                  <a:lnTo>
                    <a:pt x="36" y="265"/>
                  </a:lnTo>
                  <a:lnTo>
                    <a:pt x="63" y="320"/>
                  </a:lnTo>
                  <a:lnTo>
                    <a:pt x="96" y="372"/>
                  </a:lnTo>
                  <a:lnTo>
                    <a:pt x="131" y="421"/>
                  </a:lnTo>
                  <a:lnTo>
                    <a:pt x="164" y="463"/>
                  </a:lnTo>
                  <a:lnTo>
                    <a:pt x="191" y="496"/>
                  </a:lnTo>
                  <a:lnTo>
                    <a:pt x="210" y="517"/>
                  </a:lnTo>
                  <a:lnTo>
                    <a:pt x="217" y="52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3" name="Freeform 23"/>
            <p:cNvSpPr>
              <a:spLocks noChangeAspect="1"/>
            </p:cNvSpPr>
            <p:nvPr/>
          </p:nvSpPr>
          <p:spPr bwMode="auto">
            <a:xfrm>
              <a:off x="1165" y="2486"/>
              <a:ext cx="334" cy="463"/>
            </a:xfrm>
            <a:custGeom>
              <a:avLst/>
              <a:gdLst/>
              <a:ahLst/>
              <a:cxnLst>
                <a:cxn ang="0">
                  <a:pos x="340" y="470"/>
                </a:cxn>
                <a:cxn ang="0">
                  <a:pos x="337" y="449"/>
                </a:cxn>
                <a:cxn ang="0">
                  <a:pos x="331" y="403"/>
                </a:cxn>
                <a:cxn ang="0">
                  <a:pos x="327" y="349"/>
                </a:cxn>
                <a:cxn ang="0">
                  <a:pos x="325" y="305"/>
                </a:cxn>
                <a:cxn ang="0">
                  <a:pos x="327" y="284"/>
                </a:cxn>
                <a:cxn ang="0">
                  <a:pos x="330" y="251"/>
                </a:cxn>
                <a:cxn ang="0">
                  <a:pos x="331" y="210"/>
                </a:cxn>
                <a:cxn ang="0">
                  <a:pos x="330" y="166"/>
                </a:cxn>
                <a:cxn ang="0">
                  <a:pos x="327" y="120"/>
                </a:cxn>
                <a:cxn ang="0">
                  <a:pos x="321" y="75"/>
                </a:cxn>
                <a:cxn ang="0">
                  <a:pos x="309" y="35"/>
                </a:cxn>
                <a:cxn ang="0">
                  <a:pos x="294" y="0"/>
                </a:cxn>
                <a:cxn ang="0">
                  <a:pos x="292" y="6"/>
                </a:cxn>
                <a:cxn ang="0">
                  <a:pos x="288" y="22"/>
                </a:cxn>
                <a:cxn ang="0">
                  <a:pos x="281" y="48"/>
                </a:cxn>
                <a:cxn ang="0">
                  <a:pos x="275" y="82"/>
                </a:cxn>
                <a:cxn ang="0">
                  <a:pos x="271" y="124"/>
                </a:cxn>
                <a:cxn ang="0">
                  <a:pos x="268" y="172"/>
                </a:cxn>
                <a:cxn ang="0">
                  <a:pos x="269" y="223"/>
                </a:cxn>
                <a:cxn ang="0">
                  <a:pos x="276" y="280"/>
                </a:cxn>
                <a:cxn ang="0">
                  <a:pos x="283" y="366"/>
                </a:cxn>
                <a:cxn ang="0">
                  <a:pos x="279" y="360"/>
                </a:cxn>
                <a:cxn ang="0">
                  <a:pos x="268" y="347"/>
                </a:cxn>
                <a:cxn ang="0">
                  <a:pos x="252" y="326"/>
                </a:cxn>
                <a:cxn ang="0">
                  <a:pos x="232" y="300"/>
                </a:cxn>
                <a:cxn ang="0">
                  <a:pos x="210" y="272"/>
                </a:cxn>
                <a:cxn ang="0">
                  <a:pos x="187" y="244"/>
                </a:cxn>
                <a:cxn ang="0">
                  <a:pos x="167" y="216"/>
                </a:cxn>
                <a:cxn ang="0">
                  <a:pos x="150" y="193"/>
                </a:cxn>
                <a:cxn ang="0">
                  <a:pos x="132" y="170"/>
                </a:cxn>
                <a:cxn ang="0">
                  <a:pos x="109" y="143"/>
                </a:cxn>
                <a:cxn ang="0">
                  <a:pos x="85" y="113"/>
                </a:cxn>
                <a:cxn ang="0">
                  <a:pos x="60" y="82"/>
                </a:cxn>
                <a:cxn ang="0">
                  <a:pos x="37" y="53"/>
                </a:cxn>
                <a:cxn ang="0">
                  <a:pos x="17" y="32"/>
                </a:cxn>
                <a:cxn ang="0">
                  <a:pos x="4" y="16"/>
                </a:cxn>
                <a:cxn ang="0">
                  <a:pos x="0" y="10"/>
                </a:cxn>
                <a:cxn ang="0">
                  <a:pos x="1" y="17"/>
                </a:cxn>
                <a:cxn ang="0">
                  <a:pos x="4" y="35"/>
                </a:cxn>
                <a:cxn ang="0">
                  <a:pos x="10" y="62"/>
                </a:cxn>
                <a:cxn ang="0">
                  <a:pos x="20" y="98"/>
                </a:cxn>
                <a:cxn ang="0">
                  <a:pos x="34" y="138"/>
                </a:cxn>
                <a:cxn ang="0">
                  <a:pos x="56" y="183"/>
                </a:cxn>
                <a:cxn ang="0">
                  <a:pos x="83" y="228"/>
                </a:cxn>
                <a:cxn ang="0">
                  <a:pos x="118" y="272"/>
                </a:cxn>
                <a:cxn ang="0">
                  <a:pos x="157" y="314"/>
                </a:cxn>
                <a:cxn ang="0">
                  <a:pos x="196" y="352"/>
                </a:cxn>
                <a:cxn ang="0">
                  <a:pos x="233" y="386"/>
                </a:cxn>
                <a:cxn ang="0">
                  <a:pos x="268" y="413"/>
                </a:cxn>
                <a:cxn ang="0">
                  <a:pos x="296" y="438"/>
                </a:cxn>
                <a:cxn ang="0">
                  <a:pos x="319" y="455"/>
                </a:cxn>
                <a:cxn ang="0">
                  <a:pos x="334" y="465"/>
                </a:cxn>
                <a:cxn ang="0">
                  <a:pos x="340" y="470"/>
                </a:cxn>
              </a:cxnLst>
              <a:rect l="0" t="0" r="r" b="b"/>
              <a:pathLst>
                <a:path w="340" h="470">
                  <a:moveTo>
                    <a:pt x="340" y="470"/>
                  </a:moveTo>
                  <a:lnTo>
                    <a:pt x="337" y="449"/>
                  </a:lnTo>
                  <a:lnTo>
                    <a:pt x="331" y="403"/>
                  </a:lnTo>
                  <a:lnTo>
                    <a:pt x="327" y="349"/>
                  </a:lnTo>
                  <a:lnTo>
                    <a:pt x="325" y="305"/>
                  </a:lnTo>
                  <a:lnTo>
                    <a:pt x="327" y="284"/>
                  </a:lnTo>
                  <a:lnTo>
                    <a:pt x="330" y="251"/>
                  </a:lnTo>
                  <a:lnTo>
                    <a:pt x="331" y="210"/>
                  </a:lnTo>
                  <a:lnTo>
                    <a:pt x="330" y="166"/>
                  </a:lnTo>
                  <a:lnTo>
                    <a:pt x="327" y="120"/>
                  </a:lnTo>
                  <a:lnTo>
                    <a:pt x="321" y="75"/>
                  </a:lnTo>
                  <a:lnTo>
                    <a:pt x="309" y="35"/>
                  </a:lnTo>
                  <a:lnTo>
                    <a:pt x="294" y="0"/>
                  </a:lnTo>
                  <a:lnTo>
                    <a:pt x="292" y="6"/>
                  </a:lnTo>
                  <a:lnTo>
                    <a:pt x="288" y="22"/>
                  </a:lnTo>
                  <a:lnTo>
                    <a:pt x="281" y="48"/>
                  </a:lnTo>
                  <a:lnTo>
                    <a:pt x="275" y="82"/>
                  </a:lnTo>
                  <a:lnTo>
                    <a:pt x="271" y="124"/>
                  </a:lnTo>
                  <a:lnTo>
                    <a:pt x="268" y="172"/>
                  </a:lnTo>
                  <a:lnTo>
                    <a:pt x="269" y="223"/>
                  </a:lnTo>
                  <a:lnTo>
                    <a:pt x="276" y="280"/>
                  </a:lnTo>
                  <a:lnTo>
                    <a:pt x="283" y="366"/>
                  </a:lnTo>
                  <a:lnTo>
                    <a:pt x="279" y="360"/>
                  </a:lnTo>
                  <a:lnTo>
                    <a:pt x="268" y="347"/>
                  </a:lnTo>
                  <a:lnTo>
                    <a:pt x="252" y="326"/>
                  </a:lnTo>
                  <a:lnTo>
                    <a:pt x="232" y="300"/>
                  </a:lnTo>
                  <a:lnTo>
                    <a:pt x="210" y="272"/>
                  </a:lnTo>
                  <a:lnTo>
                    <a:pt x="187" y="244"/>
                  </a:lnTo>
                  <a:lnTo>
                    <a:pt x="167" y="216"/>
                  </a:lnTo>
                  <a:lnTo>
                    <a:pt x="150" y="193"/>
                  </a:lnTo>
                  <a:lnTo>
                    <a:pt x="132" y="170"/>
                  </a:lnTo>
                  <a:lnTo>
                    <a:pt x="109" y="143"/>
                  </a:lnTo>
                  <a:lnTo>
                    <a:pt x="85" y="113"/>
                  </a:lnTo>
                  <a:lnTo>
                    <a:pt x="60" y="82"/>
                  </a:lnTo>
                  <a:lnTo>
                    <a:pt x="37" y="53"/>
                  </a:lnTo>
                  <a:lnTo>
                    <a:pt x="17" y="32"/>
                  </a:lnTo>
                  <a:lnTo>
                    <a:pt x="4" y="16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4" y="35"/>
                  </a:lnTo>
                  <a:lnTo>
                    <a:pt x="10" y="62"/>
                  </a:lnTo>
                  <a:lnTo>
                    <a:pt x="20" y="98"/>
                  </a:lnTo>
                  <a:lnTo>
                    <a:pt x="34" y="138"/>
                  </a:lnTo>
                  <a:lnTo>
                    <a:pt x="56" y="183"/>
                  </a:lnTo>
                  <a:lnTo>
                    <a:pt x="83" y="228"/>
                  </a:lnTo>
                  <a:lnTo>
                    <a:pt x="118" y="272"/>
                  </a:lnTo>
                  <a:lnTo>
                    <a:pt x="157" y="314"/>
                  </a:lnTo>
                  <a:lnTo>
                    <a:pt x="196" y="352"/>
                  </a:lnTo>
                  <a:lnTo>
                    <a:pt x="233" y="386"/>
                  </a:lnTo>
                  <a:lnTo>
                    <a:pt x="268" y="413"/>
                  </a:lnTo>
                  <a:lnTo>
                    <a:pt x="296" y="438"/>
                  </a:lnTo>
                  <a:lnTo>
                    <a:pt x="319" y="455"/>
                  </a:lnTo>
                  <a:lnTo>
                    <a:pt x="334" y="465"/>
                  </a:lnTo>
                  <a:lnTo>
                    <a:pt x="340" y="47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4" name="Freeform 24"/>
            <p:cNvSpPr>
              <a:spLocks noChangeAspect="1"/>
            </p:cNvSpPr>
            <p:nvPr/>
          </p:nvSpPr>
          <p:spPr bwMode="auto">
            <a:xfrm>
              <a:off x="1234" y="2742"/>
              <a:ext cx="495" cy="475"/>
            </a:xfrm>
            <a:custGeom>
              <a:avLst/>
              <a:gdLst/>
              <a:ahLst/>
              <a:cxnLst>
                <a:cxn ang="0">
                  <a:pos x="406" y="425"/>
                </a:cxn>
                <a:cxn ang="0">
                  <a:pos x="424" y="432"/>
                </a:cxn>
                <a:cxn ang="0">
                  <a:pos x="453" y="446"/>
                </a:cxn>
                <a:cxn ang="0">
                  <a:pos x="483" y="464"/>
                </a:cxn>
                <a:cxn ang="0">
                  <a:pos x="493" y="468"/>
                </a:cxn>
                <a:cxn ang="0">
                  <a:pos x="476" y="432"/>
                </a:cxn>
                <a:cxn ang="0">
                  <a:pos x="450" y="376"/>
                </a:cxn>
                <a:cxn ang="0">
                  <a:pos x="427" y="318"/>
                </a:cxn>
                <a:cxn ang="0">
                  <a:pos x="411" y="268"/>
                </a:cxn>
                <a:cxn ang="0">
                  <a:pos x="395" y="196"/>
                </a:cxn>
                <a:cxn ang="0">
                  <a:pos x="373" y="112"/>
                </a:cxn>
                <a:cxn ang="0">
                  <a:pos x="337" y="33"/>
                </a:cxn>
                <a:cxn ang="0">
                  <a:pos x="311" y="22"/>
                </a:cxn>
                <a:cxn ang="0">
                  <a:pos x="316" y="143"/>
                </a:cxn>
                <a:cxn ang="0">
                  <a:pos x="349" y="243"/>
                </a:cxn>
                <a:cxn ang="0">
                  <a:pos x="375" y="305"/>
                </a:cxn>
                <a:cxn ang="0">
                  <a:pos x="398" y="354"/>
                </a:cxn>
                <a:cxn ang="0">
                  <a:pos x="412" y="383"/>
                </a:cxn>
                <a:cxn ang="0">
                  <a:pos x="412" y="387"/>
                </a:cxn>
                <a:cxn ang="0">
                  <a:pos x="405" y="385"/>
                </a:cxn>
                <a:cxn ang="0">
                  <a:pos x="388" y="374"/>
                </a:cxn>
                <a:cxn ang="0">
                  <a:pos x="362" y="356"/>
                </a:cxn>
                <a:cxn ang="0">
                  <a:pos x="326" y="324"/>
                </a:cxn>
                <a:cxn ang="0">
                  <a:pos x="274" y="285"/>
                </a:cxn>
                <a:cxn ang="0">
                  <a:pos x="216" y="248"/>
                </a:cxn>
                <a:cxn ang="0">
                  <a:pos x="165" y="216"/>
                </a:cxn>
                <a:cxn ang="0">
                  <a:pos x="126" y="194"/>
                </a:cxn>
                <a:cxn ang="0">
                  <a:pos x="87" y="171"/>
                </a:cxn>
                <a:cxn ang="0">
                  <a:pos x="48" y="145"/>
                </a:cxn>
                <a:cxn ang="0">
                  <a:pos x="15" y="117"/>
                </a:cxn>
                <a:cxn ang="0">
                  <a:pos x="2" y="107"/>
                </a:cxn>
                <a:cxn ang="0">
                  <a:pos x="21" y="148"/>
                </a:cxn>
                <a:cxn ang="0">
                  <a:pos x="61" y="213"/>
                </a:cxn>
                <a:cxn ang="0">
                  <a:pos x="127" y="287"/>
                </a:cxn>
                <a:cxn ang="0">
                  <a:pos x="193" y="334"/>
                </a:cxn>
                <a:cxn ang="0">
                  <a:pos x="238" y="360"/>
                </a:cxn>
                <a:cxn ang="0">
                  <a:pos x="280" y="380"/>
                </a:cxn>
                <a:cxn ang="0">
                  <a:pos x="317" y="396"/>
                </a:cxn>
                <a:cxn ang="0">
                  <a:pos x="349" y="408"/>
                </a:cxn>
                <a:cxn ang="0">
                  <a:pos x="375" y="416"/>
                </a:cxn>
                <a:cxn ang="0">
                  <a:pos x="393" y="421"/>
                </a:cxn>
                <a:cxn ang="0">
                  <a:pos x="402" y="423"/>
                </a:cxn>
              </a:cxnLst>
              <a:rect l="0" t="0" r="r" b="b"/>
              <a:pathLst>
                <a:path w="496" h="474">
                  <a:moveTo>
                    <a:pt x="404" y="423"/>
                  </a:moveTo>
                  <a:lnTo>
                    <a:pt x="406" y="425"/>
                  </a:lnTo>
                  <a:lnTo>
                    <a:pt x="414" y="428"/>
                  </a:lnTo>
                  <a:lnTo>
                    <a:pt x="424" y="432"/>
                  </a:lnTo>
                  <a:lnTo>
                    <a:pt x="438" y="439"/>
                  </a:lnTo>
                  <a:lnTo>
                    <a:pt x="453" y="446"/>
                  </a:lnTo>
                  <a:lnTo>
                    <a:pt x="468" y="455"/>
                  </a:lnTo>
                  <a:lnTo>
                    <a:pt x="483" y="464"/>
                  </a:lnTo>
                  <a:lnTo>
                    <a:pt x="496" y="474"/>
                  </a:lnTo>
                  <a:lnTo>
                    <a:pt x="493" y="468"/>
                  </a:lnTo>
                  <a:lnTo>
                    <a:pt x="486" y="454"/>
                  </a:lnTo>
                  <a:lnTo>
                    <a:pt x="476" y="432"/>
                  </a:lnTo>
                  <a:lnTo>
                    <a:pt x="464" y="405"/>
                  </a:lnTo>
                  <a:lnTo>
                    <a:pt x="450" y="376"/>
                  </a:lnTo>
                  <a:lnTo>
                    <a:pt x="438" y="346"/>
                  </a:lnTo>
                  <a:lnTo>
                    <a:pt x="427" y="318"/>
                  </a:lnTo>
                  <a:lnTo>
                    <a:pt x="418" y="294"/>
                  </a:lnTo>
                  <a:lnTo>
                    <a:pt x="411" y="268"/>
                  </a:lnTo>
                  <a:lnTo>
                    <a:pt x="404" y="235"/>
                  </a:lnTo>
                  <a:lnTo>
                    <a:pt x="395" y="196"/>
                  </a:lnTo>
                  <a:lnTo>
                    <a:pt x="385" y="156"/>
                  </a:lnTo>
                  <a:lnTo>
                    <a:pt x="373" y="112"/>
                  </a:lnTo>
                  <a:lnTo>
                    <a:pt x="357" y="71"/>
                  </a:lnTo>
                  <a:lnTo>
                    <a:pt x="337" y="33"/>
                  </a:lnTo>
                  <a:lnTo>
                    <a:pt x="313" y="0"/>
                  </a:lnTo>
                  <a:lnTo>
                    <a:pt x="311" y="22"/>
                  </a:lnTo>
                  <a:lnTo>
                    <a:pt x="310" y="73"/>
                  </a:lnTo>
                  <a:lnTo>
                    <a:pt x="316" y="143"/>
                  </a:lnTo>
                  <a:lnTo>
                    <a:pt x="334" y="212"/>
                  </a:lnTo>
                  <a:lnTo>
                    <a:pt x="349" y="243"/>
                  </a:lnTo>
                  <a:lnTo>
                    <a:pt x="362" y="275"/>
                  </a:lnTo>
                  <a:lnTo>
                    <a:pt x="375" y="305"/>
                  </a:lnTo>
                  <a:lnTo>
                    <a:pt x="388" y="331"/>
                  </a:lnTo>
                  <a:lnTo>
                    <a:pt x="398" y="354"/>
                  </a:lnTo>
                  <a:lnTo>
                    <a:pt x="406" y="372"/>
                  </a:lnTo>
                  <a:lnTo>
                    <a:pt x="412" y="383"/>
                  </a:lnTo>
                  <a:lnTo>
                    <a:pt x="414" y="387"/>
                  </a:lnTo>
                  <a:lnTo>
                    <a:pt x="412" y="387"/>
                  </a:lnTo>
                  <a:lnTo>
                    <a:pt x="409" y="386"/>
                  </a:lnTo>
                  <a:lnTo>
                    <a:pt x="405" y="385"/>
                  </a:lnTo>
                  <a:lnTo>
                    <a:pt x="398" y="380"/>
                  </a:lnTo>
                  <a:lnTo>
                    <a:pt x="388" y="374"/>
                  </a:lnTo>
                  <a:lnTo>
                    <a:pt x="376" y="366"/>
                  </a:lnTo>
                  <a:lnTo>
                    <a:pt x="362" y="356"/>
                  </a:lnTo>
                  <a:lnTo>
                    <a:pt x="346" y="341"/>
                  </a:lnTo>
                  <a:lnTo>
                    <a:pt x="326" y="324"/>
                  </a:lnTo>
                  <a:lnTo>
                    <a:pt x="301" y="305"/>
                  </a:lnTo>
                  <a:lnTo>
                    <a:pt x="274" y="285"/>
                  </a:lnTo>
                  <a:lnTo>
                    <a:pt x="245" y="266"/>
                  </a:lnTo>
                  <a:lnTo>
                    <a:pt x="216" y="248"/>
                  </a:lnTo>
                  <a:lnTo>
                    <a:pt x="189" y="230"/>
                  </a:lnTo>
                  <a:lnTo>
                    <a:pt x="165" y="216"/>
                  </a:lnTo>
                  <a:lnTo>
                    <a:pt x="144" y="205"/>
                  </a:lnTo>
                  <a:lnTo>
                    <a:pt x="126" y="194"/>
                  </a:lnTo>
                  <a:lnTo>
                    <a:pt x="107" y="183"/>
                  </a:lnTo>
                  <a:lnTo>
                    <a:pt x="87" y="171"/>
                  </a:lnTo>
                  <a:lnTo>
                    <a:pt x="68" y="158"/>
                  </a:lnTo>
                  <a:lnTo>
                    <a:pt x="48" y="145"/>
                  </a:lnTo>
                  <a:lnTo>
                    <a:pt x="31" y="131"/>
                  </a:lnTo>
                  <a:lnTo>
                    <a:pt x="15" y="117"/>
                  </a:lnTo>
                  <a:lnTo>
                    <a:pt x="0" y="101"/>
                  </a:lnTo>
                  <a:lnTo>
                    <a:pt x="2" y="107"/>
                  </a:lnTo>
                  <a:lnTo>
                    <a:pt x="9" y="124"/>
                  </a:lnTo>
                  <a:lnTo>
                    <a:pt x="21" y="148"/>
                  </a:lnTo>
                  <a:lnTo>
                    <a:pt x="38" y="179"/>
                  </a:lnTo>
                  <a:lnTo>
                    <a:pt x="61" y="213"/>
                  </a:lnTo>
                  <a:lnTo>
                    <a:pt x="90" y="251"/>
                  </a:lnTo>
                  <a:lnTo>
                    <a:pt x="127" y="287"/>
                  </a:lnTo>
                  <a:lnTo>
                    <a:pt x="170" y="320"/>
                  </a:lnTo>
                  <a:lnTo>
                    <a:pt x="193" y="334"/>
                  </a:lnTo>
                  <a:lnTo>
                    <a:pt x="216" y="347"/>
                  </a:lnTo>
                  <a:lnTo>
                    <a:pt x="238" y="360"/>
                  </a:lnTo>
                  <a:lnTo>
                    <a:pt x="260" y="370"/>
                  </a:lnTo>
                  <a:lnTo>
                    <a:pt x="280" y="380"/>
                  </a:lnTo>
                  <a:lnTo>
                    <a:pt x="298" y="389"/>
                  </a:lnTo>
                  <a:lnTo>
                    <a:pt x="317" y="396"/>
                  </a:lnTo>
                  <a:lnTo>
                    <a:pt x="334" y="402"/>
                  </a:lnTo>
                  <a:lnTo>
                    <a:pt x="349" y="408"/>
                  </a:lnTo>
                  <a:lnTo>
                    <a:pt x="363" y="412"/>
                  </a:lnTo>
                  <a:lnTo>
                    <a:pt x="375" y="416"/>
                  </a:lnTo>
                  <a:lnTo>
                    <a:pt x="385" y="419"/>
                  </a:lnTo>
                  <a:lnTo>
                    <a:pt x="393" y="421"/>
                  </a:lnTo>
                  <a:lnTo>
                    <a:pt x="399" y="422"/>
                  </a:lnTo>
                  <a:lnTo>
                    <a:pt x="402" y="423"/>
                  </a:lnTo>
                  <a:lnTo>
                    <a:pt x="404" y="42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5" name="Freeform 25"/>
            <p:cNvSpPr>
              <a:spLocks noChangeAspect="1"/>
            </p:cNvSpPr>
            <p:nvPr/>
          </p:nvSpPr>
          <p:spPr bwMode="auto">
            <a:xfrm>
              <a:off x="1372" y="2973"/>
              <a:ext cx="564" cy="390"/>
            </a:xfrm>
            <a:custGeom>
              <a:avLst/>
              <a:gdLst/>
              <a:ahLst/>
              <a:cxnLst>
                <a:cxn ang="0">
                  <a:pos x="477" y="373"/>
                </a:cxn>
                <a:cxn ang="0">
                  <a:pos x="497" y="375"/>
                </a:cxn>
                <a:cxn ang="0">
                  <a:pos x="526" y="376"/>
                </a:cxn>
                <a:cxn ang="0">
                  <a:pos x="553" y="383"/>
                </a:cxn>
                <a:cxn ang="0">
                  <a:pos x="503" y="255"/>
                </a:cxn>
                <a:cxn ang="0">
                  <a:pos x="498" y="244"/>
                </a:cxn>
                <a:cxn ang="0">
                  <a:pos x="487" y="213"/>
                </a:cxn>
                <a:cxn ang="0">
                  <a:pos x="470" y="175"/>
                </a:cxn>
                <a:cxn ang="0">
                  <a:pos x="445" y="133"/>
                </a:cxn>
                <a:cxn ang="0">
                  <a:pos x="413" y="90"/>
                </a:cxn>
                <a:cxn ang="0">
                  <a:pos x="380" y="46"/>
                </a:cxn>
                <a:cxn ang="0">
                  <a:pos x="353" y="13"/>
                </a:cxn>
                <a:cxn ang="0">
                  <a:pos x="341" y="0"/>
                </a:cxn>
                <a:cxn ang="0">
                  <a:pos x="344" y="16"/>
                </a:cxn>
                <a:cxn ang="0">
                  <a:pos x="354" y="59"/>
                </a:cxn>
                <a:cxn ang="0">
                  <a:pos x="376" y="120"/>
                </a:cxn>
                <a:cxn ang="0">
                  <a:pos x="413" y="190"/>
                </a:cxn>
                <a:cxn ang="0">
                  <a:pos x="454" y="254"/>
                </a:cxn>
                <a:cxn ang="0">
                  <a:pos x="484" y="298"/>
                </a:cxn>
                <a:cxn ang="0">
                  <a:pos x="503" y="326"/>
                </a:cxn>
                <a:cxn ang="0">
                  <a:pos x="510" y="334"/>
                </a:cxn>
                <a:cxn ang="0">
                  <a:pos x="481" y="324"/>
                </a:cxn>
                <a:cxn ang="0">
                  <a:pos x="416" y="303"/>
                </a:cxn>
                <a:cxn ang="0">
                  <a:pos x="343" y="280"/>
                </a:cxn>
                <a:cxn ang="0">
                  <a:pos x="291" y="265"/>
                </a:cxn>
                <a:cxn ang="0">
                  <a:pos x="252" y="258"/>
                </a:cxn>
                <a:cxn ang="0">
                  <a:pos x="208" y="247"/>
                </a:cxn>
                <a:cxn ang="0">
                  <a:pos x="166" y="234"/>
                </a:cxn>
                <a:cxn ang="0">
                  <a:pos x="133" y="222"/>
                </a:cxn>
                <a:cxn ang="0">
                  <a:pos x="98" y="206"/>
                </a:cxn>
                <a:cxn ang="0">
                  <a:pos x="55" y="186"/>
                </a:cxn>
                <a:cxn ang="0">
                  <a:pos x="16" y="169"/>
                </a:cxn>
                <a:cxn ang="0">
                  <a:pos x="0" y="162"/>
                </a:cxn>
                <a:cxn ang="0">
                  <a:pos x="12" y="182"/>
                </a:cxn>
                <a:cxn ang="0">
                  <a:pos x="49" y="231"/>
                </a:cxn>
                <a:cxn ang="0">
                  <a:pos x="118" y="288"/>
                </a:cxn>
                <a:cxn ang="0">
                  <a:pos x="226" y="337"/>
                </a:cxn>
                <a:cxn ang="0">
                  <a:pos x="287" y="353"/>
                </a:cxn>
                <a:cxn ang="0">
                  <a:pos x="339" y="365"/>
                </a:cxn>
                <a:cxn ang="0">
                  <a:pos x="380" y="370"/>
                </a:cxn>
                <a:cxn ang="0">
                  <a:pos x="415" y="375"/>
                </a:cxn>
                <a:cxn ang="0">
                  <a:pos x="441" y="375"/>
                </a:cxn>
                <a:cxn ang="0">
                  <a:pos x="460" y="375"/>
                </a:cxn>
                <a:cxn ang="0">
                  <a:pos x="471" y="373"/>
                </a:cxn>
                <a:cxn ang="0">
                  <a:pos x="474" y="373"/>
                </a:cxn>
              </a:cxnLst>
              <a:rect l="0" t="0" r="r" b="b"/>
              <a:pathLst>
                <a:path w="563" h="388">
                  <a:moveTo>
                    <a:pt x="474" y="373"/>
                  </a:moveTo>
                  <a:lnTo>
                    <a:pt x="477" y="373"/>
                  </a:lnTo>
                  <a:lnTo>
                    <a:pt x="485" y="373"/>
                  </a:lnTo>
                  <a:lnTo>
                    <a:pt x="497" y="375"/>
                  </a:lnTo>
                  <a:lnTo>
                    <a:pt x="511" y="375"/>
                  </a:lnTo>
                  <a:lnTo>
                    <a:pt x="526" y="376"/>
                  </a:lnTo>
                  <a:lnTo>
                    <a:pt x="540" y="379"/>
                  </a:lnTo>
                  <a:lnTo>
                    <a:pt x="553" y="383"/>
                  </a:lnTo>
                  <a:lnTo>
                    <a:pt x="563" y="388"/>
                  </a:lnTo>
                  <a:lnTo>
                    <a:pt x="503" y="255"/>
                  </a:lnTo>
                  <a:lnTo>
                    <a:pt x="501" y="252"/>
                  </a:lnTo>
                  <a:lnTo>
                    <a:pt x="498" y="244"/>
                  </a:lnTo>
                  <a:lnTo>
                    <a:pt x="494" y="231"/>
                  </a:lnTo>
                  <a:lnTo>
                    <a:pt x="487" y="213"/>
                  </a:lnTo>
                  <a:lnTo>
                    <a:pt x="480" y="195"/>
                  </a:lnTo>
                  <a:lnTo>
                    <a:pt x="470" y="175"/>
                  </a:lnTo>
                  <a:lnTo>
                    <a:pt x="458" y="153"/>
                  </a:lnTo>
                  <a:lnTo>
                    <a:pt x="445" y="133"/>
                  </a:lnTo>
                  <a:lnTo>
                    <a:pt x="431" y="111"/>
                  </a:lnTo>
                  <a:lnTo>
                    <a:pt x="413" y="90"/>
                  </a:lnTo>
                  <a:lnTo>
                    <a:pt x="396" y="68"/>
                  </a:lnTo>
                  <a:lnTo>
                    <a:pt x="380" y="46"/>
                  </a:lnTo>
                  <a:lnTo>
                    <a:pt x="364" y="28"/>
                  </a:lnTo>
                  <a:lnTo>
                    <a:pt x="353" y="13"/>
                  </a:lnTo>
                  <a:lnTo>
                    <a:pt x="344" y="3"/>
                  </a:lnTo>
                  <a:lnTo>
                    <a:pt x="341" y="0"/>
                  </a:lnTo>
                  <a:lnTo>
                    <a:pt x="341" y="5"/>
                  </a:lnTo>
                  <a:lnTo>
                    <a:pt x="344" y="16"/>
                  </a:lnTo>
                  <a:lnTo>
                    <a:pt x="347" y="35"/>
                  </a:lnTo>
                  <a:lnTo>
                    <a:pt x="354" y="59"/>
                  </a:lnTo>
                  <a:lnTo>
                    <a:pt x="363" y="88"/>
                  </a:lnTo>
                  <a:lnTo>
                    <a:pt x="376" y="120"/>
                  </a:lnTo>
                  <a:lnTo>
                    <a:pt x="393" y="154"/>
                  </a:lnTo>
                  <a:lnTo>
                    <a:pt x="413" y="190"/>
                  </a:lnTo>
                  <a:lnTo>
                    <a:pt x="435" y="225"/>
                  </a:lnTo>
                  <a:lnTo>
                    <a:pt x="454" y="254"/>
                  </a:lnTo>
                  <a:lnTo>
                    <a:pt x="471" y="278"/>
                  </a:lnTo>
                  <a:lnTo>
                    <a:pt x="484" y="298"/>
                  </a:lnTo>
                  <a:lnTo>
                    <a:pt x="496" y="314"/>
                  </a:lnTo>
                  <a:lnTo>
                    <a:pt x="503" y="326"/>
                  </a:lnTo>
                  <a:lnTo>
                    <a:pt x="508" y="332"/>
                  </a:lnTo>
                  <a:lnTo>
                    <a:pt x="510" y="334"/>
                  </a:lnTo>
                  <a:lnTo>
                    <a:pt x="503" y="332"/>
                  </a:lnTo>
                  <a:lnTo>
                    <a:pt x="481" y="324"/>
                  </a:lnTo>
                  <a:lnTo>
                    <a:pt x="452" y="314"/>
                  </a:lnTo>
                  <a:lnTo>
                    <a:pt x="416" y="303"/>
                  </a:lnTo>
                  <a:lnTo>
                    <a:pt x="379" y="290"/>
                  </a:lnTo>
                  <a:lnTo>
                    <a:pt x="343" y="280"/>
                  </a:lnTo>
                  <a:lnTo>
                    <a:pt x="313" y="270"/>
                  </a:lnTo>
                  <a:lnTo>
                    <a:pt x="291" y="265"/>
                  </a:lnTo>
                  <a:lnTo>
                    <a:pt x="274" y="262"/>
                  </a:lnTo>
                  <a:lnTo>
                    <a:pt x="252" y="258"/>
                  </a:lnTo>
                  <a:lnTo>
                    <a:pt x="231" y="252"/>
                  </a:lnTo>
                  <a:lnTo>
                    <a:pt x="208" y="247"/>
                  </a:lnTo>
                  <a:lnTo>
                    <a:pt x="186" y="241"/>
                  </a:lnTo>
                  <a:lnTo>
                    <a:pt x="166" y="234"/>
                  </a:lnTo>
                  <a:lnTo>
                    <a:pt x="147" y="228"/>
                  </a:lnTo>
                  <a:lnTo>
                    <a:pt x="133" y="222"/>
                  </a:lnTo>
                  <a:lnTo>
                    <a:pt x="118" y="215"/>
                  </a:lnTo>
                  <a:lnTo>
                    <a:pt x="98" y="206"/>
                  </a:lnTo>
                  <a:lnTo>
                    <a:pt x="76" y="196"/>
                  </a:lnTo>
                  <a:lnTo>
                    <a:pt x="55" y="186"/>
                  </a:lnTo>
                  <a:lnTo>
                    <a:pt x="33" y="177"/>
                  </a:lnTo>
                  <a:lnTo>
                    <a:pt x="16" y="169"/>
                  </a:lnTo>
                  <a:lnTo>
                    <a:pt x="4" y="163"/>
                  </a:lnTo>
                  <a:lnTo>
                    <a:pt x="0" y="162"/>
                  </a:lnTo>
                  <a:lnTo>
                    <a:pt x="3" y="167"/>
                  </a:lnTo>
                  <a:lnTo>
                    <a:pt x="12" y="182"/>
                  </a:lnTo>
                  <a:lnTo>
                    <a:pt x="26" y="203"/>
                  </a:lnTo>
                  <a:lnTo>
                    <a:pt x="49" y="231"/>
                  </a:lnTo>
                  <a:lnTo>
                    <a:pt x="79" y="260"/>
                  </a:lnTo>
                  <a:lnTo>
                    <a:pt x="118" y="288"/>
                  </a:lnTo>
                  <a:lnTo>
                    <a:pt x="167" y="316"/>
                  </a:lnTo>
                  <a:lnTo>
                    <a:pt x="226" y="337"/>
                  </a:lnTo>
                  <a:lnTo>
                    <a:pt x="258" y="346"/>
                  </a:lnTo>
                  <a:lnTo>
                    <a:pt x="287" y="353"/>
                  </a:lnTo>
                  <a:lnTo>
                    <a:pt x="313" y="359"/>
                  </a:lnTo>
                  <a:lnTo>
                    <a:pt x="339" y="365"/>
                  </a:lnTo>
                  <a:lnTo>
                    <a:pt x="360" y="367"/>
                  </a:lnTo>
                  <a:lnTo>
                    <a:pt x="380" y="370"/>
                  </a:lnTo>
                  <a:lnTo>
                    <a:pt x="399" y="373"/>
                  </a:lnTo>
                  <a:lnTo>
                    <a:pt x="415" y="375"/>
                  </a:lnTo>
                  <a:lnTo>
                    <a:pt x="429" y="375"/>
                  </a:lnTo>
                  <a:lnTo>
                    <a:pt x="441" y="375"/>
                  </a:lnTo>
                  <a:lnTo>
                    <a:pt x="451" y="375"/>
                  </a:lnTo>
                  <a:lnTo>
                    <a:pt x="460" y="375"/>
                  </a:lnTo>
                  <a:lnTo>
                    <a:pt x="465" y="375"/>
                  </a:lnTo>
                  <a:lnTo>
                    <a:pt x="471" y="373"/>
                  </a:lnTo>
                  <a:lnTo>
                    <a:pt x="472" y="373"/>
                  </a:lnTo>
                  <a:lnTo>
                    <a:pt x="474" y="37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6" name="Freeform 26"/>
            <p:cNvSpPr>
              <a:spLocks noChangeAspect="1"/>
            </p:cNvSpPr>
            <p:nvPr/>
          </p:nvSpPr>
          <p:spPr bwMode="auto">
            <a:xfrm>
              <a:off x="3134" y="1414"/>
              <a:ext cx="311" cy="305"/>
            </a:xfrm>
            <a:custGeom>
              <a:avLst/>
              <a:gdLst/>
              <a:ahLst/>
              <a:cxnLst>
                <a:cxn ang="0">
                  <a:pos x="304" y="310"/>
                </a:cxn>
                <a:cxn ang="0">
                  <a:pos x="295" y="296"/>
                </a:cxn>
                <a:cxn ang="0">
                  <a:pos x="285" y="278"/>
                </a:cxn>
                <a:cxn ang="0">
                  <a:pos x="274" y="261"/>
                </a:cxn>
                <a:cxn ang="0">
                  <a:pos x="264" y="242"/>
                </a:cxn>
                <a:cxn ang="0">
                  <a:pos x="254" y="227"/>
                </a:cxn>
                <a:cxn ang="0">
                  <a:pos x="245" y="214"/>
                </a:cxn>
                <a:cxn ang="0">
                  <a:pos x="239" y="203"/>
                </a:cxn>
                <a:cxn ang="0">
                  <a:pos x="238" y="201"/>
                </a:cxn>
                <a:cxn ang="0">
                  <a:pos x="229" y="180"/>
                </a:cxn>
                <a:cxn ang="0">
                  <a:pos x="218" y="160"/>
                </a:cxn>
                <a:cxn ang="0">
                  <a:pos x="203" y="142"/>
                </a:cxn>
                <a:cxn ang="0">
                  <a:pos x="186" y="123"/>
                </a:cxn>
                <a:cxn ang="0">
                  <a:pos x="167" y="106"/>
                </a:cxn>
                <a:cxn ang="0">
                  <a:pos x="147" y="88"/>
                </a:cxn>
                <a:cxn ang="0">
                  <a:pos x="127" y="72"/>
                </a:cxn>
                <a:cxn ang="0">
                  <a:pos x="107" y="59"/>
                </a:cxn>
                <a:cxn ang="0">
                  <a:pos x="85" y="47"/>
                </a:cxn>
                <a:cxn ang="0">
                  <a:pos x="66" y="35"/>
                </a:cxn>
                <a:cxn ang="0">
                  <a:pos x="48" y="25"/>
                </a:cxn>
                <a:cxn ang="0">
                  <a:pos x="32" y="16"/>
                </a:cxn>
                <a:cxn ang="0">
                  <a:pos x="19" y="9"/>
                </a:cxn>
                <a:cxn ang="0">
                  <a:pos x="9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32" y="55"/>
                </a:cxn>
                <a:cxn ang="0">
                  <a:pos x="53" y="84"/>
                </a:cxn>
                <a:cxn ang="0">
                  <a:pos x="78" y="114"/>
                </a:cxn>
                <a:cxn ang="0">
                  <a:pos x="104" y="142"/>
                </a:cxn>
                <a:cxn ang="0">
                  <a:pos x="130" y="169"/>
                </a:cxn>
                <a:cxn ang="0">
                  <a:pos x="153" y="193"/>
                </a:cxn>
                <a:cxn ang="0">
                  <a:pos x="173" y="215"/>
                </a:cxn>
                <a:cxn ang="0">
                  <a:pos x="193" y="234"/>
                </a:cxn>
                <a:cxn ang="0">
                  <a:pos x="215" y="251"/>
                </a:cxn>
                <a:cxn ang="0">
                  <a:pos x="236" y="267"/>
                </a:cxn>
                <a:cxn ang="0">
                  <a:pos x="256" y="281"/>
                </a:cxn>
                <a:cxn ang="0">
                  <a:pos x="275" y="293"/>
                </a:cxn>
                <a:cxn ang="0">
                  <a:pos x="291" y="303"/>
                </a:cxn>
                <a:cxn ang="0">
                  <a:pos x="300" y="309"/>
                </a:cxn>
                <a:cxn ang="0">
                  <a:pos x="304" y="310"/>
                </a:cxn>
              </a:cxnLst>
              <a:rect l="0" t="0" r="r" b="b"/>
              <a:pathLst>
                <a:path w="304" h="310">
                  <a:moveTo>
                    <a:pt x="304" y="310"/>
                  </a:moveTo>
                  <a:lnTo>
                    <a:pt x="295" y="296"/>
                  </a:lnTo>
                  <a:lnTo>
                    <a:pt x="285" y="278"/>
                  </a:lnTo>
                  <a:lnTo>
                    <a:pt x="274" y="261"/>
                  </a:lnTo>
                  <a:lnTo>
                    <a:pt x="264" y="242"/>
                  </a:lnTo>
                  <a:lnTo>
                    <a:pt x="254" y="227"/>
                  </a:lnTo>
                  <a:lnTo>
                    <a:pt x="245" y="214"/>
                  </a:lnTo>
                  <a:lnTo>
                    <a:pt x="239" y="203"/>
                  </a:lnTo>
                  <a:lnTo>
                    <a:pt x="238" y="201"/>
                  </a:lnTo>
                  <a:lnTo>
                    <a:pt x="229" y="180"/>
                  </a:lnTo>
                  <a:lnTo>
                    <a:pt x="218" y="160"/>
                  </a:lnTo>
                  <a:lnTo>
                    <a:pt x="203" y="142"/>
                  </a:lnTo>
                  <a:lnTo>
                    <a:pt x="186" y="123"/>
                  </a:lnTo>
                  <a:lnTo>
                    <a:pt x="167" y="106"/>
                  </a:lnTo>
                  <a:lnTo>
                    <a:pt x="147" y="88"/>
                  </a:lnTo>
                  <a:lnTo>
                    <a:pt x="127" y="72"/>
                  </a:lnTo>
                  <a:lnTo>
                    <a:pt x="107" y="59"/>
                  </a:lnTo>
                  <a:lnTo>
                    <a:pt x="85" y="47"/>
                  </a:lnTo>
                  <a:lnTo>
                    <a:pt x="66" y="35"/>
                  </a:lnTo>
                  <a:lnTo>
                    <a:pt x="48" y="25"/>
                  </a:lnTo>
                  <a:lnTo>
                    <a:pt x="32" y="16"/>
                  </a:lnTo>
                  <a:lnTo>
                    <a:pt x="19" y="9"/>
                  </a:lnTo>
                  <a:lnTo>
                    <a:pt x="9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13" y="26"/>
                  </a:lnTo>
                  <a:lnTo>
                    <a:pt x="32" y="55"/>
                  </a:lnTo>
                  <a:lnTo>
                    <a:pt x="53" y="84"/>
                  </a:lnTo>
                  <a:lnTo>
                    <a:pt x="78" y="114"/>
                  </a:lnTo>
                  <a:lnTo>
                    <a:pt x="104" y="142"/>
                  </a:lnTo>
                  <a:lnTo>
                    <a:pt x="130" y="169"/>
                  </a:lnTo>
                  <a:lnTo>
                    <a:pt x="153" y="193"/>
                  </a:lnTo>
                  <a:lnTo>
                    <a:pt x="173" y="215"/>
                  </a:lnTo>
                  <a:lnTo>
                    <a:pt x="193" y="234"/>
                  </a:lnTo>
                  <a:lnTo>
                    <a:pt x="215" y="251"/>
                  </a:lnTo>
                  <a:lnTo>
                    <a:pt x="236" y="267"/>
                  </a:lnTo>
                  <a:lnTo>
                    <a:pt x="256" y="281"/>
                  </a:lnTo>
                  <a:lnTo>
                    <a:pt x="275" y="293"/>
                  </a:lnTo>
                  <a:lnTo>
                    <a:pt x="291" y="303"/>
                  </a:lnTo>
                  <a:lnTo>
                    <a:pt x="300" y="309"/>
                  </a:lnTo>
                  <a:lnTo>
                    <a:pt x="304" y="31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7" name="Freeform 27"/>
            <p:cNvSpPr>
              <a:spLocks noChangeAspect="1"/>
            </p:cNvSpPr>
            <p:nvPr/>
          </p:nvSpPr>
          <p:spPr bwMode="auto">
            <a:xfrm>
              <a:off x="3261" y="1609"/>
              <a:ext cx="299" cy="402"/>
            </a:xfrm>
            <a:custGeom>
              <a:avLst/>
              <a:gdLst/>
              <a:ahLst/>
              <a:cxnLst>
                <a:cxn ang="0">
                  <a:pos x="265" y="303"/>
                </a:cxn>
                <a:cxn ang="0">
                  <a:pos x="262" y="298"/>
                </a:cxn>
                <a:cxn ang="0">
                  <a:pos x="257" y="287"/>
                </a:cxn>
                <a:cxn ang="0">
                  <a:pos x="247" y="271"/>
                </a:cxn>
                <a:cxn ang="0">
                  <a:pos x="234" y="251"/>
                </a:cxn>
                <a:cxn ang="0">
                  <a:pos x="218" y="231"/>
                </a:cxn>
                <a:cxn ang="0">
                  <a:pos x="203" y="209"/>
                </a:cxn>
                <a:cxn ang="0">
                  <a:pos x="188" y="190"/>
                </a:cxn>
                <a:cxn ang="0">
                  <a:pos x="172" y="176"/>
                </a:cxn>
                <a:cxn ang="0">
                  <a:pos x="153" y="161"/>
                </a:cxn>
                <a:cxn ang="0">
                  <a:pos x="129" y="143"/>
                </a:cxn>
                <a:cxn ang="0">
                  <a:pos x="100" y="121"/>
                </a:cxn>
                <a:cxn ang="0">
                  <a:pos x="71" y="101"/>
                </a:cxn>
                <a:cxn ang="0">
                  <a:pos x="44" y="81"/>
                </a:cxn>
                <a:cxn ang="0">
                  <a:pos x="22" y="65"/>
                </a:cxn>
                <a:cxn ang="0">
                  <a:pos x="6" y="55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5" y="64"/>
                </a:cxn>
                <a:cxn ang="0">
                  <a:pos x="10" y="79"/>
                </a:cxn>
                <a:cxn ang="0">
                  <a:pos x="21" y="100"/>
                </a:cxn>
                <a:cxn ang="0">
                  <a:pos x="35" y="124"/>
                </a:cxn>
                <a:cxn ang="0">
                  <a:pos x="54" y="150"/>
                </a:cxn>
                <a:cxn ang="0">
                  <a:pos x="78" y="177"/>
                </a:cxn>
                <a:cxn ang="0">
                  <a:pos x="110" y="206"/>
                </a:cxn>
                <a:cxn ang="0">
                  <a:pos x="144" y="236"/>
                </a:cxn>
                <a:cxn ang="0">
                  <a:pos x="177" y="267"/>
                </a:cxn>
                <a:cxn ang="0">
                  <a:pos x="208" y="297"/>
                </a:cxn>
                <a:cxn ang="0">
                  <a:pos x="235" y="324"/>
                </a:cxn>
                <a:cxn ang="0">
                  <a:pos x="258" y="350"/>
                </a:cxn>
                <a:cxn ang="0">
                  <a:pos x="275" y="372"/>
                </a:cxn>
                <a:cxn ang="0">
                  <a:pos x="288" y="388"/>
                </a:cxn>
                <a:cxn ang="0">
                  <a:pos x="293" y="396"/>
                </a:cxn>
                <a:cxn ang="0">
                  <a:pos x="297" y="363"/>
                </a:cxn>
                <a:cxn ang="0">
                  <a:pos x="303" y="282"/>
                </a:cxn>
                <a:cxn ang="0">
                  <a:pos x="303" y="187"/>
                </a:cxn>
                <a:cxn ang="0">
                  <a:pos x="287" y="108"/>
                </a:cxn>
                <a:cxn ang="0">
                  <a:pos x="274" y="81"/>
                </a:cxn>
                <a:cxn ang="0">
                  <a:pos x="262" y="58"/>
                </a:cxn>
                <a:cxn ang="0">
                  <a:pos x="252" y="39"/>
                </a:cxn>
                <a:cxn ang="0">
                  <a:pos x="242" y="25"/>
                </a:cxn>
                <a:cxn ang="0">
                  <a:pos x="235" y="13"/>
                </a:cxn>
                <a:cxn ang="0">
                  <a:pos x="229" y="6"/>
                </a:cxn>
                <a:cxn ang="0">
                  <a:pos x="225" y="2"/>
                </a:cxn>
                <a:cxn ang="0">
                  <a:pos x="224" y="0"/>
                </a:cxn>
                <a:cxn ang="0">
                  <a:pos x="224" y="16"/>
                </a:cxn>
                <a:cxn ang="0">
                  <a:pos x="225" y="59"/>
                </a:cxn>
                <a:cxn ang="0">
                  <a:pos x="231" y="118"/>
                </a:cxn>
                <a:cxn ang="0">
                  <a:pos x="242" y="187"/>
                </a:cxn>
                <a:cxn ang="0">
                  <a:pos x="254" y="245"/>
                </a:cxn>
                <a:cxn ang="0">
                  <a:pos x="261" y="280"/>
                </a:cxn>
                <a:cxn ang="0">
                  <a:pos x="264" y="298"/>
                </a:cxn>
                <a:cxn ang="0">
                  <a:pos x="265" y="303"/>
                </a:cxn>
              </a:cxnLst>
              <a:rect l="0" t="0" r="r" b="b"/>
              <a:pathLst>
                <a:path w="303" h="396">
                  <a:moveTo>
                    <a:pt x="265" y="303"/>
                  </a:moveTo>
                  <a:lnTo>
                    <a:pt x="262" y="298"/>
                  </a:lnTo>
                  <a:lnTo>
                    <a:pt x="257" y="287"/>
                  </a:lnTo>
                  <a:lnTo>
                    <a:pt x="247" y="271"/>
                  </a:lnTo>
                  <a:lnTo>
                    <a:pt x="234" y="251"/>
                  </a:lnTo>
                  <a:lnTo>
                    <a:pt x="218" y="231"/>
                  </a:lnTo>
                  <a:lnTo>
                    <a:pt x="203" y="209"/>
                  </a:lnTo>
                  <a:lnTo>
                    <a:pt x="188" y="190"/>
                  </a:lnTo>
                  <a:lnTo>
                    <a:pt x="172" y="176"/>
                  </a:lnTo>
                  <a:lnTo>
                    <a:pt x="153" y="161"/>
                  </a:lnTo>
                  <a:lnTo>
                    <a:pt x="129" y="143"/>
                  </a:lnTo>
                  <a:lnTo>
                    <a:pt x="100" y="121"/>
                  </a:lnTo>
                  <a:lnTo>
                    <a:pt x="71" y="101"/>
                  </a:lnTo>
                  <a:lnTo>
                    <a:pt x="44" y="81"/>
                  </a:lnTo>
                  <a:lnTo>
                    <a:pt x="22" y="65"/>
                  </a:lnTo>
                  <a:lnTo>
                    <a:pt x="6" y="55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5" y="64"/>
                  </a:lnTo>
                  <a:lnTo>
                    <a:pt x="10" y="79"/>
                  </a:lnTo>
                  <a:lnTo>
                    <a:pt x="21" y="100"/>
                  </a:lnTo>
                  <a:lnTo>
                    <a:pt x="35" y="124"/>
                  </a:lnTo>
                  <a:lnTo>
                    <a:pt x="54" y="150"/>
                  </a:lnTo>
                  <a:lnTo>
                    <a:pt x="78" y="177"/>
                  </a:lnTo>
                  <a:lnTo>
                    <a:pt x="110" y="206"/>
                  </a:lnTo>
                  <a:lnTo>
                    <a:pt x="144" y="236"/>
                  </a:lnTo>
                  <a:lnTo>
                    <a:pt x="177" y="267"/>
                  </a:lnTo>
                  <a:lnTo>
                    <a:pt x="208" y="297"/>
                  </a:lnTo>
                  <a:lnTo>
                    <a:pt x="235" y="324"/>
                  </a:lnTo>
                  <a:lnTo>
                    <a:pt x="258" y="350"/>
                  </a:lnTo>
                  <a:lnTo>
                    <a:pt x="275" y="372"/>
                  </a:lnTo>
                  <a:lnTo>
                    <a:pt x="288" y="388"/>
                  </a:lnTo>
                  <a:lnTo>
                    <a:pt x="293" y="396"/>
                  </a:lnTo>
                  <a:lnTo>
                    <a:pt x="297" y="363"/>
                  </a:lnTo>
                  <a:lnTo>
                    <a:pt x="303" y="282"/>
                  </a:lnTo>
                  <a:lnTo>
                    <a:pt x="303" y="187"/>
                  </a:lnTo>
                  <a:lnTo>
                    <a:pt x="287" y="108"/>
                  </a:lnTo>
                  <a:lnTo>
                    <a:pt x="274" y="81"/>
                  </a:lnTo>
                  <a:lnTo>
                    <a:pt x="262" y="58"/>
                  </a:lnTo>
                  <a:lnTo>
                    <a:pt x="252" y="39"/>
                  </a:lnTo>
                  <a:lnTo>
                    <a:pt x="242" y="25"/>
                  </a:lnTo>
                  <a:lnTo>
                    <a:pt x="235" y="13"/>
                  </a:lnTo>
                  <a:lnTo>
                    <a:pt x="229" y="6"/>
                  </a:lnTo>
                  <a:lnTo>
                    <a:pt x="225" y="2"/>
                  </a:lnTo>
                  <a:lnTo>
                    <a:pt x="224" y="0"/>
                  </a:lnTo>
                  <a:lnTo>
                    <a:pt x="224" y="16"/>
                  </a:lnTo>
                  <a:lnTo>
                    <a:pt x="225" y="59"/>
                  </a:lnTo>
                  <a:lnTo>
                    <a:pt x="231" y="118"/>
                  </a:lnTo>
                  <a:lnTo>
                    <a:pt x="242" y="187"/>
                  </a:lnTo>
                  <a:lnTo>
                    <a:pt x="254" y="245"/>
                  </a:lnTo>
                  <a:lnTo>
                    <a:pt x="261" y="280"/>
                  </a:lnTo>
                  <a:lnTo>
                    <a:pt x="264" y="298"/>
                  </a:lnTo>
                  <a:lnTo>
                    <a:pt x="265" y="3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8" name="Freeform 28"/>
            <p:cNvSpPr>
              <a:spLocks noChangeAspect="1"/>
            </p:cNvSpPr>
            <p:nvPr/>
          </p:nvSpPr>
          <p:spPr bwMode="auto">
            <a:xfrm>
              <a:off x="3410" y="1840"/>
              <a:ext cx="276" cy="499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1" y="124"/>
                </a:cxn>
                <a:cxn ang="0">
                  <a:pos x="10" y="159"/>
                </a:cxn>
                <a:cxn ang="0">
                  <a:pos x="23" y="193"/>
                </a:cxn>
                <a:cxn ang="0">
                  <a:pos x="38" y="223"/>
                </a:cxn>
                <a:cxn ang="0">
                  <a:pos x="57" y="252"/>
                </a:cxn>
                <a:cxn ang="0">
                  <a:pos x="76" y="278"/>
                </a:cxn>
                <a:cxn ang="0">
                  <a:pos x="92" y="300"/>
                </a:cxn>
                <a:cxn ang="0">
                  <a:pos x="106" y="317"/>
                </a:cxn>
                <a:cxn ang="0">
                  <a:pos x="118" y="337"/>
                </a:cxn>
                <a:cxn ang="0">
                  <a:pos x="131" y="363"/>
                </a:cxn>
                <a:cxn ang="0">
                  <a:pos x="142" y="393"/>
                </a:cxn>
                <a:cxn ang="0">
                  <a:pos x="152" y="423"/>
                </a:cxn>
                <a:cxn ang="0">
                  <a:pos x="162" y="454"/>
                </a:cxn>
                <a:cxn ang="0">
                  <a:pos x="169" y="478"/>
                </a:cxn>
                <a:cxn ang="0">
                  <a:pos x="174" y="495"/>
                </a:cxn>
                <a:cxn ang="0">
                  <a:pos x="175" y="501"/>
                </a:cxn>
                <a:cxn ang="0">
                  <a:pos x="175" y="500"/>
                </a:cxn>
                <a:cxn ang="0">
                  <a:pos x="178" y="494"/>
                </a:cxn>
                <a:cxn ang="0">
                  <a:pos x="182" y="482"/>
                </a:cxn>
                <a:cxn ang="0">
                  <a:pos x="190" y="465"/>
                </a:cxn>
                <a:cxn ang="0">
                  <a:pos x="198" y="441"/>
                </a:cxn>
                <a:cxn ang="0">
                  <a:pos x="211" y="406"/>
                </a:cxn>
                <a:cxn ang="0">
                  <a:pos x="229" y="363"/>
                </a:cxn>
                <a:cxn ang="0">
                  <a:pos x="250" y="308"/>
                </a:cxn>
                <a:cxn ang="0">
                  <a:pos x="267" y="249"/>
                </a:cxn>
                <a:cxn ang="0">
                  <a:pos x="273" y="193"/>
                </a:cxn>
                <a:cxn ang="0">
                  <a:pos x="270" y="141"/>
                </a:cxn>
                <a:cxn ang="0">
                  <a:pos x="263" y="94"/>
                </a:cxn>
                <a:cxn ang="0">
                  <a:pos x="252" y="55"/>
                </a:cxn>
                <a:cxn ang="0">
                  <a:pos x="240" y="26"/>
                </a:cxn>
                <a:cxn ang="0">
                  <a:pos x="230" y="7"/>
                </a:cxn>
                <a:cxn ang="0">
                  <a:pos x="227" y="0"/>
                </a:cxn>
                <a:cxn ang="0">
                  <a:pos x="221" y="30"/>
                </a:cxn>
                <a:cxn ang="0">
                  <a:pos x="216" y="82"/>
                </a:cxn>
                <a:cxn ang="0">
                  <a:pos x="207" y="148"/>
                </a:cxn>
                <a:cxn ang="0">
                  <a:pos x="200" y="222"/>
                </a:cxn>
                <a:cxn ang="0">
                  <a:pos x="193" y="292"/>
                </a:cxn>
                <a:cxn ang="0">
                  <a:pos x="187" y="353"/>
                </a:cxn>
                <a:cxn ang="0">
                  <a:pos x="182" y="396"/>
                </a:cxn>
                <a:cxn ang="0">
                  <a:pos x="181" y="412"/>
                </a:cxn>
                <a:cxn ang="0">
                  <a:pos x="180" y="406"/>
                </a:cxn>
                <a:cxn ang="0">
                  <a:pos x="174" y="386"/>
                </a:cxn>
                <a:cxn ang="0">
                  <a:pos x="165" y="350"/>
                </a:cxn>
                <a:cxn ang="0">
                  <a:pos x="149" y="300"/>
                </a:cxn>
                <a:cxn ang="0">
                  <a:pos x="136" y="268"/>
                </a:cxn>
                <a:cxn ang="0">
                  <a:pos x="116" y="233"/>
                </a:cxn>
                <a:cxn ang="0">
                  <a:pos x="92" y="197"/>
                </a:cxn>
                <a:cxn ang="0">
                  <a:pos x="66" y="163"/>
                </a:cxn>
                <a:cxn ang="0">
                  <a:pos x="41" y="133"/>
                </a:cxn>
                <a:cxn ang="0">
                  <a:pos x="20" y="108"/>
                </a:cxn>
                <a:cxn ang="0">
                  <a:pos x="5" y="92"/>
                </a:cxn>
                <a:cxn ang="0">
                  <a:pos x="0" y="87"/>
                </a:cxn>
              </a:cxnLst>
              <a:rect l="0" t="0" r="r" b="b"/>
              <a:pathLst>
                <a:path w="273" h="501">
                  <a:moveTo>
                    <a:pt x="0" y="87"/>
                  </a:moveTo>
                  <a:lnTo>
                    <a:pt x="1" y="124"/>
                  </a:lnTo>
                  <a:lnTo>
                    <a:pt x="10" y="159"/>
                  </a:lnTo>
                  <a:lnTo>
                    <a:pt x="23" y="193"/>
                  </a:lnTo>
                  <a:lnTo>
                    <a:pt x="38" y="223"/>
                  </a:lnTo>
                  <a:lnTo>
                    <a:pt x="57" y="252"/>
                  </a:lnTo>
                  <a:lnTo>
                    <a:pt x="76" y="278"/>
                  </a:lnTo>
                  <a:lnTo>
                    <a:pt x="92" y="300"/>
                  </a:lnTo>
                  <a:lnTo>
                    <a:pt x="106" y="317"/>
                  </a:lnTo>
                  <a:lnTo>
                    <a:pt x="118" y="337"/>
                  </a:lnTo>
                  <a:lnTo>
                    <a:pt x="131" y="363"/>
                  </a:lnTo>
                  <a:lnTo>
                    <a:pt x="142" y="393"/>
                  </a:lnTo>
                  <a:lnTo>
                    <a:pt x="152" y="423"/>
                  </a:lnTo>
                  <a:lnTo>
                    <a:pt x="162" y="454"/>
                  </a:lnTo>
                  <a:lnTo>
                    <a:pt x="169" y="478"/>
                  </a:lnTo>
                  <a:lnTo>
                    <a:pt x="174" y="495"/>
                  </a:lnTo>
                  <a:lnTo>
                    <a:pt x="175" y="501"/>
                  </a:lnTo>
                  <a:lnTo>
                    <a:pt x="175" y="500"/>
                  </a:lnTo>
                  <a:lnTo>
                    <a:pt x="178" y="494"/>
                  </a:lnTo>
                  <a:lnTo>
                    <a:pt x="182" y="482"/>
                  </a:lnTo>
                  <a:lnTo>
                    <a:pt x="190" y="465"/>
                  </a:lnTo>
                  <a:lnTo>
                    <a:pt x="198" y="441"/>
                  </a:lnTo>
                  <a:lnTo>
                    <a:pt x="211" y="406"/>
                  </a:lnTo>
                  <a:lnTo>
                    <a:pt x="229" y="363"/>
                  </a:lnTo>
                  <a:lnTo>
                    <a:pt x="250" y="308"/>
                  </a:lnTo>
                  <a:lnTo>
                    <a:pt x="267" y="249"/>
                  </a:lnTo>
                  <a:lnTo>
                    <a:pt x="273" y="193"/>
                  </a:lnTo>
                  <a:lnTo>
                    <a:pt x="270" y="141"/>
                  </a:lnTo>
                  <a:lnTo>
                    <a:pt x="263" y="94"/>
                  </a:lnTo>
                  <a:lnTo>
                    <a:pt x="252" y="55"/>
                  </a:lnTo>
                  <a:lnTo>
                    <a:pt x="240" y="26"/>
                  </a:lnTo>
                  <a:lnTo>
                    <a:pt x="230" y="7"/>
                  </a:lnTo>
                  <a:lnTo>
                    <a:pt x="227" y="0"/>
                  </a:lnTo>
                  <a:lnTo>
                    <a:pt x="221" y="30"/>
                  </a:lnTo>
                  <a:lnTo>
                    <a:pt x="216" y="82"/>
                  </a:lnTo>
                  <a:lnTo>
                    <a:pt x="207" y="148"/>
                  </a:lnTo>
                  <a:lnTo>
                    <a:pt x="200" y="222"/>
                  </a:lnTo>
                  <a:lnTo>
                    <a:pt x="193" y="292"/>
                  </a:lnTo>
                  <a:lnTo>
                    <a:pt x="187" y="353"/>
                  </a:lnTo>
                  <a:lnTo>
                    <a:pt x="182" y="396"/>
                  </a:lnTo>
                  <a:lnTo>
                    <a:pt x="181" y="412"/>
                  </a:lnTo>
                  <a:lnTo>
                    <a:pt x="180" y="406"/>
                  </a:lnTo>
                  <a:lnTo>
                    <a:pt x="174" y="386"/>
                  </a:lnTo>
                  <a:lnTo>
                    <a:pt x="165" y="350"/>
                  </a:lnTo>
                  <a:lnTo>
                    <a:pt x="149" y="300"/>
                  </a:lnTo>
                  <a:lnTo>
                    <a:pt x="136" y="268"/>
                  </a:lnTo>
                  <a:lnTo>
                    <a:pt x="116" y="233"/>
                  </a:lnTo>
                  <a:lnTo>
                    <a:pt x="92" y="197"/>
                  </a:lnTo>
                  <a:lnTo>
                    <a:pt x="66" y="163"/>
                  </a:lnTo>
                  <a:lnTo>
                    <a:pt x="41" y="133"/>
                  </a:lnTo>
                  <a:lnTo>
                    <a:pt x="20" y="108"/>
                  </a:lnTo>
                  <a:lnTo>
                    <a:pt x="5" y="9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9" name="Freeform 29"/>
            <p:cNvSpPr>
              <a:spLocks noChangeAspect="1"/>
            </p:cNvSpPr>
            <p:nvPr/>
          </p:nvSpPr>
          <p:spPr bwMode="auto">
            <a:xfrm>
              <a:off x="3457" y="2133"/>
              <a:ext cx="299" cy="512"/>
            </a:xfrm>
            <a:custGeom>
              <a:avLst/>
              <a:gdLst/>
              <a:ahLst/>
              <a:cxnLst>
                <a:cxn ang="0">
                  <a:pos x="93" y="442"/>
                </a:cxn>
                <a:cxn ang="0">
                  <a:pos x="93" y="432"/>
                </a:cxn>
                <a:cxn ang="0">
                  <a:pos x="93" y="404"/>
                </a:cxn>
                <a:cxn ang="0">
                  <a:pos x="90" y="360"/>
                </a:cxn>
                <a:cxn ang="0">
                  <a:pos x="86" y="306"/>
                </a:cxn>
                <a:cxn ang="0">
                  <a:pos x="77" y="245"/>
                </a:cxn>
                <a:cxn ang="0">
                  <a:pos x="63" y="182"/>
                </a:cxn>
                <a:cxn ang="0">
                  <a:pos x="43" y="120"/>
                </a:cxn>
                <a:cxn ang="0">
                  <a:pos x="14" y="64"/>
                </a:cxn>
                <a:cxn ang="0">
                  <a:pos x="8" y="72"/>
                </a:cxn>
                <a:cxn ang="0">
                  <a:pos x="1" y="103"/>
                </a:cxn>
                <a:cxn ang="0">
                  <a:pos x="0" y="160"/>
                </a:cxn>
                <a:cxn ang="0">
                  <a:pos x="18" y="251"/>
                </a:cxn>
                <a:cxn ang="0">
                  <a:pos x="33" y="301"/>
                </a:cxn>
                <a:cxn ang="0">
                  <a:pos x="44" y="345"/>
                </a:cxn>
                <a:cxn ang="0">
                  <a:pos x="53" y="382"/>
                </a:cxn>
                <a:cxn ang="0">
                  <a:pos x="60" y="415"/>
                </a:cxn>
                <a:cxn ang="0">
                  <a:pos x="64" y="444"/>
                </a:cxn>
                <a:cxn ang="0">
                  <a:pos x="69" y="471"/>
                </a:cxn>
                <a:cxn ang="0">
                  <a:pos x="70" y="496"/>
                </a:cxn>
                <a:cxn ang="0">
                  <a:pos x="70" y="520"/>
                </a:cxn>
                <a:cxn ang="0">
                  <a:pos x="77" y="513"/>
                </a:cxn>
                <a:cxn ang="0">
                  <a:pos x="98" y="491"/>
                </a:cxn>
                <a:cxn ang="0">
                  <a:pos x="125" y="460"/>
                </a:cxn>
                <a:cxn ang="0">
                  <a:pos x="159" y="418"/>
                </a:cxn>
                <a:cxn ang="0">
                  <a:pos x="194" y="370"/>
                </a:cxn>
                <a:cxn ang="0">
                  <a:pos x="229" y="319"/>
                </a:cxn>
                <a:cxn ang="0">
                  <a:pos x="256" y="265"/>
                </a:cxn>
                <a:cxn ang="0">
                  <a:pos x="276" y="212"/>
                </a:cxn>
                <a:cxn ang="0">
                  <a:pos x="295" y="120"/>
                </a:cxn>
                <a:cxn ang="0">
                  <a:pos x="296" y="54"/>
                </a:cxn>
                <a:cxn ang="0">
                  <a:pos x="292" y="13"/>
                </a:cxn>
                <a:cxn ang="0">
                  <a:pos x="288" y="0"/>
                </a:cxn>
                <a:cxn ang="0">
                  <a:pos x="286" y="5"/>
                </a:cxn>
                <a:cxn ang="0">
                  <a:pos x="282" y="19"/>
                </a:cxn>
                <a:cxn ang="0">
                  <a:pos x="276" y="38"/>
                </a:cxn>
                <a:cxn ang="0">
                  <a:pos x="269" y="62"/>
                </a:cxn>
                <a:cxn ang="0">
                  <a:pos x="260" y="88"/>
                </a:cxn>
                <a:cxn ang="0">
                  <a:pos x="249" y="114"/>
                </a:cxn>
                <a:cxn ang="0">
                  <a:pos x="239" y="139"/>
                </a:cxn>
                <a:cxn ang="0">
                  <a:pos x="227" y="160"/>
                </a:cxn>
                <a:cxn ang="0">
                  <a:pos x="214" y="185"/>
                </a:cxn>
                <a:cxn ang="0">
                  <a:pos x="197" y="218"/>
                </a:cxn>
                <a:cxn ang="0">
                  <a:pos x="177" y="257"/>
                </a:cxn>
                <a:cxn ang="0">
                  <a:pos x="157" y="298"/>
                </a:cxn>
                <a:cxn ang="0">
                  <a:pos x="136" y="342"/>
                </a:cxn>
                <a:cxn ang="0">
                  <a:pos x="118" y="381"/>
                </a:cxn>
                <a:cxn ang="0">
                  <a:pos x="103" y="417"/>
                </a:cxn>
                <a:cxn ang="0">
                  <a:pos x="93" y="442"/>
                </a:cxn>
              </a:cxnLst>
              <a:rect l="0" t="0" r="r" b="b"/>
              <a:pathLst>
                <a:path w="296" h="520">
                  <a:moveTo>
                    <a:pt x="93" y="442"/>
                  </a:moveTo>
                  <a:lnTo>
                    <a:pt x="93" y="432"/>
                  </a:lnTo>
                  <a:lnTo>
                    <a:pt x="93" y="404"/>
                  </a:lnTo>
                  <a:lnTo>
                    <a:pt x="90" y="360"/>
                  </a:lnTo>
                  <a:lnTo>
                    <a:pt x="86" y="306"/>
                  </a:lnTo>
                  <a:lnTo>
                    <a:pt x="77" y="245"/>
                  </a:lnTo>
                  <a:lnTo>
                    <a:pt x="63" y="182"/>
                  </a:lnTo>
                  <a:lnTo>
                    <a:pt x="43" y="120"/>
                  </a:lnTo>
                  <a:lnTo>
                    <a:pt x="14" y="64"/>
                  </a:lnTo>
                  <a:lnTo>
                    <a:pt x="8" y="72"/>
                  </a:lnTo>
                  <a:lnTo>
                    <a:pt x="1" y="103"/>
                  </a:lnTo>
                  <a:lnTo>
                    <a:pt x="0" y="160"/>
                  </a:lnTo>
                  <a:lnTo>
                    <a:pt x="18" y="251"/>
                  </a:lnTo>
                  <a:lnTo>
                    <a:pt x="33" y="301"/>
                  </a:lnTo>
                  <a:lnTo>
                    <a:pt x="44" y="345"/>
                  </a:lnTo>
                  <a:lnTo>
                    <a:pt x="53" y="382"/>
                  </a:lnTo>
                  <a:lnTo>
                    <a:pt x="60" y="415"/>
                  </a:lnTo>
                  <a:lnTo>
                    <a:pt x="64" y="444"/>
                  </a:lnTo>
                  <a:lnTo>
                    <a:pt x="69" y="471"/>
                  </a:lnTo>
                  <a:lnTo>
                    <a:pt x="70" y="496"/>
                  </a:lnTo>
                  <a:lnTo>
                    <a:pt x="70" y="520"/>
                  </a:lnTo>
                  <a:lnTo>
                    <a:pt x="77" y="513"/>
                  </a:lnTo>
                  <a:lnTo>
                    <a:pt x="98" y="491"/>
                  </a:lnTo>
                  <a:lnTo>
                    <a:pt x="125" y="460"/>
                  </a:lnTo>
                  <a:lnTo>
                    <a:pt x="159" y="418"/>
                  </a:lnTo>
                  <a:lnTo>
                    <a:pt x="194" y="370"/>
                  </a:lnTo>
                  <a:lnTo>
                    <a:pt x="229" y="319"/>
                  </a:lnTo>
                  <a:lnTo>
                    <a:pt x="256" y="265"/>
                  </a:lnTo>
                  <a:lnTo>
                    <a:pt x="276" y="212"/>
                  </a:lnTo>
                  <a:lnTo>
                    <a:pt x="295" y="120"/>
                  </a:lnTo>
                  <a:lnTo>
                    <a:pt x="296" y="54"/>
                  </a:lnTo>
                  <a:lnTo>
                    <a:pt x="292" y="13"/>
                  </a:lnTo>
                  <a:lnTo>
                    <a:pt x="288" y="0"/>
                  </a:lnTo>
                  <a:lnTo>
                    <a:pt x="286" y="5"/>
                  </a:lnTo>
                  <a:lnTo>
                    <a:pt x="282" y="19"/>
                  </a:lnTo>
                  <a:lnTo>
                    <a:pt x="276" y="38"/>
                  </a:lnTo>
                  <a:lnTo>
                    <a:pt x="269" y="62"/>
                  </a:lnTo>
                  <a:lnTo>
                    <a:pt x="260" y="88"/>
                  </a:lnTo>
                  <a:lnTo>
                    <a:pt x="249" y="114"/>
                  </a:lnTo>
                  <a:lnTo>
                    <a:pt x="239" y="139"/>
                  </a:lnTo>
                  <a:lnTo>
                    <a:pt x="227" y="160"/>
                  </a:lnTo>
                  <a:lnTo>
                    <a:pt x="214" y="185"/>
                  </a:lnTo>
                  <a:lnTo>
                    <a:pt x="197" y="218"/>
                  </a:lnTo>
                  <a:lnTo>
                    <a:pt x="177" y="257"/>
                  </a:lnTo>
                  <a:lnTo>
                    <a:pt x="157" y="298"/>
                  </a:lnTo>
                  <a:lnTo>
                    <a:pt x="136" y="342"/>
                  </a:lnTo>
                  <a:lnTo>
                    <a:pt x="118" y="381"/>
                  </a:lnTo>
                  <a:lnTo>
                    <a:pt x="103" y="417"/>
                  </a:lnTo>
                  <a:lnTo>
                    <a:pt x="93" y="44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0" name="Freeform 30"/>
            <p:cNvSpPr>
              <a:spLocks noChangeAspect="1"/>
            </p:cNvSpPr>
            <p:nvPr/>
          </p:nvSpPr>
          <p:spPr bwMode="auto">
            <a:xfrm>
              <a:off x="3387" y="2486"/>
              <a:ext cx="357" cy="475"/>
            </a:xfrm>
            <a:custGeom>
              <a:avLst/>
              <a:gdLst/>
              <a:ahLst/>
              <a:cxnLst>
                <a:cxn ang="0">
                  <a:pos x="59" y="367"/>
                </a:cxn>
                <a:cxn ang="0">
                  <a:pos x="68" y="280"/>
                </a:cxn>
                <a:cxn ang="0">
                  <a:pos x="77" y="171"/>
                </a:cxn>
                <a:cxn ang="0">
                  <a:pos x="71" y="82"/>
                </a:cxn>
                <a:cxn ang="0">
                  <a:pos x="59" y="21"/>
                </a:cxn>
                <a:cxn ang="0">
                  <a:pos x="54" y="0"/>
                </a:cxn>
                <a:cxn ang="0">
                  <a:pos x="38" y="34"/>
                </a:cxn>
                <a:cxn ang="0">
                  <a:pos x="26" y="74"/>
                </a:cxn>
                <a:cxn ang="0">
                  <a:pos x="19" y="119"/>
                </a:cxn>
                <a:cxn ang="0">
                  <a:pos x="16" y="165"/>
                </a:cxn>
                <a:cxn ang="0">
                  <a:pos x="15" y="210"/>
                </a:cxn>
                <a:cxn ang="0">
                  <a:pos x="15" y="250"/>
                </a:cxn>
                <a:cxn ang="0">
                  <a:pos x="16" y="283"/>
                </a:cxn>
                <a:cxn ang="0">
                  <a:pos x="18" y="305"/>
                </a:cxn>
                <a:cxn ang="0">
                  <a:pos x="16" y="348"/>
                </a:cxn>
                <a:cxn ang="0">
                  <a:pos x="10" y="403"/>
                </a:cxn>
                <a:cxn ang="0">
                  <a:pos x="3" y="449"/>
                </a:cxn>
                <a:cxn ang="0">
                  <a:pos x="0" y="469"/>
                </a:cxn>
                <a:cxn ang="0">
                  <a:pos x="6" y="465"/>
                </a:cxn>
                <a:cxn ang="0">
                  <a:pos x="21" y="455"/>
                </a:cxn>
                <a:cxn ang="0">
                  <a:pos x="44" y="437"/>
                </a:cxn>
                <a:cxn ang="0">
                  <a:pos x="74" y="414"/>
                </a:cxn>
                <a:cxn ang="0">
                  <a:pos x="108" y="387"/>
                </a:cxn>
                <a:cxn ang="0">
                  <a:pos x="146" y="354"/>
                </a:cxn>
                <a:cxn ang="0">
                  <a:pos x="186" y="316"/>
                </a:cxn>
                <a:cxn ang="0">
                  <a:pos x="226" y="276"/>
                </a:cxn>
                <a:cxn ang="0">
                  <a:pos x="262" y="233"/>
                </a:cxn>
                <a:cxn ang="0">
                  <a:pos x="290" y="187"/>
                </a:cxn>
                <a:cxn ang="0">
                  <a:pos x="311" y="144"/>
                </a:cxn>
                <a:cxn ang="0">
                  <a:pos x="327" y="103"/>
                </a:cxn>
                <a:cxn ang="0">
                  <a:pos x="337" y="67"/>
                </a:cxn>
                <a:cxn ang="0">
                  <a:pos x="345" y="40"/>
                </a:cxn>
                <a:cxn ang="0">
                  <a:pos x="347" y="23"/>
                </a:cxn>
                <a:cxn ang="0">
                  <a:pos x="349" y="15"/>
                </a:cxn>
                <a:cxn ang="0">
                  <a:pos x="345" y="21"/>
                </a:cxn>
                <a:cxn ang="0">
                  <a:pos x="330" y="36"/>
                </a:cxn>
                <a:cxn ang="0">
                  <a:pos x="311" y="59"/>
                </a:cxn>
                <a:cxn ang="0">
                  <a:pos x="287" y="86"/>
                </a:cxn>
                <a:cxn ang="0">
                  <a:pos x="261" y="115"/>
                </a:cxn>
                <a:cxn ang="0">
                  <a:pos x="237" y="145"/>
                </a:cxn>
                <a:cxn ang="0">
                  <a:pos x="214" y="172"/>
                </a:cxn>
                <a:cxn ang="0">
                  <a:pos x="195" y="195"/>
                </a:cxn>
                <a:cxn ang="0">
                  <a:pos x="178" y="218"/>
                </a:cxn>
                <a:cxn ang="0">
                  <a:pos x="157" y="244"/>
                </a:cxn>
                <a:cxn ang="0">
                  <a:pos x="134" y="273"/>
                </a:cxn>
                <a:cxn ang="0">
                  <a:pos x="113" y="300"/>
                </a:cxn>
                <a:cxn ang="0">
                  <a:pos x="91" y="326"/>
                </a:cxn>
                <a:cxn ang="0">
                  <a:pos x="75" y="348"/>
                </a:cxn>
                <a:cxn ang="0">
                  <a:pos x="64" y="361"/>
                </a:cxn>
                <a:cxn ang="0">
                  <a:pos x="59" y="367"/>
                </a:cxn>
              </a:cxnLst>
              <a:rect l="0" t="0" r="r" b="b"/>
              <a:pathLst>
                <a:path w="349" h="469">
                  <a:moveTo>
                    <a:pt x="59" y="367"/>
                  </a:moveTo>
                  <a:lnTo>
                    <a:pt x="68" y="280"/>
                  </a:lnTo>
                  <a:lnTo>
                    <a:pt x="77" y="171"/>
                  </a:lnTo>
                  <a:lnTo>
                    <a:pt x="71" y="82"/>
                  </a:lnTo>
                  <a:lnTo>
                    <a:pt x="59" y="21"/>
                  </a:lnTo>
                  <a:lnTo>
                    <a:pt x="54" y="0"/>
                  </a:lnTo>
                  <a:lnTo>
                    <a:pt x="38" y="34"/>
                  </a:lnTo>
                  <a:lnTo>
                    <a:pt x="26" y="74"/>
                  </a:lnTo>
                  <a:lnTo>
                    <a:pt x="19" y="119"/>
                  </a:lnTo>
                  <a:lnTo>
                    <a:pt x="16" y="165"/>
                  </a:lnTo>
                  <a:lnTo>
                    <a:pt x="15" y="210"/>
                  </a:lnTo>
                  <a:lnTo>
                    <a:pt x="15" y="250"/>
                  </a:lnTo>
                  <a:lnTo>
                    <a:pt x="16" y="283"/>
                  </a:lnTo>
                  <a:lnTo>
                    <a:pt x="18" y="305"/>
                  </a:lnTo>
                  <a:lnTo>
                    <a:pt x="16" y="348"/>
                  </a:lnTo>
                  <a:lnTo>
                    <a:pt x="10" y="403"/>
                  </a:lnTo>
                  <a:lnTo>
                    <a:pt x="3" y="449"/>
                  </a:lnTo>
                  <a:lnTo>
                    <a:pt x="0" y="469"/>
                  </a:lnTo>
                  <a:lnTo>
                    <a:pt x="6" y="465"/>
                  </a:lnTo>
                  <a:lnTo>
                    <a:pt x="21" y="455"/>
                  </a:lnTo>
                  <a:lnTo>
                    <a:pt x="44" y="437"/>
                  </a:lnTo>
                  <a:lnTo>
                    <a:pt x="74" y="414"/>
                  </a:lnTo>
                  <a:lnTo>
                    <a:pt x="108" y="387"/>
                  </a:lnTo>
                  <a:lnTo>
                    <a:pt x="146" y="354"/>
                  </a:lnTo>
                  <a:lnTo>
                    <a:pt x="186" y="316"/>
                  </a:lnTo>
                  <a:lnTo>
                    <a:pt x="226" y="276"/>
                  </a:lnTo>
                  <a:lnTo>
                    <a:pt x="262" y="233"/>
                  </a:lnTo>
                  <a:lnTo>
                    <a:pt x="290" y="187"/>
                  </a:lnTo>
                  <a:lnTo>
                    <a:pt x="311" y="144"/>
                  </a:lnTo>
                  <a:lnTo>
                    <a:pt x="327" y="103"/>
                  </a:lnTo>
                  <a:lnTo>
                    <a:pt x="337" y="67"/>
                  </a:lnTo>
                  <a:lnTo>
                    <a:pt x="345" y="40"/>
                  </a:lnTo>
                  <a:lnTo>
                    <a:pt x="347" y="23"/>
                  </a:lnTo>
                  <a:lnTo>
                    <a:pt x="349" y="15"/>
                  </a:lnTo>
                  <a:lnTo>
                    <a:pt x="345" y="21"/>
                  </a:lnTo>
                  <a:lnTo>
                    <a:pt x="330" y="36"/>
                  </a:lnTo>
                  <a:lnTo>
                    <a:pt x="311" y="59"/>
                  </a:lnTo>
                  <a:lnTo>
                    <a:pt x="287" y="86"/>
                  </a:lnTo>
                  <a:lnTo>
                    <a:pt x="261" y="115"/>
                  </a:lnTo>
                  <a:lnTo>
                    <a:pt x="237" y="145"/>
                  </a:lnTo>
                  <a:lnTo>
                    <a:pt x="214" y="172"/>
                  </a:lnTo>
                  <a:lnTo>
                    <a:pt x="195" y="195"/>
                  </a:lnTo>
                  <a:lnTo>
                    <a:pt x="178" y="218"/>
                  </a:lnTo>
                  <a:lnTo>
                    <a:pt x="157" y="244"/>
                  </a:lnTo>
                  <a:lnTo>
                    <a:pt x="134" y="273"/>
                  </a:lnTo>
                  <a:lnTo>
                    <a:pt x="113" y="300"/>
                  </a:lnTo>
                  <a:lnTo>
                    <a:pt x="91" y="326"/>
                  </a:lnTo>
                  <a:lnTo>
                    <a:pt x="75" y="348"/>
                  </a:lnTo>
                  <a:lnTo>
                    <a:pt x="64" y="361"/>
                  </a:lnTo>
                  <a:lnTo>
                    <a:pt x="59" y="3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1" name="Freeform 31"/>
            <p:cNvSpPr>
              <a:spLocks noChangeAspect="1"/>
            </p:cNvSpPr>
            <p:nvPr/>
          </p:nvSpPr>
          <p:spPr bwMode="auto">
            <a:xfrm>
              <a:off x="3169" y="2742"/>
              <a:ext cx="495" cy="475"/>
            </a:xfrm>
            <a:custGeom>
              <a:avLst/>
              <a:gdLst/>
              <a:ahLst/>
              <a:cxnLst>
                <a:cxn ang="0">
                  <a:pos x="336" y="219"/>
                </a:cxn>
                <a:cxn ang="0">
                  <a:pos x="284" y="249"/>
                </a:cxn>
                <a:cxn ang="0">
                  <a:pos x="226" y="286"/>
                </a:cxn>
                <a:cxn ang="0">
                  <a:pos x="173" y="324"/>
                </a:cxn>
                <a:cxn ang="0">
                  <a:pos x="135" y="356"/>
                </a:cxn>
                <a:cxn ang="0">
                  <a:pos x="109" y="374"/>
                </a:cxn>
                <a:cxn ang="0">
                  <a:pos x="92" y="383"/>
                </a:cxn>
                <a:cxn ang="0">
                  <a:pos x="85" y="386"/>
                </a:cxn>
                <a:cxn ang="0">
                  <a:pos x="85" y="382"/>
                </a:cxn>
                <a:cxn ang="0">
                  <a:pos x="99" y="353"/>
                </a:cxn>
                <a:cxn ang="0">
                  <a:pos x="124" y="304"/>
                </a:cxn>
                <a:cxn ang="0">
                  <a:pos x="151" y="243"/>
                </a:cxn>
                <a:cxn ang="0">
                  <a:pos x="186" y="142"/>
                </a:cxn>
                <a:cxn ang="0">
                  <a:pos x="192" y="22"/>
                </a:cxn>
                <a:cxn ang="0">
                  <a:pos x="166" y="33"/>
                </a:cxn>
                <a:cxn ang="0">
                  <a:pos x="130" y="112"/>
                </a:cxn>
                <a:cxn ang="0">
                  <a:pos x="105" y="196"/>
                </a:cxn>
                <a:cxn ang="0">
                  <a:pos x="89" y="266"/>
                </a:cxn>
                <a:cxn ang="0">
                  <a:pos x="73" y="317"/>
                </a:cxn>
                <a:cxn ang="0">
                  <a:pos x="48" y="374"/>
                </a:cxn>
                <a:cxn ang="0">
                  <a:pos x="22" y="429"/>
                </a:cxn>
                <a:cxn ang="0">
                  <a:pos x="3" y="465"/>
                </a:cxn>
                <a:cxn ang="0">
                  <a:pos x="13" y="462"/>
                </a:cxn>
                <a:cxn ang="0">
                  <a:pos x="45" y="445"/>
                </a:cxn>
                <a:cxn ang="0">
                  <a:pos x="73" y="430"/>
                </a:cxn>
                <a:cxn ang="0">
                  <a:pos x="92" y="423"/>
                </a:cxn>
                <a:cxn ang="0">
                  <a:pos x="96" y="422"/>
                </a:cxn>
                <a:cxn ang="0">
                  <a:pos x="107" y="419"/>
                </a:cxn>
                <a:cxn ang="0">
                  <a:pos x="124" y="415"/>
                </a:cxn>
                <a:cxn ang="0">
                  <a:pos x="150" y="407"/>
                </a:cxn>
                <a:cxn ang="0">
                  <a:pos x="181" y="396"/>
                </a:cxn>
                <a:cxn ang="0">
                  <a:pos x="219" y="382"/>
                </a:cxn>
                <a:cxn ang="0">
                  <a:pos x="261" y="361"/>
                </a:cxn>
                <a:cxn ang="0">
                  <a:pos x="307" y="337"/>
                </a:cxn>
                <a:cxn ang="0">
                  <a:pos x="373" y="289"/>
                </a:cxn>
                <a:cxn ang="0">
                  <a:pos x="439" y="219"/>
                </a:cxn>
                <a:cxn ang="0">
                  <a:pos x="481" y="153"/>
                </a:cxn>
                <a:cxn ang="0">
                  <a:pos x="498" y="111"/>
                </a:cxn>
                <a:cxn ang="0">
                  <a:pos x="487" y="121"/>
                </a:cxn>
                <a:cxn ang="0">
                  <a:pos x="454" y="150"/>
                </a:cxn>
                <a:cxn ang="0">
                  <a:pos x="413" y="176"/>
                </a:cxn>
                <a:cxn ang="0">
                  <a:pos x="374" y="197"/>
                </a:cxn>
              </a:cxnLst>
              <a:rect l="0" t="0" r="r" b="b"/>
              <a:pathLst>
                <a:path w="501" h="471">
                  <a:moveTo>
                    <a:pt x="356" y="207"/>
                  </a:moveTo>
                  <a:lnTo>
                    <a:pt x="336" y="219"/>
                  </a:lnTo>
                  <a:lnTo>
                    <a:pt x="311" y="232"/>
                  </a:lnTo>
                  <a:lnTo>
                    <a:pt x="284" y="249"/>
                  </a:lnTo>
                  <a:lnTo>
                    <a:pt x="255" y="268"/>
                  </a:lnTo>
                  <a:lnTo>
                    <a:pt x="226" y="286"/>
                  </a:lnTo>
                  <a:lnTo>
                    <a:pt x="197" y="305"/>
                  </a:lnTo>
                  <a:lnTo>
                    <a:pt x="173" y="324"/>
                  </a:lnTo>
                  <a:lnTo>
                    <a:pt x="153" y="341"/>
                  </a:lnTo>
                  <a:lnTo>
                    <a:pt x="135" y="356"/>
                  </a:lnTo>
                  <a:lnTo>
                    <a:pt x="122" y="366"/>
                  </a:lnTo>
                  <a:lnTo>
                    <a:pt x="109" y="374"/>
                  </a:lnTo>
                  <a:lnTo>
                    <a:pt x="101" y="379"/>
                  </a:lnTo>
                  <a:lnTo>
                    <a:pt x="92" y="383"/>
                  </a:lnTo>
                  <a:lnTo>
                    <a:pt x="88" y="384"/>
                  </a:lnTo>
                  <a:lnTo>
                    <a:pt x="85" y="386"/>
                  </a:lnTo>
                  <a:lnTo>
                    <a:pt x="84" y="386"/>
                  </a:lnTo>
                  <a:lnTo>
                    <a:pt x="85" y="382"/>
                  </a:lnTo>
                  <a:lnTo>
                    <a:pt x="91" y="370"/>
                  </a:lnTo>
                  <a:lnTo>
                    <a:pt x="99" y="353"/>
                  </a:lnTo>
                  <a:lnTo>
                    <a:pt x="111" y="331"/>
                  </a:lnTo>
                  <a:lnTo>
                    <a:pt x="124" y="304"/>
                  </a:lnTo>
                  <a:lnTo>
                    <a:pt x="137" y="275"/>
                  </a:lnTo>
                  <a:lnTo>
                    <a:pt x="151" y="243"/>
                  </a:lnTo>
                  <a:lnTo>
                    <a:pt x="166" y="212"/>
                  </a:lnTo>
                  <a:lnTo>
                    <a:pt x="186" y="142"/>
                  </a:lnTo>
                  <a:lnTo>
                    <a:pt x="192" y="73"/>
                  </a:lnTo>
                  <a:lnTo>
                    <a:pt x="192" y="22"/>
                  </a:lnTo>
                  <a:lnTo>
                    <a:pt x="190" y="0"/>
                  </a:lnTo>
                  <a:lnTo>
                    <a:pt x="166" y="33"/>
                  </a:lnTo>
                  <a:lnTo>
                    <a:pt x="145" y="70"/>
                  </a:lnTo>
                  <a:lnTo>
                    <a:pt x="130" y="112"/>
                  </a:lnTo>
                  <a:lnTo>
                    <a:pt x="117" y="154"/>
                  </a:lnTo>
                  <a:lnTo>
                    <a:pt x="105" y="196"/>
                  </a:lnTo>
                  <a:lnTo>
                    <a:pt x="96" y="233"/>
                  </a:lnTo>
                  <a:lnTo>
                    <a:pt x="89" y="266"/>
                  </a:lnTo>
                  <a:lnTo>
                    <a:pt x="82" y="292"/>
                  </a:lnTo>
                  <a:lnTo>
                    <a:pt x="73" y="317"/>
                  </a:lnTo>
                  <a:lnTo>
                    <a:pt x="62" y="344"/>
                  </a:lnTo>
                  <a:lnTo>
                    <a:pt x="48" y="374"/>
                  </a:lnTo>
                  <a:lnTo>
                    <a:pt x="35" y="403"/>
                  </a:lnTo>
                  <a:lnTo>
                    <a:pt x="22" y="429"/>
                  </a:lnTo>
                  <a:lnTo>
                    <a:pt x="10" y="451"/>
                  </a:lnTo>
                  <a:lnTo>
                    <a:pt x="3" y="465"/>
                  </a:lnTo>
                  <a:lnTo>
                    <a:pt x="0" y="471"/>
                  </a:lnTo>
                  <a:lnTo>
                    <a:pt x="13" y="462"/>
                  </a:lnTo>
                  <a:lnTo>
                    <a:pt x="29" y="454"/>
                  </a:lnTo>
                  <a:lnTo>
                    <a:pt x="45" y="445"/>
                  </a:lnTo>
                  <a:lnTo>
                    <a:pt x="60" y="438"/>
                  </a:lnTo>
                  <a:lnTo>
                    <a:pt x="73" y="430"/>
                  </a:lnTo>
                  <a:lnTo>
                    <a:pt x="85" y="426"/>
                  </a:lnTo>
                  <a:lnTo>
                    <a:pt x="92" y="423"/>
                  </a:lnTo>
                  <a:lnTo>
                    <a:pt x="95" y="422"/>
                  </a:lnTo>
                  <a:lnTo>
                    <a:pt x="96" y="422"/>
                  </a:lnTo>
                  <a:lnTo>
                    <a:pt x="99" y="420"/>
                  </a:lnTo>
                  <a:lnTo>
                    <a:pt x="107" y="419"/>
                  </a:lnTo>
                  <a:lnTo>
                    <a:pt x="114" y="418"/>
                  </a:lnTo>
                  <a:lnTo>
                    <a:pt x="124" y="415"/>
                  </a:lnTo>
                  <a:lnTo>
                    <a:pt x="135" y="412"/>
                  </a:lnTo>
                  <a:lnTo>
                    <a:pt x="150" y="407"/>
                  </a:lnTo>
                  <a:lnTo>
                    <a:pt x="166" y="402"/>
                  </a:lnTo>
                  <a:lnTo>
                    <a:pt x="181" y="396"/>
                  </a:lnTo>
                  <a:lnTo>
                    <a:pt x="200" y="389"/>
                  </a:lnTo>
                  <a:lnTo>
                    <a:pt x="219" y="382"/>
                  </a:lnTo>
                  <a:lnTo>
                    <a:pt x="239" y="371"/>
                  </a:lnTo>
                  <a:lnTo>
                    <a:pt x="261" y="361"/>
                  </a:lnTo>
                  <a:lnTo>
                    <a:pt x="284" y="350"/>
                  </a:lnTo>
                  <a:lnTo>
                    <a:pt x="307" y="337"/>
                  </a:lnTo>
                  <a:lnTo>
                    <a:pt x="330" y="322"/>
                  </a:lnTo>
                  <a:lnTo>
                    <a:pt x="373" y="289"/>
                  </a:lnTo>
                  <a:lnTo>
                    <a:pt x="410" y="255"/>
                  </a:lnTo>
                  <a:lnTo>
                    <a:pt x="439" y="219"/>
                  </a:lnTo>
                  <a:lnTo>
                    <a:pt x="464" y="183"/>
                  </a:lnTo>
                  <a:lnTo>
                    <a:pt x="481" y="153"/>
                  </a:lnTo>
                  <a:lnTo>
                    <a:pt x="492" y="128"/>
                  </a:lnTo>
                  <a:lnTo>
                    <a:pt x="498" y="111"/>
                  </a:lnTo>
                  <a:lnTo>
                    <a:pt x="501" y="105"/>
                  </a:lnTo>
                  <a:lnTo>
                    <a:pt x="487" y="121"/>
                  </a:lnTo>
                  <a:lnTo>
                    <a:pt x="471" y="135"/>
                  </a:lnTo>
                  <a:lnTo>
                    <a:pt x="454" y="150"/>
                  </a:lnTo>
                  <a:lnTo>
                    <a:pt x="433" y="163"/>
                  </a:lnTo>
                  <a:lnTo>
                    <a:pt x="413" y="176"/>
                  </a:lnTo>
                  <a:lnTo>
                    <a:pt x="393" y="187"/>
                  </a:lnTo>
                  <a:lnTo>
                    <a:pt x="374" y="197"/>
                  </a:lnTo>
                  <a:lnTo>
                    <a:pt x="356" y="20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2" name="Freeform 32"/>
            <p:cNvSpPr>
              <a:spLocks noChangeAspect="1"/>
            </p:cNvSpPr>
            <p:nvPr/>
          </p:nvSpPr>
          <p:spPr bwMode="auto">
            <a:xfrm>
              <a:off x="2961" y="2973"/>
              <a:ext cx="564" cy="378"/>
            </a:xfrm>
            <a:custGeom>
              <a:avLst/>
              <a:gdLst/>
              <a:ahLst/>
              <a:cxnLst>
                <a:cxn ang="0">
                  <a:pos x="252" y="271"/>
                </a:cxn>
                <a:cxn ang="0">
                  <a:pos x="186" y="290"/>
                </a:cxn>
                <a:cxn ang="0">
                  <a:pos x="112" y="313"/>
                </a:cxn>
                <a:cxn ang="0">
                  <a:pos x="62" y="329"/>
                </a:cxn>
                <a:cxn ang="0">
                  <a:pos x="56" y="329"/>
                </a:cxn>
                <a:cxn ang="0">
                  <a:pos x="69" y="311"/>
                </a:cxn>
                <a:cxn ang="0">
                  <a:pos x="95" y="277"/>
                </a:cxn>
                <a:cxn ang="0">
                  <a:pos x="131" y="224"/>
                </a:cxn>
                <a:cxn ang="0">
                  <a:pos x="174" y="154"/>
                </a:cxn>
                <a:cxn ang="0">
                  <a:pos x="205" y="88"/>
                </a:cxn>
                <a:cxn ang="0">
                  <a:pos x="220" y="35"/>
                </a:cxn>
                <a:cxn ang="0">
                  <a:pos x="228" y="5"/>
                </a:cxn>
                <a:cxn ang="0">
                  <a:pos x="225" y="3"/>
                </a:cxn>
                <a:cxn ang="0">
                  <a:pos x="203" y="28"/>
                </a:cxn>
                <a:cxn ang="0">
                  <a:pos x="171" y="67"/>
                </a:cxn>
                <a:cxn ang="0">
                  <a:pos x="137" y="111"/>
                </a:cxn>
                <a:cxn ang="0">
                  <a:pos x="110" y="152"/>
                </a:cxn>
                <a:cxn ang="0">
                  <a:pos x="86" y="193"/>
                </a:cxn>
                <a:cxn ang="0">
                  <a:pos x="71" y="229"/>
                </a:cxn>
                <a:cxn ang="0">
                  <a:pos x="63" y="251"/>
                </a:cxn>
                <a:cxn ang="0">
                  <a:pos x="0" y="385"/>
                </a:cxn>
                <a:cxn ang="0">
                  <a:pos x="23" y="376"/>
                </a:cxn>
                <a:cxn ang="0">
                  <a:pos x="53" y="373"/>
                </a:cxn>
                <a:cxn ang="0">
                  <a:pos x="78" y="372"/>
                </a:cxn>
                <a:cxn ang="0">
                  <a:pos x="89" y="372"/>
                </a:cxn>
                <a:cxn ang="0">
                  <a:pos x="92" y="372"/>
                </a:cxn>
                <a:cxn ang="0">
                  <a:pos x="104" y="373"/>
                </a:cxn>
                <a:cxn ang="0">
                  <a:pos x="122" y="375"/>
                </a:cxn>
                <a:cxn ang="0">
                  <a:pos x="148" y="373"/>
                </a:cxn>
                <a:cxn ang="0">
                  <a:pos x="183" y="370"/>
                </a:cxn>
                <a:cxn ang="0">
                  <a:pos x="226" y="365"/>
                </a:cxn>
                <a:cxn ang="0">
                  <a:pos x="277" y="355"/>
                </a:cxn>
                <a:cxn ang="0">
                  <a:pos x="337" y="340"/>
                </a:cxn>
                <a:cxn ang="0">
                  <a:pos x="446" y="293"/>
                </a:cxn>
                <a:cxn ang="0">
                  <a:pos x="517" y="236"/>
                </a:cxn>
                <a:cxn ang="0">
                  <a:pos x="554" y="188"/>
                </a:cxn>
                <a:cxn ang="0">
                  <a:pos x="566" y="167"/>
                </a:cxn>
                <a:cxn ang="0">
                  <a:pos x="550" y="175"/>
                </a:cxn>
                <a:cxn ang="0">
                  <a:pos x="511" y="192"/>
                </a:cxn>
                <a:cxn ang="0">
                  <a:pos x="467" y="212"/>
                </a:cxn>
                <a:cxn ang="0">
                  <a:pos x="432" y="226"/>
                </a:cxn>
                <a:cxn ang="0">
                  <a:pos x="400" y="238"/>
                </a:cxn>
                <a:cxn ang="0">
                  <a:pos x="357" y="249"/>
                </a:cxn>
                <a:cxn ang="0">
                  <a:pos x="313" y="260"/>
                </a:cxn>
                <a:cxn ang="0">
                  <a:pos x="274" y="267"/>
                </a:cxn>
              </a:cxnLst>
              <a:rect l="0" t="0" r="r" b="b"/>
              <a:pathLst>
                <a:path w="566" h="385">
                  <a:moveTo>
                    <a:pt x="274" y="267"/>
                  </a:moveTo>
                  <a:lnTo>
                    <a:pt x="252" y="271"/>
                  </a:lnTo>
                  <a:lnTo>
                    <a:pt x="222" y="280"/>
                  </a:lnTo>
                  <a:lnTo>
                    <a:pt x="186" y="290"/>
                  </a:lnTo>
                  <a:lnTo>
                    <a:pt x="148" y="301"/>
                  </a:lnTo>
                  <a:lnTo>
                    <a:pt x="112" y="313"/>
                  </a:lnTo>
                  <a:lnTo>
                    <a:pt x="84" y="323"/>
                  </a:lnTo>
                  <a:lnTo>
                    <a:pt x="62" y="329"/>
                  </a:lnTo>
                  <a:lnTo>
                    <a:pt x="55" y="332"/>
                  </a:lnTo>
                  <a:lnTo>
                    <a:pt x="56" y="329"/>
                  </a:lnTo>
                  <a:lnTo>
                    <a:pt x="62" y="323"/>
                  </a:lnTo>
                  <a:lnTo>
                    <a:pt x="69" y="311"/>
                  </a:lnTo>
                  <a:lnTo>
                    <a:pt x="81" y="297"/>
                  </a:lnTo>
                  <a:lnTo>
                    <a:pt x="95" y="277"/>
                  </a:lnTo>
                  <a:lnTo>
                    <a:pt x="111" y="252"/>
                  </a:lnTo>
                  <a:lnTo>
                    <a:pt x="131" y="224"/>
                  </a:lnTo>
                  <a:lnTo>
                    <a:pt x="153" y="190"/>
                  </a:lnTo>
                  <a:lnTo>
                    <a:pt x="174" y="154"/>
                  </a:lnTo>
                  <a:lnTo>
                    <a:pt x="192" y="120"/>
                  </a:lnTo>
                  <a:lnTo>
                    <a:pt x="205" y="88"/>
                  </a:lnTo>
                  <a:lnTo>
                    <a:pt x="215" y="59"/>
                  </a:lnTo>
                  <a:lnTo>
                    <a:pt x="220" y="35"/>
                  </a:lnTo>
                  <a:lnTo>
                    <a:pt x="225" y="16"/>
                  </a:lnTo>
                  <a:lnTo>
                    <a:pt x="228" y="5"/>
                  </a:lnTo>
                  <a:lnTo>
                    <a:pt x="228" y="0"/>
                  </a:lnTo>
                  <a:lnTo>
                    <a:pt x="225" y="3"/>
                  </a:lnTo>
                  <a:lnTo>
                    <a:pt x="216" y="13"/>
                  </a:lnTo>
                  <a:lnTo>
                    <a:pt x="203" y="28"/>
                  </a:lnTo>
                  <a:lnTo>
                    <a:pt x="189" y="46"/>
                  </a:lnTo>
                  <a:lnTo>
                    <a:pt x="171" y="67"/>
                  </a:lnTo>
                  <a:lnTo>
                    <a:pt x="154" y="90"/>
                  </a:lnTo>
                  <a:lnTo>
                    <a:pt x="137" y="111"/>
                  </a:lnTo>
                  <a:lnTo>
                    <a:pt x="122" y="131"/>
                  </a:lnTo>
                  <a:lnTo>
                    <a:pt x="110" y="152"/>
                  </a:lnTo>
                  <a:lnTo>
                    <a:pt x="97" y="173"/>
                  </a:lnTo>
                  <a:lnTo>
                    <a:pt x="86" y="193"/>
                  </a:lnTo>
                  <a:lnTo>
                    <a:pt x="78" y="212"/>
                  </a:lnTo>
                  <a:lnTo>
                    <a:pt x="71" y="229"/>
                  </a:lnTo>
                  <a:lnTo>
                    <a:pt x="66" y="242"/>
                  </a:lnTo>
                  <a:lnTo>
                    <a:pt x="63" y="251"/>
                  </a:lnTo>
                  <a:lnTo>
                    <a:pt x="62" y="254"/>
                  </a:lnTo>
                  <a:lnTo>
                    <a:pt x="0" y="385"/>
                  </a:lnTo>
                  <a:lnTo>
                    <a:pt x="10" y="380"/>
                  </a:lnTo>
                  <a:lnTo>
                    <a:pt x="23" y="376"/>
                  </a:lnTo>
                  <a:lnTo>
                    <a:pt x="38" y="375"/>
                  </a:lnTo>
                  <a:lnTo>
                    <a:pt x="53" y="373"/>
                  </a:lnTo>
                  <a:lnTo>
                    <a:pt x="66" y="372"/>
                  </a:lnTo>
                  <a:lnTo>
                    <a:pt x="78" y="372"/>
                  </a:lnTo>
                  <a:lnTo>
                    <a:pt x="86" y="372"/>
                  </a:lnTo>
                  <a:lnTo>
                    <a:pt x="89" y="372"/>
                  </a:lnTo>
                  <a:lnTo>
                    <a:pt x="91" y="372"/>
                  </a:lnTo>
                  <a:lnTo>
                    <a:pt x="92" y="372"/>
                  </a:lnTo>
                  <a:lnTo>
                    <a:pt x="98" y="373"/>
                  </a:lnTo>
                  <a:lnTo>
                    <a:pt x="104" y="373"/>
                  </a:lnTo>
                  <a:lnTo>
                    <a:pt x="112" y="375"/>
                  </a:lnTo>
                  <a:lnTo>
                    <a:pt x="122" y="375"/>
                  </a:lnTo>
                  <a:lnTo>
                    <a:pt x="134" y="375"/>
                  </a:lnTo>
                  <a:lnTo>
                    <a:pt x="148" y="373"/>
                  </a:lnTo>
                  <a:lnTo>
                    <a:pt x="164" y="373"/>
                  </a:lnTo>
                  <a:lnTo>
                    <a:pt x="183" y="370"/>
                  </a:lnTo>
                  <a:lnTo>
                    <a:pt x="203" y="369"/>
                  </a:lnTo>
                  <a:lnTo>
                    <a:pt x="226" y="365"/>
                  </a:lnTo>
                  <a:lnTo>
                    <a:pt x="251" y="360"/>
                  </a:lnTo>
                  <a:lnTo>
                    <a:pt x="277" y="355"/>
                  </a:lnTo>
                  <a:lnTo>
                    <a:pt x="305" y="349"/>
                  </a:lnTo>
                  <a:lnTo>
                    <a:pt x="337" y="340"/>
                  </a:lnTo>
                  <a:lnTo>
                    <a:pt x="398" y="319"/>
                  </a:lnTo>
                  <a:lnTo>
                    <a:pt x="446" y="293"/>
                  </a:lnTo>
                  <a:lnTo>
                    <a:pt x="485" y="265"/>
                  </a:lnTo>
                  <a:lnTo>
                    <a:pt x="517" y="236"/>
                  </a:lnTo>
                  <a:lnTo>
                    <a:pt x="540" y="209"/>
                  </a:lnTo>
                  <a:lnTo>
                    <a:pt x="554" y="188"/>
                  </a:lnTo>
                  <a:lnTo>
                    <a:pt x="563" y="173"/>
                  </a:lnTo>
                  <a:lnTo>
                    <a:pt x="566" y="167"/>
                  </a:lnTo>
                  <a:lnTo>
                    <a:pt x="562" y="169"/>
                  </a:lnTo>
                  <a:lnTo>
                    <a:pt x="550" y="175"/>
                  </a:lnTo>
                  <a:lnTo>
                    <a:pt x="533" y="183"/>
                  </a:lnTo>
                  <a:lnTo>
                    <a:pt x="511" y="192"/>
                  </a:lnTo>
                  <a:lnTo>
                    <a:pt x="490" y="202"/>
                  </a:lnTo>
                  <a:lnTo>
                    <a:pt x="467" y="212"/>
                  </a:lnTo>
                  <a:lnTo>
                    <a:pt x="448" y="221"/>
                  </a:lnTo>
                  <a:lnTo>
                    <a:pt x="432" y="226"/>
                  </a:lnTo>
                  <a:lnTo>
                    <a:pt x="418" y="232"/>
                  </a:lnTo>
                  <a:lnTo>
                    <a:pt x="400" y="238"/>
                  </a:lnTo>
                  <a:lnTo>
                    <a:pt x="379" y="244"/>
                  </a:lnTo>
                  <a:lnTo>
                    <a:pt x="357" y="249"/>
                  </a:lnTo>
                  <a:lnTo>
                    <a:pt x="334" y="255"/>
                  </a:lnTo>
                  <a:lnTo>
                    <a:pt x="313" y="260"/>
                  </a:lnTo>
                  <a:lnTo>
                    <a:pt x="291" y="264"/>
                  </a:lnTo>
                  <a:lnTo>
                    <a:pt x="274" y="2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3" name="Freeform 33"/>
            <p:cNvSpPr>
              <a:spLocks noChangeAspect="1"/>
            </p:cNvSpPr>
            <p:nvPr/>
          </p:nvSpPr>
          <p:spPr bwMode="auto">
            <a:xfrm>
              <a:off x="1591" y="3339"/>
              <a:ext cx="783" cy="158"/>
            </a:xfrm>
            <a:custGeom>
              <a:avLst/>
              <a:gdLst/>
              <a:ahLst/>
              <a:cxnLst>
                <a:cxn ang="0">
                  <a:pos x="779" y="43"/>
                </a:cxn>
                <a:cxn ang="0">
                  <a:pos x="762" y="37"/>
                </a:cxn>
                <a:cxn ang="0">
                  <a:pos x="719" y="23"/>
                </a:cxn>
                <a:cxn ang="0">
                  <a:pos x="667" y="9"/>
                </a:cxn>
                <a:cxn ang="0">
                  <a:pos x="625" y="0"/>
                </a:cxn>
                <a:cxn ang="0">
                  <a:pos x="585" y="0"/>
                </a:cxn>
                <a:cxn ang="0">
                  <a:pos x="536" y="3"/>
                </a:cxn>
                <a:cxn ang="0">
                  <a:pos x="486" y="9"/>
                </a:cxn>
                <a:cxn ang="0">
                  <a:pos x="445" y="19"/>
                </a:cxn>
                <a:cxn ang="0">
                  <a:pos x="426" y="24"/>
                </a:cxn>
                <a:cxn ang="0">
                  <a:pos x="405" y="33"/>
                </a:cxn>
                <a:cxn ang="0">
                  <a:pos x="378" y="43"/>
                </a:cxn>
                <a:cxn ang="0">
                  <a:pos x="347" y="52"/>
                </a:cxn>
                <a:cxn ang="0">
                  <a:pos x="313" y="62"/>
                </a:cxn>
                <a:cxn ang="0">
                  <a:pos x="275" y="72"/>
                </a:cxn>
                <a:cxn ang="0">
                  <a:pos x="235" y="81"/>
                </a:cxn>
                <a:cxn ang="0">
                  <a:pos x="190" y="86"/>
                </a:cxn>
                <a:cxn ang="0">
                  <a:pos x="110" y="88"/>
                </a:cxn>
                <a:cxn ang="0">
                  <a:pos x="51" y="76"/>
                </a:cxn>
                <a:cxn ang="0">
                  <a:pos x="13" y="62"/>
                </a:cxn>
                <a:cxn ang="0">
                  <a:pos x="0" y="55"/>
                </a:cxn>
                <a:cxn ang="0">
                  <a:pos x="39" y="86"/>
                </a:cxn>
                <a:cxn ang="0">
                  <a:pos x="77" y="111"/>
                </a:cxn>
                <a:cxn ang="0">
                  <a:pos x="114" y="128"/>
                </a:cxn>
                <a:cxn ang="0">
                  <a:pos x="151" y="141"/>
                </a:cxn>
                <a:cxn ang="0">
                  <a:pos x="186" y="150"/>
                </a:cxn>
                <a:cxn ang="0">
                  <a:pos x="219" y="155"/>
                </a:cxn>
                <a:cxn ang="0">
                  <a:pos x="251" y="158"/>
                </a:cxn>
                <a:cxn ang="0">
                  <a:pos x="281" y="158"/>
                </a:cxn>
                <a:cxn ang="0">
                  <a:pos x="313" y="157"/>
                </a:cxn>
                <a:cxn ang="0">
                  <a:pos x="347" y="153"/>
                </a:cxn>
                <a:cxn ang="0">
                  <a:pos x="386" y="148"/>
                </a:cxn>
                <a:cxn ang="0">
                  <a:pos x="425" y="141"/>
                </a:cxn>
                <a:cxn ang="0">
                  <a:pos x="464" y="134"/>
                </a:cxn>
                <a:cxn ang="0">
                  <a:pos x="498" y="127"/>
                </a:cxn>
                <a:cxn ang="0">
                  <a:pos x="529" y="121"/>
                </a:cxn>
                <a:cxn ang="0">
                  <a:pos x="553" y="115"/>
                </a:cxn>
                <a:cxn ang="0">
                  <a:pos x="599" y="108"/>
                </a:cxn>
                <a:cxn ang="0">
                  <a:pos x="650" y="102"/>
                </a:cxn>
                <a:cxn ang="0">
                  <a:pos x="690" y="99"/>
                </a:cxn>
                <a:cxn ang="0">
                  <a:pos x="707" y="98"/>
                </a:cxn>
              </a:cxnLst>
              <a:rect l="0" t="0" r="r" b="b"/>
              <a:pathLst>
                <a:path w="779" h="158">
                  <a:moveTo>
                    <a:pt x="707" y="98"/>
                  </a:moveTo>
                  <a:lnTo>
                    <a:pt x="779" y="43"/>
                  </a:lnTo>
                  <a:lnTo>
                    <a:pt x="775" y="42"/>
                  </a:lnTo>
                  <a:lnTo>
                    <a:pt x="762" y="37"/>
                  </a:lnTo>
                  <a:lnTo>
                    <a:pt x="742" y="30"/>
                  </a:lnTo>
                  <a:lnTo>
                    <a:pt x="719" y="23"/>
                  </a:lnTo>
                  <a:lnTo>
                    <a:pt x="693" y="16"/>
                  </a:lnTo>
                  <a:lnTo>
                    <a:pt x="667" y="9"/>
                  </a:lnTo>
                  <a:lnTo>
                    <a:pt x="644" y="3"/>
                  </a:lnTo>
                  <a:lnTo>
                    <a:pt x="625" y="0"/>
                  </a:lnTo>
                  <a:lnTo>
                    <a:pt x="606" y="0"/>
                  </a:lnTo>
                  <a:lnTo>
                    <a:pt x="585" y="0"/>
                  </a:lnTo>
                  <a:lnTo>
                    <a:pt x="560" y="1"/>
                  </a:lnTo>
                  <a:lnTo>
                    <a:pt x="536" y="3"/>
                  </a:lnTo>
                  <a:lnTo>
                    <a:pt x="510" y="6"/>
                  </a:lnTo>
                  <a:lnTo>
                    <a:pt x="486" y="9"/>
                  </a:lnTo>
                  <a:lnTo>
                    <a:pt x="464" y="13"/>
                  </a:lnTo>
                  <a:lnTo>
                    <a:pt x="445" y="19"/>
                  </a:lnTo>
                  <a:lnTo>
                    <a:pt x="437" y="22"/>
                  </a:lnTo>
                  <a:lnTo>
                    <a:pt x="426" y="24"/>
                  </a:lnTo>
                  <a:lnTo>
                    <a:pt x="416" y="29"/>
                  </a:lnTo>
                  <a:lnTo>
                    <a:pt x="405" y="33"/>
                  </a:lnTo>
                  <a:lnTo>
                    <a:pt x="392" y="37"/>
                  </a:lnTo>
                  <a:lnTo>
                    <a:pt x="378" y="43"/>
                  </a:lnTo>
                  <a:lnTo>
                    <a:pt x="363" y="47"/>
                  </a:lnTo>
                  <a:lnTo>
                    <a:pt x="347" y="52"/>
                  </a:lnTo>
                  <a:lnTo>
                    <a:pt x="331" y="58"/>
                  </a:lnTo>
                  <a:lnTo>
                    <a:pt x="313" y="62"/>
                  </a:lnTo>
                  <a:lnTo>
                    <a:pt x="295" y="68"/>
                  </a:lnTo>
                  <a:lnTo>
                    <a:pt x="275" y="72"/>
                  </a:lnTo>
                  <a:lnTo>
                    <a:pt x="255" y="76"/>
                  </a:lnTo>
                  <a:lnTo>
                    <a:pt x="235" y="81"/>
                  </a:lnTo>
                  <a:lnTo>
                    <a:pt x="213" y="83"/>
                  </a:lnTo>
                  <a:lnTo>
                    <a:pt x="190" y="86"/>
                  </a:lnTo>
                  <a:lnTo>
                    <a:pt x="147" y="89"/>
                  </a:lnTo>
                  <a:lnTo>
                    <a:pt x="110" y="88"/>
                  </a:lnTo>
                  <a:lnTo>
                    <a:pt x="77" y="82"/>
                  </a:lnTo>
                  <a:lnTo>
                    <a:pt x="51" y="76"/>
                  </a:lnTo>
                  <a:lnTo>
                    <a:pt x="29" y="69"/>
                  </a:lnTo>
                  <a:lnTo>
                    <a:pt x="13" y="62"/>
                  </a:lnTo>
                  <a:lnTo>
                    <a:pt x="3" y="56"/>
                  </a:lnTo>
                  <a:lnTo>
                    <a:pt x="0" y="55"/>
                  </a:lnTo>
                  <a:lnTo>
                    <a:pt x="19" y="72"/>
                  </a:lnTo>
                  <a:lnTo>
                    <a:pt x="39" y="86"/>
                  </a:lnTo>
                  <a:lnTo>
                    <a:pt x="58" y="99"/>
                  </a:lnTo>
                  <a:lnTo>
                    <a:pt x="77" y="111"/>
                  </a:lnTo>
                  <a:lnTo>
                    <a:pt x="95" y="121"/>
                  </a:lnTo>
                  <a:lnTo>
                    <a:pt x="114" y="128"/>
                  </a:lnTo>
                  <a:lnTo>
                    <a:pt x="133" y="135"/>
                  </a:lnTo>
                  <a:lnTo>
                    <a:pt x="151" y="141"/>
                  </a:lnTo>
                  <a:lnTo>
                    <a:pt x="169" y="147"/>
                  </a:lnTo>
                  <a:lnTo>
                    <a:pt x="186" y="150"/>
                  </a:lnTo>
                  <a:lnTo>
                    <a:pt x="203" y="153"/>
                  </a:lnTo>
                  <a:lnTo>
                    <a:pt x="219" y="155"/>
                  </a:lnTo>
                  <a:lnTo>
                    <a:pt x="235" y="157"/>
                  </a:lnTo>
                  <a:lnTo>
                    <a:pt x="251" y="158"/>
                  </a:lnTo>
                  <a:lnTo>
                    <a:pt x="267" y="158"/>
                  </a:lnTo>
                  <a:lnTo>
                    <a:pt x="281" y="158"/>
                  </a:lnTo>
                  <a:lnTo>
                    <a:pt x="295" y="158"/>
                  </a:lnTo>
                  <a:lnTo>
                    <a:pt x="313" y="157"/>
                  </a:lnTo>
                  <a:lnTo>
                    <a:pt x="330" y="155"/>
                  </a:lnTo>
                  <a:lnTo>
                    <a:pt x="347" y="153"/>
                  </a:lnTo>
                  <a:lnTo>
                    <a:pt x="366" y="151"/>
                  </a:lnTo>
                  <a:lnTo>
                    <a:pt x="386" y="148"/>
                  </a:lnTo>
                  <a:lnTo>
                    <a:pt x="406" y="144"/>
                  </a:lnTo>
                  <a:lnTo>
                    <a:pt x="425" y="141"/>
                  </a:lnTo>
                  <a:lnTo>
                    <a:pt x="445" y="138"/>
                  </a:lnTo>
                  <a:lnTo>
                    <a:pt x="464" y="134"/>
                  </a:lnTo>
                  <a:lnTo>
                    <a:pt x="481" y="131"/>
                  </a:lnTo>
                  <a:lnTo>
                    <a:pt x="498" y="127"/>
                  </a:lnTo>
                  <a:lnTo>
                    <a:pt x="514" y="124"/>
                  </a:lnTo>
                  <a:lnTo>
                    <a:pt x="529" y="121"/>
                  </a:lnTo>
                  <a:lnTo>
                    <a:pt x="542" y="118"/>
                  </a:lnTo>
                  <a:lnTo>
                    <a:pt x="553" y="115"/>
                  </a:lnTo>
                  <a:lnTo>
                    <a:pt x="575" y="111"/>
                  </a:lnTo>
                  <a:lnTo>
                    <a:pt x="599" y="108"/>
                  </a:lnTo>
                  <a:lnTo>
                    <a:pt x="625" y="105"/>
                  </a:lnTo>
                  <a:lnTo>
                    <a:pt x="650" y="102"/>
                  </a:lnTo>
                  <a:lnTo>
                    <a:pt x="673" y="101"/>
                  </a:lnTo>
                  <a:lnTo>
                    <a:pt x="690" y="99"/>
                  </a:lnTo>
                  <a:lnTo>
                    <a:pt x="703" y="98"/>
                  </a:lnTo>
                  <a:lnTo>
                    <a:pt x="707" y="98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4" name="Freeform 34"/>
            <p:cNvSpPr>
              <a:spLocks noChangeAspect="1"/>
            </p:cNvSpPr>
            <p:nvPr/>
          </p:nvSpPr>
          <p:spPr bwMode="auto">
            <a:xfrm>
              <a:off x="2144" y="3351"/>
              <a:ext cx="1163" cy="280"/>
            </a:xfrm>
            <a:custGeom>
              <a:avLst/>
              <a:gdLst/>
              <a:ahLst/>
              <a:cxnLst>
                <a:cxn ang="0">
                  <a:pos x="716" y="26"/>
                </a:cxn>
                <a:cxn ang="0">
                  <a:pos x="648" y="11"/>
                </a:cxn>
                <a:cxn ang="0">
                  <a:pos x="589" y="4"/>
                </a:cxn>
                <a:cxn ang="0">
                  <a:pos x="537" y="0"/>
                </a:cxn>
                <a:cxn ang="0">
                  <a:pos x="490" y="1"/>
                </a:cxn>
                <a:cxn ang="0">
                  <a:pos x="443" y="7"/>
                </a:cxn>
                <a:cxn ang="0">
                  <a:pos x="399" y="14"/>
                </a:cxn>
                <a:cxn ang="0">
                  <a:pos x="351" y="26"/>
                </a:cxn>
                <a:cxn ang="0">
                  <a:pos x="301" y="39"/>
                </a:cxn>
                <a:cxn ang="0">
                  <a:pos x="246" y="63"/>
                </a:cxn>
                <a:cxn ang="0">
                  <a:pos x="191" y="95"/>
                </a:cxn>
                <a:cxn ang="0">
                  <a:pos x="138" y="132"/>
                </a:cxn>
                <a:cxn ang="0">
                  <a:pos x="89" y="170"/>
                </a:cxn>
                <a:cxn ang="0">
                  <a:pos x="49" y="203"/>
                </a:cxn>
                <a:cxn ang="0">
                  <a:pos x="19" y="229"/>
                </a:cxn>
                <a:cxn ang="0">
                  <a:pos x="3" y="245"/>
                </a:cxn>
                <a:cxn ang="0">
                  <a:pos x="43" y="275"/>
                </a:cxn>
                <a:cxn ang="0">
                  <a:pos x="86" y="223"/>
                </a:cxn>
                <a:cxn ang="0">
                  <a:pos x="134" y="180"/>
                </a:cxn>
                <a:cxn ang="0">
                  <a:pos x="184" y="145"/>
                </a:cxn>
                <a:cxn ang="0">
                  <a:pos x="237" y="118"/>
                </a:cxn>
                <a:cxn ang="0">
                  <a:pos x="289" y="99"/>
                </a:cxn>
                <a:cxn ang="0">
                  <a:pos x="340" y="85"/>
                </a:cxn>
                <a:cxn ang="0">
                  <a:pos x="386" y="78"/>
                </a:cxn>
                <a:cxn ang="0">
                  <a:pos x="428" y="75"/>
                </a:cxn>
                <a:cxn ang="0">
                  <a:pos x="468" y="76"/>
                </a:cxn>
                <a:cxn ang="0">
                  <a:pos x="513" y="82"/>
                </a:cxn>
                <a:cxn ang="0">
                  <a:pos x="563" y="90"/>
                </a:cxn>
                <a:cxn ang="0">
                  <a:pos x="615" y="101"/>
                </a:cxn>
                <a:cxn ang="0">
                  <a:pos x="671" y="114"/>
                </a:cxn>
                <a:cxn ang="0">
                  <a:pos x="729" y="125"/>
                </a:cxn>
                <a:cxn ang="0">
                  <a:pos x="786" y="138"/>
                </a:cxn>
                <a:cxn ang="0">
                  <a:pos x="847" y="150"/>
                </a:cxn>
                <a:cxn ang="0">
                  <a:pos x="907" y="152"/>
                </a:cxn>
                <a:cxn ang="0">
                  <a:pos x="965" y="144"/>
                </a:cxn>
                <a:cxn ang="0">
                  <a:pos x="1018" y="126"/>
                </a:cxn>
                <a:cxn ang="0">
                  <a:pos x="1067" y="105"/>
                </a:cxn>
                <a:cxn ang="0">
                  <a:pos x="1107" y="82"/>
                </a:cxn>
                <a:cxn ang="0">
                  <a:pos x="1138" y="60"/>
                </a:cxn>
                <a:cxn ang="0">
                  <a:pos x="1158" y="44"/>
                </a:cxn>
                <a:cxn ang="0">
                  <a:pos x="1165" y="39"/>
                </a:cxn>
                <a:cxn ang="0">
                  <a:pos x="1140" y="53"/>
                </a:cxn>
                <a:cxn ang="0">
                  <a:pos x="1107" y="65"/>
                </a:cxn>
                <a:cxn ang="0">
                  <a:pos x="1066" y="70"/>
                </a:cxn>
                <a:cxn ang="0">
                  <a:pos x="1018" y="73"/>
                </a:cxn>
                <a:cxn ang="0">
                  <a:pos x="962" y="72"/>
                </a:cxn>
                <a:cxn ang="0">
                  <a:pos x="898" y="65"/>
                </a:cxn>
                <a:cxn ang="0">
                  <a:pos x="829" y="52"/>
                </a:cxn>
                <a:cxn ang="0">
                  <a:pos x="753" y="34"/>
                </a:cxn>
              </a:cxnLst>
              <a:rect l="0" t="0" r="r" b="b"/>
              <a:pathLst>
                <a:path w="1165" h="275">
                  <a:moveTo>
                    <a:pt x="753" y="34"/>
                  </a:moveTo>
                  <a:lnTo>
                    <a:pt x="716" y="26"/>
                  </a:lnTo>
                  <a:lnTo>
                    <a:pt x="680" y="17"/>
                  </a:lnTo>
                  <a:lnTo>
                    <a:pt x="648" y="11"/>
                  </a:lnTo>
                  <a:lnTo>
                    <a:pt x="618" y="7"/>
                  </a:lnTo>
                  <a:lnTo>
                    <a:pt x="589" y="4"/>
                  </a:lnTo>
                  <a:lnTo>
                    <a:pt x="562" y="1"/>
                  </a:lnTo>
                  <a:lnTo>
                    <a:pt x="537" y="0"/>
                  </a:lnTo>
                  <a:lnTo>
                    <a:pt x="513" y="0"/>
                  </a:lnTo>
                  <a:lnTo>
                    <a:pt x="490" y="1"/>
                  </a:lnTo>
                  <a:lnTo>
                    <a:pt x="466" y="4"/>
                  </a:lnTo>
                  <a:lnTo>
                    <a:pt x="443" y="7"/>
                  </a:lnTo>
                  <a:lnTo>
                    <a:pt x="422" y="10"/>
                  </a:lnTo>
                  <a:lnTo>
                    <a:pt x="399" y="14"/>
                  </a:lnTo>
                  <a:lnTo>
                    <a:pt x="376" y="20"/>
                  </a:lnTo>
                  <a:lnTo>
                    <a:pt x="351" y="26"/>
                  </a:lnTo>
                  <a:lnTo>
                    <a:pt x="327" y="31"/>
                  </a:lnTo>
                  <a:lnTo>
                    <a:pt x="301" y="39"/>
                  </a:lnTo>
                  <a:lnTo>
                    <a:pt x="273" y="50"/>
                  </a:lnTo>
                  <a:lnTo>
                    <a:pt x="246" y="63"/>
                  </a:lnTo>
                  <a:lnTo>
                    <a:pt x="219" y="79"/>
                  </a:lnTo>
                  <a:lnTo>
                    <a:pt x="191" y="95"/>
                  </a:lnTo>
                  <a:lnTo>
                    <a:pt x="164" y="114"/>
                  </a:lnTo>
                  <a:lnTo>
                    <a:pt x="138" y="132"/>
                  </a:lnTo>
                  <a:lnTo>
                    <a:pt x="112" y="151"/>
                  </a:lnTo>
                  <a:lnTo>
                    <a:pt x="89" y="170"/>
                  </a:lnTo>
                  <a:lnTo>
                    <a:pt x="68" y="187"/>
                  </a:lnTo>
                  <a:lnTo>
                    <a:pt x="49" y="203"/>
                  </a:lnTo>
                  <a:lnTo>
                    <a:pt x="32" y="217"/>
                  </a:lnTo>
                  <a:lnTo>
                    <a:pt x="19" y="229"/>
                  </a:lnTo>
                  <a:lnTo>
                    <a:pt x="9" y="237"/>
                  </a:lnTo>
                  <a:lnTo>
                    <a:pt x="3" y="245"/>
                  </a:lnTo>
                  <a:lnTo>
                    <a:pt x="0" y="246"/>
                  </a:lnTo>
                  <a:lnTo>
                    <a:pt x="43" y="275"/>
                  </a:lnTo>
                  <a:lnTo>
                    <a:pt x="63" y="247"/>
                  </a:lnTo>
                  <a:lnTo>
                    <a:pt x="86" y="223"/>
                  </a:lnTo>
                  <a:lnTo>
                    <a:pt x="109" y="201"/>
                  </a:lnTo>
                  <a:lnTo>
                    <a:pt x="134" y="180"/>
                  </a:lnTo>
                  <a:lnTo>
                    <a:pt x="158" y="162"/>
                  </a:lnTo>
                  <a:lnTo>
                    <a:pt x="184" y="145"/>
                  </a:lnTo>
                  <a:lnTo>
                    <a:pt x="210" y="131"/>
                  </a:lnTo>
                  <a:lnTo>
                    <a:pt x="237" y="118"/>
                  </a:lnTo>
                  <a:lnTo>
                    <a:pt x="263" y="108"/>
                  </a:lnTo>
                  <a:lnTo>
                    <a:pt x="289" y="99"/>
                  </a:lnTo>
                  <a:lnTo>
                    <a:pt x="315" y="90"/>
                  </a:lnTo>
                  <a:lnTo>
                    <a:pt x="340" y="85"/>
                  </a:lnTo>
                  <a:lnTo>
                    <a:pt x="364" y="80"/>
                  </a:lnTo>
                  <a:lnTo>
                    <a:pt x="386" y="78"/>
                  </a:lnTo>
                  <a:lnTo>
                    <a:pt x="407" y="75"/>
                  </a:lnTo>
                  <a:lnTo>
                    <a:pt x="428" y="75"/>
                  </a:lnTo>
                  <a:lnTo>
                    <a:pt x="448" y="75"/>
                  </a:lnTo>
                  <a:lnTo>
                    <a:pt x="468" y="76"/>
                  </a:lnTo>
                  <a:lnTo>
                    <a:pt x="490" y="79"/>
                  </a:lnTo>
                  <a:lnTo>
                    <a:pt x="513" y="82"/>
                  </a:lnTo>
                  <a:lnTo>
                    <a:pt x="537" y="86"/>
                  </a:lnTo>
                  <a:lnTo>
                    <a:pt x="563" y="90"/>
                  </a:lnTo>
                  <a:lnTo>
                    <a:pt x="589" y="96"/>
                  </a:lnTo>
                  <a:lnTo>
                    <a:pt x="615" y="101"/>
                  </a:lnTo>
                  <a:lnTo>
                    <a:pt x="642" y="108"/>
                  </a:lnTo>
                  <a:lnTo>
                    <a:pt x="671" y="114"/>
                  </a:lnTo>
                  <a:lnTo>
                    <a:pt x="698" y="119"/>
                  </a:lnTo>
                  <a:lnTo>
                    <a:pt x="729" y="125"/>
                  </a:lnTo>
                  <a:lnTo>
                    <a:pt x="757" y="132"/>
                  </a:lnTo>
                  <a:lnTo>
                    <a:pt x="786" y="138"/>
                  </a:lnTo>
                  <a:lnTo>
                    <a:pt x="816" y="144"/>
                  </a:lnTo>
                  <a:lnTo>
                    <a:pt x="847" y="150"/>
                  </a:lnTo>
                  <a:lnTo>
                    <a:pt x="877" y="152"/>
                  </a:lnTo>
                  <a:lnTo>
                    <a:pt x="907" y="152"/>
                  </a:lnTo>
                  <a:lnTo>
                    <a:pt x="936" y="150"/>
                  </a:lnTo>
                  <a:lnTo>
                    <a:pt x="965" y="144"/>
                  </a:lnTo>
                  <a:lnTo>
                    <a:pt x="992" y="137"/>
                  </a:lnTo>
                  <a:lnTo>
                    <a:pt x="1018" y="126"/>
                  </a:lnTo>
                  <a:lnTo>
                    <a:pt x="1042" y="116"/>
                  </a:lnTo>
                  <a:lnTo>
                    <a:pt x="1067" y="105"/>
                  </a:lnTo>
                  <a:lnTo>
                    <a:pt x="1087" y="93"/>
                  </a:lnTo>
                  <a:lnTo>
                    <a:pt x="1107" y="82"/>
                  </a:lnTo>
                  <a:lnTo>
                    <a:pt x="1123" y="70"/>
                  </a:lnTo>
                  <a:lnTo>
                    <a:pt x="1138" y="60"/>
                  </a:lnTo>
                  <a:lnTo>
                    <a:pt x="1149" y="52"/>
                  </a:lnTo>
                  <a:lnTo>
                    <a:pt x="1158" y="44"/>
                  </a:lnTo>
                  <a:lnTo>
                    <a:pt x="1163" y="40"/>
                  </a:lnTo>
                  <a:lnTo>
                    <a:pt x="1165" y="39"/>
                  </a:lnTo>
                  <a:lnTo>
                    <a:pt x="1153" y="46"/>
                  </a:lnTo>
                  <a:lnTo>
                    <a:pt x="1140" y="53"/>
                  </a:lnTo>
                  <a:lnTo>
                    <a:pt x="1125" y="59"/>
                  </a:lnTo>
                  <a:lnTo>
                    <a:pt x="1107" y="65"/>
                  </a:lnTo>
                  <a:lnTo>
                    <a:pt x="1087" y="67"/>
                  </a:lnTo>
                  <a:lnTo>
                    <a:pt x="1066" y="70"/>
                  </a:lnTo>
                  <a:lnTo>
                    <a:pt x="1042" y="73"/>
                  </a:lnTo>
                  <a:lnTo>
                    <a:pt x="1018" y="73"/>
                  </a:lnTo>
                  <a:lnTo>
                    <a:pt x="991" y="73"/>
                  </a:lnTo>
                  <a:lnTo>
                    <a:pt x="962" y="72"/>
                  </a:lnTo>
                  <a:lnTo>
                    <a:pt x="932" y="69"/>
                  </a:lnTo>
                  <a:lnTo>
                    <a:pt x="898" y="65"/>
                  </a:lnTo>
                  <a:lnTo>
                    <a:pt x="865" y="59"/>
                  </a:lnTo>
                  <a:lnTo>
                    <a:pt x="829" y="52"/>
                  </a:lnTo>
                  <a:lnTo>
                    <a:pt x="792" y="44"/>
                  </a:lnTo>
                  <a:lnTo>
                    <a:pt x="753" y="3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5" name="Freeform 35"/>
            <p:cNvSpPr>
              <a:spLocks noChangeAspect="1"/>
            </p:cNvSpPr>
            <p:nvPr/>
          </p:nvSpPr>
          <p:spPr bwMode="auto">
            <a:xfrm>
              <a:off x="2535" y="3460"/>
              <a:ext cx="207" cy="171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6" y="2"/>
                </a:cxn>
                <a:cxn ang="0">
                  <a:pos x="26" y="5"/>
                </a:cxn>
                <a:cxn ang="0">
                  <a:pos x="13" y="11"/>
                </a:cxn>
                <a:cxn ang="0">
                  <a:pos x="0" y="22"/>
                </a:cxn>
                <a:cxn ang="0">
                  <a:pos x="5" y="26"/>
                </a:cxn>
                <a:cxn ang="0">
                  <a:pos x="18" y="36"/>
                </a:cxn>
                <a:cxn ang="0">
                  <a:pos x="38" y="54"/>
                </a:cxn>
                <a:cxn ang="0">
                  <a:pos x="64" y="74"/>
                </a:cxn>
                <a:cxn ang="0">
                  <a:pos x="90" y="97"/>
                </a:cxn>
                <a:cxn ang="0">
                  <a:pos x="116" y="121"/>
                </a:cxn>
                <a:cxn ang="0">
                  <a:pos x="139" y="146"/>
                </a:cxn>
                <a:cxn ang="0">
                  <a:pos x="158" y="169"/>
                </a:cxn>
                <a:cxn ang="0">
                  <a:pos x="159" y="169"/>
                </a:cxn>
                <a:cxn ang="0">
                  <a:pos x="164" y="170"/>
                </a:cxn>
                <a:cxn ang="0">
                  <a:pos x="171" y="172"/>
                </a:cxn>
                <a:cxn ang="0">
                  <a:pos x="180" y="172"/>
                </a:cxn>
                <a:cxn ang="0">
                  <a:pos x="187" y="172"/>
                </a:cxn>
                <a:cxn ang="0">
                  <a:pos x="195" y="172"/>
                </a:cxn>
                <a:cxn ang="0">
                  <a:pos x="203" y="169"/>
                </a:cxn>
                <a:cxn ang="0">
                  <a:pos x="208" y="165"/>
                </a:cxn>
                <a:cxn ang="0">
                  <a:pos x="204" y="160"/>
                </a:cxn>
                <a:cxn ang="0">
                  <a:pos x="193" y="146"/>
                </a:cxn>
                <a:cxn ang="0">
                  <a:pos x="175" y="127"/>
                </a:cxn>
                <a:cxn ang="0">
                  <a:pos x="154" y="103"/>
                </a:cxn>
                <a:cxn ang="0">
                  <a:pos x="128" y="75"/>
                </a:cxn>
                <a:cxn ang="0">
                  <a:pos x="99" y="48"/>
                </a:cxn>
                <a:cxn ang="0">
                  <a:pos x="70" y="23"/>
                </a:cxn>
                <a:cxn ang="0">
                  <a:pos x="40" y="0"/>
                </a:cxn>
              </a:cxnLst>
              <a:rect l="0" t="0" r="r" b="b"/>
              <a:pathLst>
                <a:path w="208" h="172">
                  <a:moveTo>
                    <a:pt x="40" y="0"/>
                  </a:moveTo>
                  <a:lnTo>
                    <a:pt x="36" y="2"/>
                  </a:lnTo>
                  <a:lnTo>
                    <a:pt x="26" y="5"/>
                  </a:lnTo>
                  <a:lnTo>
                    <a:pt x="13" y="11"/>
                  </a:lnTo>
                  <a:lnTo>
                    <a:pt x="0" y="22"/>
                  </a:lnTo>
                  <a:lnTo>
                    <a:pt x="5" y="26"/>
                  </a:lnTo>
                  <a:lnTo>
                    <a:pt x="18" y="36"/>
                  </a:lnTo>
                  <a:lnTo>
                    <a:pt x="38" y="54"/>
                  </a:lnTo>
                  <a:lnTo>
                    <a:pt x="64" y="74"/>
                  </a:lnTo>
                  <a:lnTo>
                    <a:pt x="90" y="97"/>
                  </a:lnTo>
                  <a:lnTo>
                    <a:pt x="116" y="121"/>
                  </a:lnTo>
                  <a:lnTo>
                    <a:pt x="139" y="146"/>
                  </a:lnTo>
                  <a:lnTo>
                    <a:pt x="158" y="169"/>
                  </a:lnTo>
                  <a:lnTo>
                    <a:pt x="159" y="169"/>
                  </a:lnTo>
                  <a:lnTo>
                    <a:pt x="164" y="170"/>
                  </a:lnTo>
                  <a:lnTo>
                    <a:pt x="171" y="172"/>
                  </a:lnTo>
                  <a:lnTo>
                    <a:pt x="180" y="172"/>
                  </a:lnTo>
                  <a:lnTo>
                    <a:pt x="187" y="172"/>
                  </a:lnTo>
                  <a:lnTo>
                    <a:pt x="195" y="172"/>
                  </a:lnTo>
                  <a:lnTo>
                    <a:pt x="203" y="169"/>
                  </a:lnTo>
                  <a:lnTo>
                    <a:pt x="208" y="165"/>
                  </a:lnTo>
                  <a:lnTo>
                    <a:pt x="204" y="160"/>
                  </a:lnTo>
                  <a:lnTo>
                    <a:pt x="193" y="146"/>
                  </a:lnTo>
                  <a:lnTo>
                    <a:pt x="175" y="127"/>
                  </a:lnTo>
                  <a:lnTo>
                    <a:pt x="154" y="103"/>
                  </a:lnTo>
                  <a:lnTo>
                    <a:pt x="128" y="75"/>
                  </a:lnTo>
                  <a:lnTo>
                    <a:pt x="99" y="48"/>
                  </a:lnTo>
                  <a:lnTo>
                    <a:pt x="70" y="2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6" name="Freeform 36"/>
            <p:cNvSpPr>
              <a:spLocks noChangeAspect="1"/>
            </p:cNvSpPr>
            <p:nvPr/>
          </p:nvSpPr>
          <p:spPr bwMode="auto">
            <a:xfrm>
              <a:off x="1591" y="2596"/>
              <a:ext cx="23" cy="24"/>
            </a:xfrm>
            <a:custGeom>
              <a:avLst/>
              <a:gdLst/>
              <a:ahLst/>
              <a:cxnLst>
                <a:cxn ang="0">
                  <a:pos x="17" y="29"/>
                </a:cxn>
                <a:cxn ang="0">
                  <a:pos x="20" y="0"/>
                </a:cxn>
                <a:cxn ang="0">
                  <a:pos x="0" y="12"/>
                </a:cxn>
                <a:cxn ang="0">
                  <a:pos x="6" y="29"/>
                </a:cxn>
                <a:cxn ang="0">
                  <a:pos x="17" y="29"/>
                </a:cxn>
              </a:cxnLst>
              <a:rect l="0" t="0" r="r" b="b"/>
              <a:pathLst>
                <a:path w="20" h="29">
                  <a:moveTo>
                    <a:pt x="17" y="29"/>
                  </a:moveTo>
                  <a:lnTo>
                    <a:pt x="20" y="0"/>
                  </a:lnTo>
                  <a:lnTo>
                    <a:pt x="0" y="12"/>
                  </a:lnTo>
                  <a:lnTo>
                    <a:pt x="6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7" name="Freeform 37"/>
            <p:cNvSpPr>
              <a:spLocks noChangeAspect="1"/>
            </p:cNvSpPr>
            <p:nvPr/>
          </p:nvSpPr>
          <p:spPr bwMode="auto">
            <a:xfrm>
              <a:off x="2005" y="2364"/>
              <a:ext cx="23" cy="49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4" y="46"/>
                </a:cxn>
                <a:cxn ang="0">
                  <a:pos x="29" y="26"/>
                </a:cxn>
                <a:cxn ang="0">
                  <a:pos x="10" y="0"/>
                </a:cxn>
                <a:cxn ang="0">
                  <a:pos x="0" y="43"/>
                </a:cxn>
              </a:cxnLst>
              <a:rect l="0" t="0" r="r" b="b"/>
              <a:pathLst>
                <a:path w="29" h="46">
                  <a:moveTo>
                    <a:pt x="0" y="43"/>
                  </a:moveTo>
                  <a:lnTo>
                    <a:pt x="14" y="46"/>
                  </a:lnTo>
                  <a:lnTo>
                    <a:pt x="29" y="26"/>
                  </a:lnTo>
                  <a:lnTo>
                    <a:pt x="1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8" name="Freeform 38"/>
            <p:cNvSpPr>
              <a:spLocks noChangeAspect="1"/>
            </p:cNvSpPr>
            <p:nvPr/>
          </p:nvSpPr>
          <p:spPr bwMode="auto">
            <a:xfrm>
              <a:off x="2005" y="2437"/>
              <a:ext cx="12" cy="3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4" y="32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7"/>
                </a:cxn>
              </a:cxnLst>
              <a:rect l="0" t="0" r="r" b="b"/>
              <a:pathLst>
                <a:path w="21" h="32">
                  <a:moveTo>
                    <a:pt x="0" y="17"/>
                  </a:moveTo>
                  <a:lnTo>
                    <a:pt x="14" y="32"/>
                  </a:lnTo>
                  <a:lnTo>
                    <a:pt x="21" y="7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9" name="Freeform 39"/>
            <p:cNvSpPr>
              <a:spLocks noChangeAspect="1"/>
            </p:cNvSpPr>
            <p:nvPr/>
          </p:nvSpPr>
          <p:spPr bwMode="auto">
            <a:xfrm>
              <a:off x="2351" y="2425"/>
              <a:ext cx="12" cy="12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9" y="14"/>
                </a:cxn>
                <a:cxn ang="0">
                  <a:pos x="7" y="0"/>
                </a:cxn>
                <a:cxn ang="0">
                  <a:pos x="0" y="17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lnTo>
                    <a:pt x="19" y="14"/>
                  </a:lnTo>
                  <a:lnTo>
                    <a:pt x="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0" name="Freeform 40"/>
            <p:cNvSpPr>
              <a:spLocks noChangeAspect="1"/>
            </p:cNvSpPr>
            <p:nvPr/>
          </p:nvSpPr>
          <p:spPr bwMode="auto">
            <a:xfrm>
              <a:off x="2328" y="2547"/>
              <a:ext cx="12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4"/>
                </a:cxn>
                <a:cxn ang="0">
                  <a:pos x="14" y="21"/>
                </a:cxn>
                <a:cxn ang="0">
                  <a:pos x="3" y="0"/>
                </a:cxn>
              </a:cxnLst>
              <a:rect l="0" t="0" r="r" b="b"/>
              <a:pathLst>
                <a:path w="14" h="21">
                  <a:moveTo>
                    <a:pt x="3" y="0"/>
                  </a:moveTo>
                  <a:lnTo>
                    <a:pt x="0" y="14"/>
                  </a:lnTo>
                  <a:lnTo>
                    <a:pt x="14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1" name="Freeform 41"/>
            <p:cNvSpPr>
              <a:spLocks noChangeAspect="1"/>
            </p:cNvSpPr>
            <p:nvPr/>
          </p:nvSpPr>
          <p:spPr bwMode="auto">
            <a:xfrm>
              <a:off x="2351" y="2510"/>
              <a:ext cx="23" cy="49"/>
            </a:xfrm>
            <a:custGeom>
              <a:avLst/>
              <a:gdLst/>
              <a:ahLst/>
              <a:cxnLst>
                <a:cxn ang="0">
                  <a:pos x="15" y="47"/>
                </a:cxn>
                <a:cxn ang="0">
                  <a:pos x="7" y="0"/>
                </a:cxn>
                <a:cxn ang="0">
                  <a:pos x="0" y="36"/>
                </a:cxn>
                <a:cxn ang="0">
                  <a:pos x="15" y="47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7" y="0"/>
                  </a:lnTo>
                  <a:lnTo>
                    <a:pt x="0" y="36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2" name="Freeform 42"/>
            <p:cNvSpPr>
              <a:spLocks noChangeAspect="1"/>
            </p:cNvSpPr>
            <p:nvPr/>
          </p:nvSpPr>
          <p:spPr bwMode="auto">
            <a:xfrm>
              <a:off x="2489" y="2462"/>
              <a:ext cx="35" cy="49"/>
            </a:xfrm>
            <a:custGeom>
              <a:avLst/>
              <a:gdLst/>
              <a:ahLst/>
              <a:cxnLst>
                <a:cxn ang="0">
                  <a:pos x="32" y="29"/>
                </a:cxn>
                <a:cxn ang="0">
                  <a:pos x="33" y="18"/>
                </a:cxn>
                <a:cxn ang="0">
                  <a:pos x="30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4" y="3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13" y="45"/>
                </a:cxn>
                <a:cxn ang="0">
                  <a:pos x="23" y="41"/>
                </a:cxn>
                <a:cxn ang="0">
                  <a:pos x="32" y="29"/>
                </a:cxn>
              </a:cxnLst>
              <a:rect l="0" t="0" r="r" b="b"/>
              <a:pathLst>
                <a:path w="33" h="48">
                  <a:moveTo>
                    <a:pt x="32" y="29"/>
                  </a:moveTo>
                  <a:lnTo>
                    <a:pt x="33" y="18"/>
                  </a:lnTo>
                  <a:lnTo>
                    <a:pt x="30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4" y="3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13" y="45"/>
                  </a:lnTo>
                  <a:lnTo>
                    <a:pt x="23" y="41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3" name="Freeform 43"/>
            <p:cNvSpPr>
              <a:spLocks noChangeAspect="1"/>
            </p:cNvSpPr>
            <p:nvPr/>
          </p:nvSpPr>
          <p:spPr bwMode="auto">
            <a:xfrm>
              <a:off x="2305" y="2778"/>
              <a:ext cx="46" cy="61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46" y="51"/>
                </a:cxn>
                <a:cxn ang="0">
                  <a:pos x="0" y="0"/>
                </a:cxn>
                <a:cxn ang="0">
                  <a:pos x="25" y="51"/>
                </a:cxn>
              </a:cxnLst>
              <a:rect l="0" t="0" r="r" b="b"/>
              <a:pathLst>
                <a:path w="46" h="51">
                  <a:moveTo>
                    <a:pt x="25" y="51"/>
                  </a:moveTo>
                  <a:lnTo>
                    <a:pt x="46" y="51"/>
                  </a:lnTo>
                  <a:lnTo>
                    <a:pt x="0" y="0"/>
                  </a:lnTo>
                  <a:lnTo>
                    <a:pt x="25" y="5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4" name="Freeform 44"/>
            <p:cNvSpPr>
              <a:spLocks noChangeAspect="1"/>
            </p:cNvSpPr>
            <p:nvPr/>
          </p:nvSpPr>
          <p:spPr bwMode="auto">
            <a:xfrm>
              <a:off x="2466" y="2985"/>
              <a:ext cx="23" cy="12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9" y="0"/>
                </a:cxn>
              </a:cxnLst>
              <a:rect l="0" t="0" r="r" b="b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5" name="Freeform 45"/>
            <p:cNvSpPr>
              <a:spLocks noChangeAspect="1"/>
            </p:cNvSpPr>
            <p:nvPr/>
          </p:nvSpPr>
          <p:spPr bwMode="auto">
            <a:xfrm>
              <a:off x="2812" y="2072"/>
              <a:ext cx="23" cy="24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8" y="19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8" h="19">
                  <a:moveTo>
                    <a:pt x="0" y="19"/>
                  </a:moveTo>
                  <a:lnTo>
                    <a:pt x="18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6" name="Freeform 46"/>
            <p:cNvSpPr>
              <a:spLocks noChangeAspect="1"/>
            </p:cNvSpPr>
            <p:nvPr/>
          </p:nvSpPr>
          <p:spPr bwMode="auto">
            <a:xfrm>
              <a:off x="2823" y="2023"/>
              <a:ext cx="35" cy="24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1" y="17"/>
                </a:cxn>
                <a:cxn ang="0">
                  <a:pos x="0" y="25"/>
                </a:cxn>
                <a:cxn ang="0">
                  <a:pos x="5" y="27"/>
                </a:cxn>
                <a:cxn ang="0">
                  <a:pos x="17" y="27"/>
                </a:cxn>
                <a:cxn ang="0">
                  <a:pos x="29" y="25"/>
                </a:cxn>
                <a:cxn ang="0">
                  <a:pos x="36" y="18"/>
                </a:cxn>
                <a:cxn ang="0">
                  <a:pos x="34" y="10"/>
                </a:cxn>
                <a:cxn ang="0">
                  <a:pos x="29" y="4"/>
                </a:cxn>
                <a:cxn ang="0">
                  <a:pos x="21" y="1"/>
                </a:cxn>
                <a:cxn ang="0">
                  <a:pos x="18" y="0"/>
                </a:cxn>
              </a:cxnLst>
              <a:rect l="0" t="0" r="r" b="b"/>
              <a:pathLst>
                <a:path w="36" h="27">
                  <a:moveTo>
                    <a:pt x="18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1" y="17"/>
                  </a:lnTo>
                  <a:lnTo>
                    <a:pt x="0" y="25"/>
                  </a:lnTo>
                  <a:lnTo>
                    <a:pt x="5" y="27"/>
                  </a:lnTo>
                  <a:lnTo>
                    <a:pt x="17" y="27"/>
                  </a:lnTo>
                  <a:lnTo>
                    <a:pt x="29" y="25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29" y="4"/>
                  </a:lnTo>
                  <a:lnTo>
                    <a:pt x="21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7" name="Freeform 47"/>
            <p:cNvSpPr>
              <a:spLocks noChangeAspect="1"/>
            </p:cNvSpPr>
            <p:nvPr/>
          </p:nvSpPr>
          <p:spPr bwMode="auto">
            <a:xfrm>
              <a:off x="2881" y="1585"/>
              <a:ext cx="35" cy="24"/>
            </a:xfrm>
            <a:custGeom>
              <a:avLst/>
              <a:gdLst/>
              <a:ahLst/>
              <a:cxnLst>
                <a:cxn ang="0">
                  <a:pos x="40" y="22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19" y="26"/>
                </a:cxn>
                <a:cxn ang="0">
                  <a:pos x="40" y="22"/>
                </a:cxn>
              </a:cxnLst>
              <a:rect l="0" t="0" r="r" b="b"/>
              <a:pathLst>
                <a:path w="40" h="26">
                  <a:moveTo>
                    <a:pt x="40" y="22"/>
                  </a:moveTo>
                  <a:lnTo>
                    <a:pt x="26" y="7"/>
                  </a:lnTo>
                  <a:lnTo>
                    <a:pt x="0" y="0"/>
                  </a:lnTo>
                  <a:lnTo>
                    <a:pt x="19" y="26"/>
                  </a:lnTo>
                  <a:lnTo>
                    <a:pt x="40" y="2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8" name="Freeform 48"/>
            <p:cNvSpPr>
              <a:spLocks noChangeAspect="1"/>
            </p:cNvSpPr>
            <p:nvPr/>
          </p:nvSpPr>
          <p:spPr bwMode="auto">
            <a:xfrm>
              <a:off x="2581" y="1426"/>
              <a:ext cx="81" cy="49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50" y="0"/>
                </a:cxn>
                <a:cxn ang="0">
                  <a:pos x="43" y="14"/>
                </a:cxn>
                <a:cxn ang="0">
                  <a:pos x="2" y="14"/>
                </a:cxn>
                <a:cxn ang="0">
                  <a:pos x="0" y="25"/>
                </a:cxn>
                <a:cxn ang="0">
                  <a:pos x="21" y="32"/>
                </a:cxn>
                <a:cxn ang="0">
                  <a:pos x="50" y="39"/>
                </a:cxn>
                <a:cxn ang="0">
                  <a:pos x="72" y="14"/>
                </a:cxn>
              </a:cxnLst>
              <a:rect l="0" t="0" r="r" b="b"/>
              <a:pathLst>
                <a:path w="72" h="39">
                  <a:moveTo>
                    <a:pt x="72" y="14"/>
                  </a:moveTo>
                  <a:lnTo>
                    <a:pt x="50" y="0"/>
                  </a:lnTo>
                  <a:lnTo>
                    <a:pt x="43" y="14"/>
                  </a:lnTo>
                  <a:lnTo>
                    <a:pt x="2" y="14"/>
                  </a:lnTo>
                  <a:lnTo>
                    <a:pt x="0" y="25"/>
                  </a:lnTo>
                  <a:lnTo>
                    <a:pt x="21" y="32"/>
                  </a:lnTo>
                  <a:lnTo>
                    <a:pt x="50" y="39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9" name="Freeform 49"/>
            <p:cNvSpPr>
              <a:spLocks noChangeAspect="1"/>
            </p:cNvSpPr>
            <p:nvPr/>
          </p:nvSpPr>
          <p:spPr bwMode="auto">
            <a:xfrm>
              <a:off x="1994" y="1512"/>
              <a:ext cx="346" cy="329"/>
            </a:xfrm>
            <a:custGeom>
              <a:avLst/>
              <a:gdLst/>
              <a:ahLst/>
              <a:cxnLst>
                <a:cxn ang="0">
                  <a:pos x="75" y="179"/>
                </a:cxn>
                <a:cxn ang="0">
                  <a:pos x="60" y="212"/>
                </a:cxn>
                <a:cxn ang="0">
                  <a:pos x="47" y="246"/>
                </a:cxn>
                <a:cxn ang="0">
                  <a:pos x="40" y="269"/>
                </a:cxn>
                <a:cxn ang="0">
                  <a:pos x="24" y="298"/>
                </a:cxn>
                <a:cxn ang="0">
                  <a:pos x="0" y="315"/>
                </a:cxn>
                <a:cxn ang="0">
                  <a:pos x="31" y="308"/>
                </a:cxn>
                <a:cxn ang="0">
                  <a:pos x="54" y="287"/>
                </a:cxn>
                <a:cxn ang="0">
                  <a:pos x="77" y="284"/>
                </a:cxn>
                <a:cxn ang="0">
                  <a:pos x="103" y="274"/>
                </a:cxn>
                <a:cxn ang="0">
                  <a:pos x="142" y="251"/>
                </a:cxn>
                <a:cxn ang="0">
                  <a:pos x="191" y="220"/>
                </a:cxn>
                <a:cxn ang="0">
                  <a:pos x="232" y="192"/>
                </a:cxn>
                <a:cxn ang="0">
                  <a:pos x="253" y="174"/>
                </a:cxn>
                <a:cxn ang="0">
                  <a:pos x="285" y="146"/>
                </a:cxn>
                <a:cxn ang="0">
                  <a:pos x="319" y="114"/>
                </a:cxn>
                <a:cxn ang="0">
                  <a:pos x="344" y="92"/>
                </a:cxn>
                <a:cxn ang="0">
                  <a:pos x="347" y="0"/>
                </a:cxn>
                <a:cxn ang="0">
                  <a:pos x="306" y="10"/>
                </a:cxn>
                <a:cxn ang="0">
                  <a:pos x="249" y="29"/>
                </a:cxn>
                <a:cxn ang="0">
                  <a:pos x="188" y="53"/>
                </a:cxn>
                <a:cxn ang="0">
                  <a:pos x="139" y="74"/>
                </a:cxn>
                <a:cxn ang="0">
                  <a:pos x="160" y="124"/>
                </a:cxn>
                <a:cxn ang="0">
                  <a:pos x="162" y="124"/>
                </a:cxn>
                <a:cxn ang="0">
                  <a:pos x="172" y="125"/>
                </a:cxn>
                <a:cxn ang="0">
                  <a:pos x="183" y="135"/>
                </a:cxn>
                <a:cxn ang="0">
                  <a:pos x="183" y="151"/>
                </a:cxn>
                <a:cxn ang="0">
                  <a:pos x="172" y="163"/>
                </a:cxn>
                <a:cxn ang="0">
                  <a:pos x="155" y="163"/>
                </a:cxn>
                <a:cxn ang="0">
                  <a:pos x="145" y="151"/>
                </a:cxn>
                <a:cxn ang="0">
                  <a:pos x="145" y="138"/>
                </a:cxn>
                <a:cxn ang="0">
                  <a:pos x="152" y="127"/>
                </a:cxn>
                <a:cxn ang="0">
                  <a:pos x="139" y="74"/>
                </a:cxn>
                <a:cxn ang="0">
                  <a:pos x="119" y="82"/>
                </a:cxn>
                <a:cxn ang="0">
                  <a:pos x="111" y="87"/>
                </a:cxn>
                <a:cxn ang="0">
                  <a:pos x="96" y="121"/>
                </a:cxn>
                <a:cxn ang="0">
                  <a:pos x="82" y="166"/>
                </a:cxn>
              </a:cxnLst>
              <a:rect l="0" t="0" r="r" b="b"/>
              <a:pathLst>
                <a:path w="347" h="323">
                  <a:moveTo>
                    <a:pt x="82" y="166"/>
                  </a:moveTo>
                  <a:lnTo>
                    <a:pt x="75" y="179"/>
                  </a:lnTo>
                  <a:lnTo>
                    <a:pt x="67" y="195"/>
                  </a:lnTo>
                  <a:lnTo>
                    <a:pt x="60" y="212"/>
                  </a:lnTo>
                  <a:lnTo>
                    <a:pt x="53" y="229"/>
                  </a:lnTo>
                  <a:lnTo>
                    <a:pt x="47" y="246"/>
                  </a:lnTo>
                  <a:lnTo>
                    <a:pt x="43" y="259"/>
                  </a:lnTo>
                  <a:lnTo>
                    <a:pt x="40" y="269"/>
                  </a:lnTo>
                  <a:lnTo>
                    <a:pt x="39" y="272"/>
                  </a:lnTo>
                  <a:lnTo>
                    <a:pt x="24" y="298"/>
                  </a:lnTo>
                  <a:lnTo>
                    <a:pt x="14" y="298"/>
                  </a:lnTo>
                  <a:lnTo>
                    <a:pt x="0" y="315"/>
                  </a:lnTo>
                  <a:lnTo>
                    <a:pt x="17" y="323"/>
                  </a:lnTo>
                  <a:lnTo>
                    <a:pt x="31" y="308"/>
                  </a:lnTo>
                  <a:lnTo>
                    <a:pt x="50" y="287"/>
                  </a:lnTo>
                  <a:lnTo>
                    <a:pt x="54" y="287"/>
                  </a:lnTo>
                  <a:lnTo>
                    <a:pt x="64" y="285"/>
                  </a:lnTo>
                  <a:lnTo>
                    <a:pt x="77" y="284"/>
                  </a:lnTo>
                  <a:lnTo>
                    <a:pt x="92" y="279"/>
                  </a:lnTo>
                  <a:lnTo>
                    <a:pt x="103" y="274"/>
                  </a:lnTo>
                  <a:lnTo>
                    <a:pt x="121" y="264"/>
                  </a:lnTo>
                  <a:lnTo>
                    <a:pt x="142" y="251"/>
                  </a:lnTo>
                  <a:lnTo>
                    <a:pt x="167" y="235"/>
                  </a:lnTo>
                  <a:lnTo>
                    <a:pt x="191" y="220"/>
                  </a:lnTo>
                  <a:lnTo>
                    <a:pt x="213" y="205"/>
                  </a:lnTo>
                  <a:lnTo>
                    <a:pt x="232" y="192"/>
                  </a:lnTo>
                  <a:lnTo>
                    <a:pt x="243" y="183"/>
                  </a:lnTo>
                  <a:lnTo>
                    <a:pt x="253" y="174"/>
                  </a:lnTo>
                  <a:lnTo>
                    <a:pt x="269" y="161"/>
                  </a:lnTo>
                  <a:lnTo>
                    <a:pt x="285" y="146"/>
                  </a:lnTo>
                  <a:lnTo>
                    <a:pt x="304" y="130"/>
                  </a:lnTo>
                  <a:lnTo>
                    <a:pt x="319" y="114"/>
                  </a:lnTo>
                  <a:lnTo>
                    <a:pt x="334" y="101"/>
                  </a:lnTo>
                  <a:lnTo>
                    <a:pt x="344" y="92"/>
                  </a:lnTo>
                  <a:lnTo>
                    <a:pt x="347" y="89"/>
                  </a:lnTo>
                  <a:lnTo>
                    <a:pt x="347" y="0"/>
                  </a:lnTo>
                  <a:lnTo>
                    <a:pt x="329" y="3"/>
                  </a:lnTo>
                  <a:lnTo>
                    <a:pt x="306" y="10"/>
                  </a:lnTo>
                  <a:lnTo>
                    <a:pt x="279" y="19"/>
                  </a:lnTo>
                  <a:lnTo>
                    <a:pt x="249" y="29"/>
                  </a:lnTo>
                  <a:lnTo>
                    <a:pt x="219" y="40"/>
                  </a:lnTo>
                  <a:lnTo>
                    <a:pt x="188" y="53"/>
                  </a:lnTo>
                  <a:lnTo>
                    <a:pt x="162" y="63"/>
                  </a:lnTo>
                  <a:lnTo>
                    <a:pt x="139" y="74"/>
                  </a:lnTo>
                  <a:lnTo>
                    <a:pt x="158" y="124"/>
                  </a:lnTo>
                  <a:lnTo>
                    <a:pt x="160" y="124"/>
                  </a:lnTo>
                  <a:lnTo>
                    <a:pt x="161" y="124"/>
                  </a:lnTo>
                  <a:lnTo>
                    <a:pt x="162" y="124"/>
                  </a:lnTo>
                  <a:lnTo>
                    <a:pt x="164" y="124"/>
                  </a:lnTo>
                  <a:lnTo>
                    <a:pt x="172" y="125"/>
                  </a:lnTo>
                  <a:lnTo>
                    <a:pt x="178" y="130"/>
                  </a:lnTo>
                  <a:lnTo>
                    <a:pt x="183" y="135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78" y="159"/>
                  </a:lnTo>
                  <a:lnTo>
                    <a:pt x="172" y="163"/>
                  </a:lnTo>
                  <a:lnTo>
                    <a:pt x="164" y="164"/>
                  </a:lnTo>
                  <a:lnTo>
                    <a:pt x="155" y="163"/>
                  </a:lnTo>
                  <a:lnTo>
                    <a:pt x="149" y="159"/>
                  </a:lnTo>
                  <a:lnTo>
                    <a:pt x="145" y="151"/>
                  </a:lnTo>
                  <a:lnTo>
                    <a:pt x="144" y="144"/>
                  </a:lnTo>
                  <a:lnTo>
                    <a:pt x="145" y="138"/>
                  </a:lnTo>
                  <a:lnTo>
                    <a:pt x="148" y="131"/>
                  </a:lnTo>
                  <a:lnTo>
                    <a:pt x="152" y="127"/>
                  </a:lnTo>
                  <a:lnTo>
                    <a:pt x="158" y="124"/>
                  </a:lnTo>
                  <a:lnTo>
                    <a:pt x="139" y="74"/>
                  </a:lnTo>
                  <a:lnTo>
                    <a:pt x="128" y="79"/>
                  </a:lnTo>
                  <a:lnTo>
                    <a:pt x="119" y="82"/>
                  </a:lnTo>
                  <a:lnTo>
                    <a:pt x="112" y="85"/>
                  </a:lnTo>
                  <a:lnTo>
                    <a:pt x="111" y="87"/>
                  </a:lnTo>
                  <a:lnTo>
                    <a:pt x="100" y="101"/>
                  </a:lnTo>
                  <a:lnTo>
                    <a:pt x="96" y="121"/>
                  </a:lnTo>
                  <a:lnTo>
                    <a:pt x="90" y="143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0" name="Freeform 50"/>
            <p:cNvSpPr>
              <a:spLocks noChangeAspect="1"/>
            </p:cNvSpPr>
            <p:nvPr/>
          </p:nvSpPr>
          <p:spPr bwMode="auto">
            <a:xfrm>
              <a:off x="2167" y="1487"/>
              <a:ext cx="657" cy="877"/>
            </a:xfrm>
            <a:custGeom>
              <a:avLst/>
              <a:gdLst/>
              <a:ahLst/>
              <a:cxnLst>
                <a:cxn ang="0">
                  <a:pos x="9" y="734"/>
                </a:cxn>
                <a:cxn ang="0">
                  <a:pos x="62" y="816"/>
                </a:cxn>
                <a:cxn ang="0">
                  <a:pos x="135" y="856"/>
                </a:cxn>
                <a:cxn ang="0">
                  <a:pos x="189" y="871"/>
                </a:cxn>
                <a:cxn ang="0">
                  <a:pos x="197" y="771"/>
                </a:cxn>
                <a:cxn ang="0">
                  <a:pos x="151" y="747"/>
                </a:cxn>
                <a:cxn ang="0">
                  <a:pos x="124" y="712"/>
                </a:cxn>
                <a:cxn ang="0">
                  <a:pos x="111" y="683"/>
                </a:cxn>
                <a:cxn ang="0">
                  <a:pos x="108" y="671"/>
                </a:cxn>
                <a:cxn ang="0">
                  <a:pos x="118" y="629"/>
                </a:cxn>
                <a:cxn ang="0">
                  <a:pos x="147" y="596"/>
                </a:cxn>
                <a:cxn ang="0">
                  <a:pos x="186" y="568"/>
                </a:cxn>
                <a:cxn ang="0">
                  <a:pos x="232" y="550"/>
                </a:cxn>
                <a:cxn ang="0">
                  <a:pos x="278" y="535"/>
                </a:cxn>
                <a:cxn ang="0">
                  <a:pos x="317" y="525"/>
                </a:cxn>
                <a:cxn ang="0">
                  <a:pos x="346" y="521"/>
                </a:cxn>
                <a:cxn ang="0">
                  <a:pos x="356" y="519"/>
                </a:cxn>
                <a:cxn ang="0">
                  <a:pos x="369" y="516"/>
                </a:cxn>
                <a:cxn ang="0">
                  <a:pos x="403" y="509"/>
                </a:cxn>
                <a:cxn ang="0">
                  <a:pos x="452" y="493"/>
                </a:cxn>
                <a:cxn ang="0">
                  <a:pos x="508" y="469"/>
                </a:cxn>
                <a:cxn ang="0">
                  <a:pos x="565" y="434"/>
                </a:cxn>
                <a:cxn ang="0">
                  <a:pos x="614" y="387"/>
                </a:cxn>
                <a:cxn ang="0">
                  <a:pos x="648" y="325"/>
                </a:cxn>
                <a:cxn ang="0">
                  <a:pos x="661" y="247"/>
                </a:cxn>
                <a:cxn ang="0">
                  <a:pos x="648" y="171"/>
                </a:cxn>
                <a:cxn ang="0">
                  <a:pos x="615" y="112"/>
                </a:cxn>
                <a:cxn ang="0">
                  <a:pos x="567" y="67"/>
                </a:cxn>
                <a:cxn ang="0">
                  <a:pos x="514" y="37"/>
                </a:cxn>
                <a:cxn ang="0">
                  <a:pos x="459" y="17"/>
                </a:cxn>
                <a:cxn ang="0">
                  <a:pos x="412" y="5"/>
                </a:cxn>
                <a:cxn ang="0">
                  <a:pos x="379" y="1"/>
                </a:cxn>
                <a:cxn ang="0">
                  <a:pos x="366" y="0"/>
                </a:cxn>
                <a:cxn ang="0">
                  <a:pos x="373" y="95"/>
                </a:cxn>
                <a:cxn ang="0">
                  <a:pos x="418" y="105"/>
                </a:cxn>
                <a:cxn ang="0">
                  <a:pos x="480" y="138"/>
                </a:cxn>
                <a:cxn ang="0">
                  <a:pos x="524" y="201"/>
                </a:cxn>
                <a:cxn ang="0">
                  <a:pos x="524" y="295"/>
                </a:cxn>
                <a:cxn ang="0">
                  <a:pos x="480" y="358"/>
                </a:cxn>
                <a:cxn ang="0">
                  <a:pos x="418" y="393"/>
                </a:cxn>
                <a:cxn ang="0">
                  <a:pos x="373" y="404"/>
                </a:cxn>
                <a:cxn ang="0">
                  <a:pos x="183" y="456"/>
                </a:cxn>
                <a:cxn ang="0">
                  <a:pos x="154" y="465"/>
                </a:cxn>
                <a:cxn ang="0">
                  <a:pos x="92" y="498"/>
                </a:cxn>
                <a:cxn ang="0">
                  <a:pos x="29" y="565"/>
                </a:cxn>
                <a:cxn ang="0">
                  <a:pos x="0" y="675"/>
                </a:cxn>
              </a:cxnLst>
              <a:rect l="0" t="0" r="r" b="b"/>
              <a:pathLst>
                <a:path w="661" h="872">
                  <a:moveTo>
                    <a:pt x="0" y="675"/>
                  </a:moveTo>
                  <a:lnTo>
                    <a:pt x="9" y="734"/>
                  </a:lnTo>
                  <a:lnTo>
                    <a:pt x="30" y="781"/>
                  </a:lnTo>
                  <a:lnTo>
                    <a:pt x="62" y="816"/>
                  </a:lnTo>
                  <a:lnTo>
                    <a:pt x="99" y="840"/>
                  </a:lnTo>
                  <a:lnTo>
                    <a:pt x="135" y="856"/>
                  </a:lnTo>
                  <a:lnTo>
                    <a:pt x="167" y="866"/>
                  </a:lnTo>
                  <a:lnTo>
                    <a:pt x="189" y="871"/>
                  </a:lnTo>
                  <a:lnTo>
                    <a:pt x="197" y="872"/>
                  </a:lnTo>
                  <a:lnTo>
                    <a:pt x="197" y="771"/>
                  </a:lnTo>
                  <a:lnTo>
                    <a:pt x="171" y="761"/>
                  </a:lnTo>
                  <a:lnTo>
                    <a:pt x="151" y="747"/>
                  </a:lnTo>
                  <a:lnTo>
                    <a:pt x="135" y="730"/>
                  </a:lnTo>
                  <a:lnTo>
                    <a:pt x="124" y="712"/>
                  </a:lnTo>
                  <a:lnTo>
                    <a:pt x="115" y="696"/>
                  </a:lnTo>
                  <a:lnTo>
                    <a:pt x="111" y="683"/>
                  </a:lnTo>
                  <a:lnTo>
                    <a:pt x="108" y="673"/>
                  </a:lnTo>
                  <a:lnTo>
                    <a:pt x="108" y="671"/>
                  </a:lnTo>
                  <a:lnTo>
                    <a:pt x="111" y="649"/>
                  </a:lnTo>
                  <a:lnTo>
                    <a:pt x="118" y="629"/>
                  </a:lnTo>
                  <a:lnTo>
                    <a:pt x="131" y="611"/>
                  </a:lnTo>
                  <a:lnTo>
                    <a:pt x="147" y="596"/>
                  </a:lnTo>
                  <a:lnTo>
                    <a:pt x="166" y="581"/>
                  </a:lnTo>
                  <a:lnTo>
                    <a:pt x="186" y="568"/>
                  </a:lnTo>
                  <a:lnTo>
                    <a:pt x="209" y="558"/>
                  </a:lnTo>
                  <a:lnTo>
                    <a:pt x="232" y="550"/>
                  </a:lnTo>
                  <a:lnTo>
                    <a:pt x="255" y="541"/>
                  </a:lnTo>
                  <a:lnTo>
                    <a:pt x="278" y="535"/>
                  </a:lnTo>
                  <a:lnTo>
                    <a:pt x="298" y="529"/>
                  </a:lnTo>
                  <a:lnTo>
                    <a:pt x="317" y="525"/>
                  </a:lnTo>
                  <a:lnTo>
                    <a:pt x="333" y="522"/>
                  </a:lnTo>
                  <a:lnTo>
                    <a:pt x="346" y="521"/>
                  </a:lnTo>
                  <a:lnTo>
                    <a:pt x="353" y="519"/>
                  </a:lnTo>
                  <a:lnTo>
                    <a:pt x="356" y="519"/>
                  </a:lnTo>
                  <a:lnTo>
                    <a:pt x="359" y="519"/>
                  </a:lnTo>
                  <a:lnTo>
                    <a:pt x="369" y="516"/>
                  </a:lnTo>
                  <a:lnTo>
                    <a:pt x="385" y="514"/>
                  </a:lnTo>
                  <a:lnTo>
                    <a:pt x="403" y="509"/>
                  </a:lnTo>
                  <a:lnTo>
                    <a:pt x="426" y="502"/>
                  </a:lnTo>
                  <a:lnTo>
                    <a:pt x="452" y="493"/>
                  </a:lnTo>
                  <a:lnTo>
                    <a:pt x="480" y="482"/>
                  </a:lnTo>
                  <a:lnTo>
                    <a:pt x="508" y="469"/>
                  </a:lnTo>
                  <a:lnTo>
                    <a:pt x="537" y="453"/>
                  </a:lnTo>
                  <a:lnTo>
                    <a:pt x="565" y="434"/>
                  </a:lnTo>
                  <a:lnTo>
                    <a:pt x="590" y="411"/>
                  </a:lnTo>
                  <a:lnTo>
                    <a:pt x="614" y="387"/>
                  </a:lnTo>
                  <a:lnTo>
                    <a:pt x="632" y="357"/>
                  </a:lnTo>
                  <a:lnTo>
                    <a:pt x="648" y="325"/>
                  </a:lnTo>
                  <a:lnTo>
                    <a:pt x="658" y="288"/>
                  </a:lnTo>
                  <a:lnTo>
                    <a:pt x="661" y="247"/>
                  </a:lnTo>
                  <a:lnTo>
                    <a:pt x="658" y="207"/>
                  </a:lnTo>
                  <a:lnTo>
                    <a:pt x="648" y="171"/>
                  </a:lnTo>
                  <a:lnTo>
                    <a:pt x="634" y="139"/>
                  </a:lnTo>
                  <a:lnTo>
                    <a:pt x="615" y="112"/>
                  </a:lnTo>
                  <a:lnTo>
                    <a:pt x="592" y="87"/>
                  </a:lnTo>
                  <a:lnTo>
                    <a:pt x="567" y="67"/>
                  </a:lnTo>
                  <a:lnTo>
                    <a:pt x="542" y="51"/>
                  </a:lnTo>
                  <a:lnTo>
                    <a:pt x="514" y="37"/>
                  </a:lnTo>
                  <a:lnTo>
                    <a:pt x="485" y="25"/>
                  </a:lnTo>
                  <a:lnTo>
                    <a:pt x="459" y="17"/>
                  </a:lnTo>
                  <a:lnTo>
                    <a:pt x="435" y="11"/>
                  </a:lnTo>
                  <a:lnTo>
                    <a:pt x="412" y="5"/>
                  </a:lnTo>
                  <a:lnTo>
                    <a:pt x="393" y="2"/>
                  </a:lnTo>
                  <a:lnTo>
                    <a:pt x="379" y="1"/>
                  </a:lnTo>
                  <a:lnTo>
                    <a:pt x="369" y="0"/>
                  </a:lnTo>
                  <a:lnTo>
                    <a:pt x="366" y="0"/>
                  </a:lnTo>
                  <a:lnTo>
                    <a:pt x="366" y="93"/>
                  </a:lnTo>
                  <a:lnTo>
                    <a:pt x="373" y="95"/>
                  </a:lnTo>
                  <a:lnTo>
                    <a:pt x="392" y="97"/>
                  </a:lnTo>
                  <a:lnTo>
                    <a:pt x="418" y="105"/>
                  </a:lnTo>
                  <a:lnTo>
                    <a:pt x="449" y="118"/>
                  </a:lnTo>
                  <a:lnTo>
                    <a:pt x="480" y="138"/>
                  </a:lnTo>
                  <a:lnTo>
                    <a:pt x="506" y="164"/>
                  </a:lnTo>
                  <a:lnTo>
                    <a:pt x="524" y="201"/>
                  </a:lnTo>
                  <a:lnTo>
                    <a:pt x="531" y="247"/>
                  </a:lnTo>
                  <a:lnTo>
                    <a:pt x="524" y="295"/>
                  </a:lnTo>
                  <a:lnTo>
                    <a:pt x="506" y="331"/>
                  </a:lnTo>
                  <a:lnTo>
                    <a:pt x="480" y="358"/>
                  </a:lnTo>
                  <a:lnTo>
                    <a:pt x="449" y="378"/>
                  </a:lnTo>
                  <a:lnTo>
                    <a:pt x="418" y="393"/>
                  </a:lnTo>
                  <a:lnTo>
                    <a:pt x="392" y="400"/>
                  </a:lnTo>
                  <a:lnTo>
                    <a:pt x="373" y="404"/>
                  </a:lnTo>
                  <a:lnTo>
                    <a:pt x="366" y="406"/>
                  </a:lnTo>
                  <a:lnTo>
                    <a:pt x="183" y="456"/>
                  </a:lnTo>
                  <a:lnTo>
                    <a:pt x="176" y="457"/>
                  </a:lnTo>
                  <a:lnTo>
                    <a:pt x="154" y="465"/>
                  </a:lnTo>
                  <a:lnTo>
                    <a:pt x="125" y="478"/>
                  </a:lnTo>
                  <a:lnTo>
                    <a:pt x="92" y="498"/>
                  </a:lnTo>
                  <a:lnTo>
                    <a:pt x="58" y="527"/>
                  </a:lnTo>
                  <a:lnTo>
                    <a:pt x="29" y="565"/>
                  </a:lnTo>
                  <a:lnTo>
                    <a:pt x="7" y="614"/>
                  </a:lnTo>
                  <a:lnTo>
                    <a:pt x="0" y="67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1" name="Freeform 51"/>
            <p:cNvSpPr>
              <a:spLocks noChangeAspect="1"/>
            </p:cNvSpPr>
            <p:nvPr/>
          </p:nvSpPr>
          <p:spPr bwMode="auto">
            <a:xfrm>
              <a:off x="2362" y="1134"/>
              <a:ext cx="161" cy="767"/>
            </a:xfrm>
            <a:custGeom>
              <a:avLst/>
              <a:gdLst/>
              <a:ahLst/>
              <a:cxnLst>
                <a:cxn ang="0">
                  <a:pos x="17" y="229"/>
                </a:cxn>
                <a:cxn ang="0">
                  <a:pos x="21" y="765"/>
                </a:cxn>
                <a:cxn ang="0">
                  <a:pos x="111" y="731"/>
                </a:cxn>
                <a:cxn ang="0">
                  <a:pos x="122" y="226"/>
                </a:cxn>
                <a:cxn ang="0">
                  <a:pos x="125" y="216"/>
                </a:cxn>
                <a:cxn ang="0">
                  <a:pos x="132" y="190"/>
                </a:cxn>
                <a:cxn ang="0">
                  <a:pos x="141" y="160"/>
                </a:cxn>
                <a:cxn ang="0">
                  <a:pos x="149" y="132"/>
                </a:cxn>
                <a:cxn ang="0">
                  <a:pos x="154" y="118"/>
                </a:cxn>
                <a:cxn ang="0">
                  <a:pos x="155" y="99"/>
                </a:cxn>
                <a:cxn ang="0">
                  <a:pos x="155" y="78"/>
                </a:cxn>
                <a:cxn ang="0">
                  <a:pos x="152" y="55"/>
                </a:cxn>
                <a:cxn ang="0">
                  <a:pos x="144" y="35"/>
                </a:cxn>
                <a:cxn ang="0">
                  <a:pos x="131" y="17"/>
                </a:cxn>
                <a:cxn ang="0">
                  <a:pos x="111" y="4"/>
                </a:cxn>
                <a:cxn ang="0">
                  <a:pos x="82" y="0"/>
                </a:cxn>
                <a:cxn ang="0">
                  <a:pos x="53" y="6"/>
                </a:cxn>
                <a:cxn ang="0">
                  <a:pos x="33" y="19"/>
                </a:cxn>
                <a:cxn ang="0">
                  <a:pos x="18" y="37"/>
                </a:cxn>
                <a:cxn ang="0">
                  <a:pos x="8" y="59"/>
                </a:cxn>
                <a:cxn ang="0">
                  <a:pos x="3" y="81"/>
                </a:cxn>
                <a:cxn ang="0">
                  <a:pos x="0" y="99"/>
                </a:cxn>
                <a:cxn ang="0">
                  <a:pos x="0" y="112"/>
                </a:cxn>
                <a:cxn ang="0">
                  <a:pos x="0" y="118"/>
                </a:cxn>
                <a:cxn ang="0">
                  <a:pos x="17" y="229"/>
                </a:cxn>
              </a:cxnLst>
              <a:rect l="0" t="0" r="r" b="b"/>
              <a:pathLst>
                <a:path w="155" h="765">
                  <a:moveTo>
                    <a:pt x="17" y="229"/>
                  </a:moveTo>
                  <a:lnTo>
                    <a:pt x="21" y="765"/>
                  </a:lnTo>
                  <a:lnTo>
                    <a:pt x="111" y="731"/>
                  </a:lnTo>
                  <a:lnTo>
                    <a:pt x="122" y="226"/>
                  </a:lnTo>
                  <a:lnTo>
                    <a:pt x="125" y="216"/>
                  </a:lnTo>
                  <a:lnTo>
                    <a:pt x="132" y="190"/>
                  </a:lnTo>
                  <a:lnTo>
                    <a:pt x="141" y="160"/>
                  </a:lnTo>
                  <a:lnTo>
                    <a:pt x="149" y="132"/>
                  </a:lnTo>
                  <a:lnTo>
                    <a:pt x="154" y="118"/>
                  </a:lnTo>
                  <a:lnTo>
                    <a:pt x="155" y="99"/>
                  </a:lnTo>
                  <a:lnTo>
                    <a:pt x="155" y="78"/>
                  </a:lnTo>
                  <a:lnTo>
                    <a:pt x="152" y="55"/>
                  </a:lnTo>
                  <a:lnTo>
                    <a:pt x="144" y="35"/>
                  </a:lnTo>
                  <a:lnTo>
                    <a:pt x="131" y="17"/>
                  </a:lnTo>
                  <a:lnTo>
                    <a:pt x="111" y="4"/>
                  </a:lnTo>
                  <a:lnTo>
                    <a:pt x="82" y="0"/>
                  </a:lnTo>
                  <a:lnTo>
                    <a:pt x="53" y="6"/>
                  </a:lnTo>
                  <a:lnTo>
                    <a:pt x="33" y="19"/>
                  </a:lnTo>
                  <a:lnTo>
                    <a:pt x="18" y="37"/>
                  </a:lnTo>
                  <a:lnTo>
                    <a:pt x="8" y="59"/>
                  </a:lnTo>
                  <a:lnTo>
                    <a:pt x="3" y="81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2" name="Freeform 52"/>
            <p:cNvSpPr>
              <a:spLocks noChangeAspect="1"/>
            </p:cNvSpPr>
            <p:nvPr/>
          </p:nvSpPr>
          <p:spPr bwMode="auto">
            <a:xfrm>
              <a:off x="2397" y="2060"/>
              <a:ext cx="81" cy="487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0" y="21"/>
                </a:cxn>
                <a:cxn ang="0">
                  <a:pos x="11" y="485"/>
                </a:cxn>
                <a:cxn ang="0">
                  <a:pos x="72" y="459"/>
                </a:cxn>
                <a:cxn ang="0">
                  <a:pos x="83" y="0"/>
                </a:cxn>
              </a:cxnLst>
              <a:rect l="0" t="0" r="r" b="b"/>
              <a:pathLst>
                <a:path w="83" h="485">
                  <a:moveTo>
                    <a:pt x="83" y="0"/>
                  </a:moveTo>
                  <a:lnTo>
                    <a:pt x="0" y="21"/>
                  </a:lnTo>
                  <a:lnTo>
                    <a:pt x="11" y="485"/>
                  </a:lnTo>
                  <a:lnTo>
                    <a:pt x="72" y="45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3" name="Freeform 53"/>
            <p:cNvSpPr>
              <a:spLocks noChangeAspect="1"/>
            </p:cNvSpPr>
            <p:nvPr/>
          </p:nvSpPr>
          <p:spPr bwMode="auto">
            <a:xfrm>
              <a:off x="2408" y="2693"/>
              <a:ext cx="58" cy="499"/>
            </a:xfrm>
            <a:custGeom>
              <a:avLst/>
              <a:gdLst/>
              <a:ahLst/>
              <a:cxnLst>
                <a:cxn ang="0">
                  <a:pos x="32" y="509"/>
                </a:cxn>
                <a:cxn ang="0">
                  <a:pos x="40" y="505"/>
                </a:cxn>
                <a:cxn ang="0">
                  <a:pos x="45" y="495"/>
                </a:cxn>
                <a:cxn ang="0">
                  <a:pos x="46" y="485"/>
                </a:cxn>
                <a:cxn ang="0">
                  <a:pos x="46" y="481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3"/>
                </a:cxn>
                <a:cxn ang="0">
                  <a:pos x="34" y="5"/>
                </a:cxn>
                <a:cxn ang="0">
                  <a:pos x="24" y="8"/>
                </a:cxn>
                <a:cxn ang="0">
                  <a:pos x="14" y="11"/>
                </a:cxn>
                <a:cxn ang="0">
                  <a:pos x="7" y="15"/>
                </a:cxn>
                <a:cxn ang="0">
                  <a:pos x="0" y="21"/>
                </a:cxn>
                <a:cxn ang="0">
                  <a:pos x="10" y="491"/>
                </a:cxn>
                <a:cxn ang="0">
                  <a:pos x="11" y="494"/>
                </a:cxn>
                <a:cxn ang="0">
                  <a:pos x="16" y="499"/>
                </a:cxn>
                <a:cxn ang="0">
                  <a:pos x="21" y="507"/>
                </a:cxn>
                <a:cxn ang="0">
                  <a:pos x="32" y="509"/>
                </a:cxn>
              </a:cxnLst>
              <a:rect l="0" t="0" r="r" b="b"/>
              <a:pathLst>
                <a:path w="57" h="509">
                  <a:moveTo>
                    <a:pt x="32" y="509"/>
                  </a:moveTo>
                  <a:lnTo>
                    <a:pt x="40" y="505"/>
                  </a:lnTo>
                  <a:lnTo>
                    <a:pt x="45" y="495"/>
                  </a:lnTo>
                  <a:lnTo>
                    <a:pt x="46" y="485"/>
                  </a:lnTo>
                  <a:lnTo>
                    <a:pt x="46" y="481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3"/>
                  </a:lnTo>
                  <a:lnTo>
                    <a:pt x="34" y="5"/>
                  </a:lnTo>
                  <a:lnTo>
                    <a:pt x="24" y="8"/>
                  </a:lnTo>
                  <a:lnTo>
                    <a:pt x="14" y="11"/>
                  </a:lnTo>
                  <a:lnTo>
                    <a:pt x="7" y="15"/>
                  </a:lnTo>
                  <a:lnTo>
                    <a:pt x="0" y="21"/>
                  </a:lnTo>
                  <a:lnTo>
                    <a:pt x="10" y="491"/>
                  </a:lnTo>
                  <a:lnTo>
                    <a:pt x="11" y="494"/>
                  </a:lnTo>
                  <a:lnTo>
                    <a:pt x="16" y="499"/>
                  </a:lnTo>
                  <a:lnTo>
                    <a:pt x="21" y="507"/>
                  </a:lnTo>
                  <a:lnTo>
                    <a:pt x="32" y="5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4" name="Freeform 54"/>
            <p:cNvSpPr>
              <a:spLocks noChangeAspect="1"/>
            </p:cNvSpPr>
            <p:nvPr/>
          </p:nvSpPr>
          <p:spPr bwMode="auto">
            <a:xfrm>
              <a:off x="2305" y="2328"/>
              <a:ext cx="369" cy="463"/>
            </a:xfrm>
            <a:custGeom>
              <a:avLst/>
              <a:gdLst/>
              <a:ahLst/>
              <a:cxnLst>
                <a:cxn ang="0">
                  <a:pos x="359" y="157"/>
                </a:cxn>
                <a:cxn ang="0">
                  <a:pos x="351" y="112"/>
                </a:cxn>
                <a:cxn ang="0">
                  <a:pos x="334" y="76"/>
                </a:cxn>
                <a:cxn ang="0">
                  <a:pos x="310" y="49"/>
                </a:cxn>
                <a:cxn ang="0">
                  <a:pos x="282" y="29"/>
                </a:cxn>
                <a:cxn ang="0">
                  <a:pos x="254" y="14"/>
                </a:cxn>
                <a:cxn ang="0">
                  <a:pos x="229" y="6"/>
                </a:cxn>
                <a:cxn ang="0">
                  <a:pos x="212" y="1"/>
                </a:cxn>
                <a:cxn ang="0">
                  <a:pos x="205" y="0"/>
                </a:cxn>
                <a:cxn ang="0">
                  <a:pos x="205" y="86"/>
                </a:cxn>
                <a:cxn ang="0">
                  <a:pos x="213" y="88"/>
                </a:cxn>
                <a:cxn ang="0">
                  <a:pos x="223" y="92"/>
                </a:cxn>
                <a:cxn ang="0">
                  <a:pos x="232" y="99"/>
                </a:cxn>
                <a:cxn ang="0">
                  <a:pos x="242" y="108"/>
                </a:cxn>
                <a:cxn ang="0">
                  <a:pos x="249" y="119"/>
                </a:cxn>
                <a:cxn ang="0">
                  <a:pos x="256" y="131"/>
                </a:cxn>
                <a:cxn ang="0">
                  <a:pos x="261" y="144"/>
                </a:cxn>
                <a:cxn ang="0">
                  <a:pos x="262" y="157"/>
                </a:cxn>
                <a:cxn ang="0">
                  <a:pos x="259" y="170"/>
                </a:cxn>
                <a:cxn ang="0">
                  <a:pos x="254" y="183"/>
                </a:cxn>
                <a:cxn ang="0">
                  <a:pos x="243" y="193"/>
                </a:cxn>
                <a:cxn ang="0">
                  <a:pos x="233" y="203"/>
                </a:cxn>
                <a:cxn ang="0">
                  <a:pos x="223" y="210"/>
                </a:cxn>
                <a:cxn ang="0">
                  <a:pos x="213" y="216"/>
                </a:cxn>
                <a:cxn ang="0">
                  <a:pos x="207" y="220"/>
                </a:cxn>
                <a:cxn ang="0">
                  <a:pos x="205" y="222"/>
                </a:cxn>
                <a:cxn ang="0">
                  <a:pos x="61" y="276"/>
                </a:cxn>
                <a:cxn ang="0">
                  <a:pos x="58" y="278"/>
                </a:cxn>
                <a:cxn ang="0">
                  <a:pos x="50" y="282"/>
                </a:cxn>
                <a:cxn ang="0">
                  <a:pos x="42" y="289"/>
                </a:cxn>
                <a:cxn ang="0">
                  <a:pos x="30" y="299"/>
                </a:cxn>
                <a:cxn ang="0">
                  <a:pos x="19" y="314"/>
                </a:cxn>
                <a:cxn ang="0">
                  <a:pos x="10" y="331"/>
                </a:cxn>
                <a:cxn ang="0">
                  <a:pos x="3" y="351"/>
                </a:cxn>
                <a:cxn ang="0">
                  <a:pos x="0" y="376"/>
                </a:cxn>
                <a:cxn ang="0">
                  <a:pos x="3" y="400"/>
                </a:cxn>
                <a:cxn ang="0">
                  <a:pos x="10" y="420"/>
                </a:cxn>
                <a:cxn ang="0">
                  <a:pos x="20" y="438"/>
                </a:cxn>
                <a:cxn ang="0">
                  <a:pos x="33" y="449"/>
                </a:cxn>
                <a:cxn ang="0">
                  <a:pos x="45" y="459"/>
                </a:cxn>
                <a:cxn ang="0">
                  <a:pos x="55" y="465"/>
                </a:cxn>
                <a:cxn ang="0">
                  <a:pos x="62" y="468"/>
                </a:cxn>
                <a:cxn ang="0">
                  <a:pos x="65" y="469"/>
                </a:cxn>
                <a:cxn ang="0">
                  <a:pos x="65" y="380"/>
                </a:cxn>
                <a:cxn ang="0">
                  <a:pos x="71" y="366"/>
                </a:cxn>
                <a:cxn ang="0">
                  <a:pos x="86" y="351"/>
                </a:cxn>
                <a:cxn ang="0">
                  <a:pos x="108" y="340"/>
                </a:cxn>
                <a:cxn ang="0">
                  <a:pos x="134" y="328"/>
                </a:cxn>
                <a:cxn ang="0">
                  <a:pos x="158" y="320"/>
                </a:cxn>
                <a:cxn ang="0">
                  <a:pos x="180" y="314"/>
                </a:cxn>
                <a:cxn ang="0">
                  <a:pos x="196" y="310"/>
                </a:cxn>
                <a:cxn ang="0">
                  <a:pos x="202" y="308"/>
                </a:cxn>
                <a:cxn ang="0">
                  <a:pos x="209" y="307"/>
                </a:cxn>
                <a:cxn ang="0">
                  <a:pos x="226" y="304"/>
                </a:cxn>
                <a:cxn ang="0">
                  <a:pos x="251" y="295"/>
                </a:cxn>
                <a:cxn ang="0">
                  <a:pos x="281" y="282"/>
                </a:cxn>
                <a:cxn ang="0">
                  <a:pos x="310" y="263"/>
                </a:cxn>
                <a:cxn ang="0">
                  <a:pos x="334" y="238"/>
                </a:cxn>
                <a:cxn ang="0">
                  <a:pos x="351" y="202"/>
                </a:cxn>
                <a:cxn ang="0">
                  <a:pos x="359" y="157"/>
                </a:cxn>
              </a:cxnLst>
              <a:rect l="0" t="0" r="r" b="b"/>
              <a:pathLst>
                <a:path w="359" h="469">
                  <a:moveTo>
                    <a:pt x="359" y="157"/>
                  </a:moveTo>
                  <a:lnTo>
                    <a:pt x="351" y="112"/>
                  </a:lnTo>
                  <a:lnTo>
                    <a:pt x="334" y="76"/>
                  </a:lnTo>
                  <a:lnTo>
                    <a:pt x="310" y="49"/>
                  </a:lnTo>
                  <a:lnTo>
                    <a:pt x="282" y="29"/>
                  </a:lnTo>
                  <a:lnTo>
                    <a:pt x="254" y="14"/>
                  </a:lnTo>
                  <a:lnTo>
                    <a:pt x="229" y="6"/>
                  </a:lnTo>
                  <a:lnTo>
                    <a:pt x="212" y="1"/>
                  </a:lnTo>
                  <a:lnTo>
                    <a:pt x="205" y="0"/>
                  </a:lnTo>
                  <a:lnTo>
                    <a:pt x="205" y="86"/>
                  </a:lnTo>
                  <a:lnTo>
                    <a:pt x="213" y="88"/>
                  </a:lnTo>
                  <a:lnTo>
                    <a:pt x="223" y="92"/>
                  </a:lnTo>
                  <a:lnTo>
                    <a:pt x="232" y="99"/>
                  </a:lnTo>
                  <a:lnTo>
                    <a:pt x="242" y="108"/>
                  </a:lnTo>
                  <a:lnTo>
                    <a:pt x="249" y="119"/>
                  </a:lnTo>
                  <a:lnTo>
                    <a:pt x="256" y="131"/>
                  </a:lnTo>
                  <a:lnTo>
                    <a:pt x="261" y="144"/>
                  </a:lnTo>
                  <a:lnTo>
                    <a:pt x="262" y="157"/>
                  </a:lnTo>
                  <a:lnTo>
                    <a:pt x="259" y="170"/>
                  </a:lnTo>
                  <a:lnTo>
                    <a:pt x="254" y="183"/>
                  </a:lnTo>
                  <a:lnTo>
                    <a:pt x="243" y="193"/>
                  </a:lnTo>
                  <a:lnTo>
                    <a:pt x="233" y="203"/>
                  </a:lnTo>
                  <a:lnTo>
                    <a:pt x="223" y="210"/>
                  </a:lnTo>
                  <a:lnTo>
                    <a:pt x="213" y="216"/>
                  </a:lnTo>
                  <a:lnTo>
                    <a:pt x="207" y="220"/>
                  </a:lnTo>
                  <a:lnTo>
                    <a:pt x="205" y="222"/>
                  </a:lnTo>
                  <a:lnTo>
                    <a:pt x="61" y="276"/>
                  </a:lnTo>
                  <a:lnTo>
                    <a:pt x="58" y="278"/>
                  </a:lnTo>
                  <a:lnTo>
                    <a:pt x="50" y="282"/>
                  </a:lnTo>
                  <a:lnTo>
                    <a:pt x="42" y="289"/>
                  </a:lnTo>
                  <a:lnTo>
                    <a:pt x="30" y="299"/>
                  </a:lnTo>
                  <a:lnTo>
                    <a:pt x="19" y="314"/>
                  </a:lnTo>
                  <a:lnTo>
                    <a:pt x="10" y="331"/>
                  </a:lnTo>
                  <a:lnTo>
                    <a:pt x="3" y="351"/>
                  </a:lnTo>
                  <a:lnTo>
                    <a:pt x="0" y="376"/>
                  </a:lnTo>
                  <a:lnTo>
                    <a:pt x="3" y="400"/>
                  </a:lnTo>
                  <a:lnTo>
                    <a:pt x="10" y="420"/>
                  </a:lnTo>
                  <a:lnTo>
                    <a:pt x="20" y="438"/>
                  </a:lnTo>
                  <a:lnTo>
                    <a:pt x="33" y="449"/>
                  </a:lnTo>
                  <a:lnTo>
                    <a:pt x="45" y="459"/>
                  </a:lnTo>
                  <a:lnTo>
                    <a:pt x="55" y="465"/>
                  </a:lnTo>
                  <a:lnTo>
                    <a:pt x="62" y="468"/>
                  </a:lnTo>
                  <a:lnTo>
                    <a:pt x="65" y="469"/>
                  </a:lnTo>
                  <a:lnTo>
                    <a:pt x="65" y="380"/>
                  </a:lnTo>
                  <a:lnTo>
                    <a:pt x="71" y="366"/>
                  </a:lnTo>
                  <a:lnTo>
                    <a:pt x="86" y="351"/>
                  </a:lnTo>
                  <a:lnTo>
                    <a:pt x="108" y="340"/>
                  </a:lnTo>
                  <a:lnTo>
                    <a:pt x="134" y="328"/>
                  </a:lnTo>
                  <a:lnTo>
                    <a:pt x="158" y="320"/>
                  </a:lnTo>
                  <a:lnTo>
                    <a:pt x="180" y="314"/>
                  </a:lnTo>
                  <a:lnTo>
                    <a:pt x="196" y="310"/>
                  </a:lnTo>
                  <a:lnTo>
                    <a:pt x="202" y="308"/>
                  </a:lnTo>
                  <a:lnTo>
                    <a:pt x="209" y="307"/>
                  </a:lnTo>
                  <a:lnTo>
                    <a:pt x="226" y="304"/>
                  </a:lnTo>
                  <a:lnTo>
                    <a:pt x="251" y="295"/>
                  </a:lnTo>
                  <a:lnTo>
                    <a:pt x="281" y="282"/>
                  </a:lnTo>
                  <a:lnTo>
                    <a:pt x="310" y="263"/>
                  </a:lnTo>
                  <a:lnTo>
                    <a:pt x="334" y="238"/>
                  </a:lnTo>
                  <a:lnTo>
                    <a:pt x="351" y="202"/>
                  </a:lnTo>
                  <a:lnTo>
                    <a:pt x="359" y="15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5" name="Freeform 55"/>
            <p:cNvSpPr>
              <a:spLocks noChangeAspect="1"/>
            </p:cNvSpPr>
            <p:nvPr/>
          </p:nvSpPr>
          <p:spPr bwMode="auto">
            <a:xfrm>
              <a:off x="2501" y="2803"/>
              <a:ext cx="104" cy="134"/>
            </a:xfrm>
            <a:custGeom>
              <a:avLst/>
              <a:gdLst/>
              <a:ahLst/>
              <a:cxnLst>
                <a:cxn ang="0">
                  <a:pos x="97" y="132"/>
                </a:cxn>
                <a:cxn ang="0">
                  <a:pos x="93" y="102"/>
                </a:cxn>
                <a:cxn ang="0">
                  <a:pos x="83" y="76"/>
                </a:cxn>
                <a:cxn ang="0">
                  <a:pos x="67" y="53"/>
                </a:cxn>
                <a:cxn ang="0">
                  <a:pos x="49" y="34"/>
                </a:cxn>
                <a:cxn ang="0">
                  <a:pos x="31" y="20"/>
                </a:cxn>
                <a:cxn ang="0">
                  <a:pos x="15" y="8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6" y="57"/>
                </a:cxn>
                <a:cxn ang="0">
                  <a:pos x="32" y="66"/>
                </a:cxn>
                <a:cxn ang="0">
                  <a:pos x="48" y="79"/>
                </a:cxn>
                <a:cxn ang="0">
                  <a:pos x="64" y="93"/>
                </a:cxn>
                <a:cxn ang="0">
                  <a:pos x="77" y="108"/>
                </a:cxn>
                <a:cxn ang="0">
                  <a:pos x="87" y="120"/>
                </a:cxn>
                <a:cxn ang="0">
                  <a:pos x="94" y="129"/>
                </a:cxn>
                <a:cxn ang="0">
                  <a:pos x="97" y="132"/>
                </a:cxn>
              </a:cxnLst>
              <a:rect l="0" t="0" r="r" b="b"/>
              <a:pathLst>
                <a:path w="97" h="132">
                  <a:moveTo>
                    <a:pt x="97" y="132"/>
                  </a:moveTo>
                  <a:lnTo>
                    <a:pt x="93" y="102"/>
                  </a:lnTo>
                  <a:lnTo>
                    <a:pt x="83" y="76"/>
                  </a:lnTo>
                  <a:lnTo>
                    <a:pt x="67" y="53"/>
                  </a:lnTo>
                  <a:lnTo>
                    <a:pt x="49" y="34"/>
                  </a:lnTo>
                  <a:lnTo>
                    <a:pt x="31" y="20"/>
                  </a:lnTo>
                  <a:lnTo>
                    <a:pt x="15" y="8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6" y="57"/>
                  </a:lnTo>
                  <a:lnTo>
                    <a:pt x="32" y="66"/>
                  </a:lnTo>
                  <a:lnTo>
                    <a:pt x="48" y="79"/>
                  </a:lnTo>
                  <a:lnTo>
                    <a:pt x="64" y="93"/>
                  </a:lnTo>
                  <a:lnTo>
                    <a:pt x="77" y="108"/>
                  </a:lnTo>
                  <a:lnTo>
                    <a:pt x="87" y="120"/>
                  </a:lnTo>
                  <a:lnTo>
                    <a:pt x="94" y="129"/>
                  </a:lnTo>
                  <a:lnTo>
                    <a:pt x="97" y="13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</p:grpSp>
      <p:sp>
        <p:nvSpPr>
          <p:cNvPr id="46" name="Rectangle 57"/>
          <p:cNvSpPr>
            <a:spLocks noChangeArrowheads="1"/>
          </p:cNvSpPr>
          <p:nvPr userDrawn="1"/>
        </p:nvSpPr>
        <p:spPr bwMode="auto">
          <a:xfrm>
            <a:off x="4763" y="6308725"/>
            <a:ext cx="9144000" cy="560388"/>
          </a:xfrm>
          <a:prstGeom prst="rect">
            <a:avLst/>
          </a:prstGeom>
          <a:solidFill>
            <a:srgbClr val="0066FF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GB" sz="135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7" name="Rectangle 58"/>
          <p:cNvSpPr>
            <a:spLocks noChangeArrowheads="1"/>
          </p:cNvSpPr>
          <p:nvPr userDrawn="1"/>
        </p:nvSpPr>
        <p:spPr bwMode="auto">
          <a:xfrm>
            <a:off x="4763" y="6308725"/>
            <a:ext cx="9144000" cy="560388"/>
          </a:xfrm>
          <a:prstGeom prst="rect">
            <a:avLst/>
          </a:prstGeom>
          <a:solidFill>
            <a:srgbClr val="0070C0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GB" sz="135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8" name="Text Box 60"/>
          <p:cNvSpPr txBox="1">
            <a:spLocks noChangeArrowheads="1"/>
          </p:cNvSpPr>
          <p:nvPr userDrawn="1"/>
        </p:nvSpPr>
        <p:spPr bwMode="auto">
          <a:xfrm>
            <a:off x="268289" y="6453189"/>
            <a:ext cx="8391525" cy="2375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  <a:defRPr/>
            </a:pPr>
            <a:endParaRPr lang="en-US" sz="18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49" name="Group 61"/>
          <p:cNvGrpSpPr>
            <a:grpSpLocks noChangeAspect="1"/>
          </p:cNvGrpSpPr>
          <p:nvPr userDrawn="1"/>
        </p:nvGrpSpPr>
        <p:grpSpPr bwMode="auto">
          <a:xfrm>
            <a:off x="8532814" y="6303966"/>
            <a:ext cx="611187" cy="554037"/>
            <a:chOff x="1153" y="1134"/>
            <a:chExt cx="2603" cy="2497"/>
          </a:xfrm>
        </p:grpSpPr>
        <p:sp>
          <p:nvSpPr>
            <p:cNvPr id="50" name="Freeform 62"/>
            <p:cNvSpPr>
              <a:spLocks noChangeAspect="1"/>
            </p:cNvSpPr>
            <p:nvPr/>
          </p:nvSpPr>
          <p:spPr bwMode="auto">
            <a:xfrm>
              <a:off x="2316" y="2150"/>
              <a:ext cx="41" cy="5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3" y="23"/>
                </a:cxn>
                <a:cxn ang="0">
                  <a:pos x="5" y="27"/>
                </a:cxn>
                <a:cxn ang="0">
                  <a:pos x="39" y="62"/>
                </a:cxn>
                <a:cxn ang="0">
                  <a:pos x="38" y="34"/>
                </a:cxn>
                <a:cxn ang="0">
                  <a:pos x="3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0" y="10"/>
                </a:cxn>
                <a:cxn ang="0">
                  <a:pos x="0" y="13"/>
                </a:cxn>
              </a:cxnLst>
              <a:rect l="0" t="0" r="r" b="b"/>
              <a:pathLst>
                <a:path w="39" h="62">
                  <a:moveTo>
                    <a:pt x="0" y="13"/>
                  </a:moveTo>
                  <a:lnTo>
                    <a:pt x="2" y="16"/>
                  </a:lnTo>
                  <a:lnTo>
                    <a:pt x="3" y="18"/>
                  </a:lnTo>
                  <a:lnTo>
                    <a:pt x="3" y="23"/>
                  </a:lnTo>
                  <a:lnTo>
                    <a:pt x="5" y="27"/>
                  </a:lnTo>
                  <a:lnTo>
                    <a:pt x="39" y="62"/>
                  </a:lnTo>
                  <a:lnTo>
                    <a:pt x="38" y="34"/>
                  </a:lnTo>
                  <a:lnTo>
                    <a:pt x="3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1" name="Freeform 63"/>
            <p:cNvSpPr>
              <a:spLocks noChangeAspect="1"/>
            </p:cNvSpPr>
            <p:nvPr/>
          </p:nvSpPr>
          <p:spPr bwMode="auto">
            <a:xfrm>
              <a:off x="2525" y="1714"/>
              <a:ext cx="128" cy="50"/>
            </a:xfrm>
            <a:custGeom>
              <a:avLst/>
              <a:gdLst/>
              <a:ahLst/>
              <a:cxnLst>
                <a:cxn ang="0">
                  <a:pos x="129" y="30"/>
                </a:cxn>
                <a:cxn ang="0">
                  <a:pos x="113" y="24"/>
                </a:cxn>
                <a:cxn ang="0">
                  <a:pos x="98" y="20"/>
                </a:cxn>
                <a:cxn ang="0">
                  <a:pos x="82" y="16"/>
                </a:cxn>
                <a:cxn ang="0">
                  <a:pos x="66" y="11"/>
                </a:cxn>
                <a:cxn ang="0">
                  <a:pos x="49" y="8"/>
                </a:cxn>
                <a:cxn ang="0">
                  <a:pos x="33" y="6"/>
                </a:cxn>
                <a:cxn ang="0">
                  <a:pos x="17" y="3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5" y="21"/>
                </a:cxn>
                <a:cxn ang="0">
                  <a:pos x="31" y="24"/>
                </a:cxn>
                <a:cxn ang="0">
                  <a:pos x="49" y="27"/>
                </a:cxn>
                <a:cxn ang="0">
                  <a:pos x="64" y="30"/>
                </a:cxn>
                <a:cxn ang="0">
                  <a:pos x="80" y="34"/>
                </a:cxn>
                <a:cxn ang="0">
                  <a:pos x="96" y="39"/>
                </a:cxn>
                <a:cxn ang="0">
                  <a:pos x="112" y="44"/>
                </a:cxn>
                <a:cxn ang="0">
                  <a:pos x="128" y="50"/>
                </a:cxn>
                <a:cxn ang="0">
                  <a:pos x="128" y="44"/>
                </a:cxn>
                <a:cxn ang="0">
                  <a:pos x="129" y="40"/>
                </a:cxn>
                <a:cxn ang="0">
                  <a:pos x="129" y="36"/>
                </a:cxn>
                <a:cxn ang="0">
                  <a:pos x="129" y="30"/>
                </a:cxn>
              </a:cxnLst>
              <a:rect l="0" t="0" r="r" b="b"/>
              <a:pathLst>
                <a:path w="129" h="50">
                  <a:moveTo>
                    <a:pt x="129" y="30"/>
                  </a:moveTo>
                  <a:lnTo>
                    <a:pt x="113" y="24"/>
                  </a:lnTo>
                  <a:lnTo>
                    <a:pt x="98" y="20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49" y="8"/>
                  </a:lnTo>
                  <a:lnTo>
                    <a:pt x="33" y="6"/>
                  </a:lnTo>
                  <a:lnTo>
                    <a:pt x="17" y="3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5" y="21"/>
                  </a:lnTo>
                  <a:lnTo>
                    <a:pt x="31" y="24"/>
                  </a:lnTo>
                  <a:lnTo>
                    <a:pt x="49" y="27"/>
                  </a:lnTo>
                  <a:lnTo>
                    <a:pt x="64" y="30"/>
                  </a:lnTo>
                  <a:lnTo>
                    <a:pt x="80" y="34"/>
                  </a:lnTo>
                  <a:lnTo>
                    <a:pt x="96" y="39"/>
                  </a:lnTo>
                  <a:lnTo>
                    <a:pt x="112" y="44"/>
                  </a:lnTo>
                  <a:lnTo>
                    <a:pt x="128" y="50"/>
                  </a:lnTo>
                  <a:lnTo>
                    <a:pt x="128" y="44"/>
                  </a:lnTo>
                  <a:lnTo>
                    <a:pt x="129" y="40"/>
                  </a:lnTo>
                  <a:lnTo>
                    <a:pt x="129" y="36"/>
                  </a:lnTo>
                  <a:lnTo>
                    <a:pt x="129" y="3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2" name="Freeform 64"/>
            <p:cNvSpPr>
              <a:spLocks noChangeAspect="1"/>
            </p:cNvSpPr>
            <p:nvPr/>
          </p:nvSpPr>
          <p:spPr bwMode="auto">
            <a:xfrm>
              <a:off x="1484" y="1334"/>
              <a:ext cx="1934" cy="1932"/>
            </a:xfrm>
            <a:custGeom>
              <a:avLst/>
              <a:gdLst/>
              <a:ahLst/>
              <a:cxnLst>
                <a:cxn ang="0">
                  <a:pos x="72" y="710"/>
                </a:cxn>
                <a:cxn ang="0">
                  <a:pos x="190" y="1538"/>
                </a:cxn>
                <a:cxn ang="0">
                  <a:pos x="1248" y="1888"/>
                </a:cxn>
                <a:cxn ang="0">
                  <a:pos x="1924" y="1096"/>
                </a:cxn>
                <a:cxn ang="0">
                  <a:pos x="1712" y="1110"/>
                </a:cxn>
                <a:cxn ang="0">
                  <a:pos x="1708" y="963"/>
                </a:cxn>
                <a:cxn ang="0">
                  <a:pos x="1410" y="1321"/>
                </a:cxn>
                <a:cxn ang="0">
                  <a:pos x="1368" y="1109"/>
                </a:cxn>
                <a:cxn ang="0">
                  <a:pos x="1497" y="955"/>
                </a:cxn>
                <a:cxn ang="0">
                  <a:pos x="1414" y="870"/>
                </a:cxn>
                <a:cxn ang="0">
                  <a:pos x="1237" y="693"/>
                </a:cxn>
                <a:cxn ang="0">
                  <a:pos x="1395" y="654"/>
                </a:cxn>
                <a:cxn ang="0">
                  <a:pos x="1510" y="842"/>
                </a:cxn>
                <a:cxn ang="0">
                  <a:pos x="1554" y="959"/>
                </a:cxn>
                <a:cxn ang="0">
                  <a:pos x="1376" y="542"/>
                </a:cxn>
                <a:cxn ang="0">
                  <a:pos x="1571" y="638"/>
                </a:cxn>
                <a:cxn ang="0">
                  <a:pos x="1677" y="694"/>
                </a:cxn>
                <a:cxn ang="0">
                  <a:pos x="1569" y="498"/>
                </a:cxn>
                <a:cxn ang="0">
                  <a:pos x="1800" y="556"/>
                </a:cxn>
                <a:cxn ang="0">
                  <a:pos x="1932" y="963"/>
                </a:cxn>
                <a:cxn ang="0">
                  <a:pos x="1338" y="71"/>
                </a:cxn>
                <a:cxn ang="0">
                  <a:pos x="1509" y="209"/>
                </a:cxn>
                <a:cxn ang="0">
                  <a:pos x="1405" y="301"/>
                </a:cxn>
                <a:cxn ang="0">
                  <a:pos x="1358" y="524"/>
                </a:cxn>
                <a:cxn ang="0">
                  <a:pos x="1192" y="690"/>
                </a:cxn>
                <a:cxn ang="0">
                  <a:pos x="1143" y="779"/>
                </a:cxn>
                <a:cxn ang="0">
                  <a:pos x="1127" y="750"/>
                </a:cxn>
                <a:cxn ang="0">
                  <a:pos x="1034" y="936"/>
                </a:cxn>
                <a:cxn ang="0">
                  <a:pos x="1217" y="1172"/>
                </a:cxn>
                <a:cxn ang="0">
                  <a:pos x="1130" y="1637"/>
                </a:cxn>
                <a:cxn ang="0">
                  <a:pos x="1137" y="1706"/>
                </a:cxn>
                <a:cxn ang="0">
                  <a:pos x="1389" y="1574"/>
                </a:cxn>
                <a:cxn ang="0">
                  <a:pos x="1322" y="1408"/>
                </a:cxn>
                <a:cxn ang="0">
                  <a:pos x="1345" y="1365"/>
                </a:cxn>
                <a:cxn ang="0">
                  <a:pos x="1382" y="1441"/>
                </a:cxn>
                <a:cxn ang="0">
                  <a:pos x="1477" y="1528"/>
                </a:cxn>
                <a:cxn ang="0">
                  <a:pos x="933" y="1902"/>
                </a:cxn>
                <a:cxn ang="0">
                  <a:pos x="423" y="1498"/>
                </a:cxn>
                <a:cxn ang="0">
                  <a:pos x="704" y="1659"/>
                </a:cxn>
                <a:cxn ang="0">
                  <a:pos x="487" y="1480"/>
                </a:cxn>
                <a:cxn ang="0">
                  <a:pos x="728" y="1502"/>
                </a:cxn>
                <a:cxn ang="0">
                  <a:pos x="623" y="1420"/>
                </a:cxn>
                <a:cxn ang="0">
                  <a:pos x="535" y="1293"/>
                </a:cxn>
                <a:cxn ang="0">
                  <a:pos x="501" y="1017"/>
                </a:cxn>
                <a:cxn ang="0">
                  <a:pos x="602" y="1077"/>
                </a:cxn>
                <a:cxn ang="0">
                  <a:pos x="671" y="1070"/>
                </a:cxn>
                <a:cxn ang="0">
                  <a:pos x="694" y="1231"/>
                </a:cxn>
                <a:cxn ang="0">
                  <a:pos x="700" y="1210"/>
                </a:cxn>
                <a:cxn ang="0">
                  <a:pos x="638" y="834"/>
                </a:cxn>
                <a:cxn ang="0">
                  <a:pos x="553" y="889"/>
                </a:cxn>
                <a:cxn ang="0">
                  <a:pos x="379" y="999"/>
                </a:cxn>
                <a:cxn ang="0">
                  <a:pos x="245" y="1138"/>
                </a:cxn>
                <a:cxn ang="0">
                  <a:pos x="108" y="1250"/>
                </a:cxn>
                <a:cxn ang="0">
                  <a:pos x="292" y="1385"/>
                </a:cxn>
                <a:cxn ang="0">
                  <a:pos x="204" y="1495"/>
                </a:cxn>
                <a:cxn ang="0">
                  <a:pos x="206" y="1001"/>
                </a:cxn>
                <a:cxn ang="0">
                  <a:pos x="397" y="961"/>
                </a:cxn>
                <a:cxn ang="0">
                  <a:pos x="652" y="488"/>
                </a:cxn>
                <a:cxn ang="0">
                  <a:pos x="656" y="478"/>
                </a:cxn>
                <a:cxn ang="0">
                  <a:pos x="242" y="799"/>
                </a:cxn>
                <a:cxn ang="0">
                  <a:pos x="505" y="357"/>
                </a:cxn>
                <a:cxn ang="0">
                  <a:pos x="786" y="15"/>
                </a:cxn>
              </a:cxnLst>
              <a:rect l="0" t="0" r="r" b="b"/>
              <a:pathLst>
                <a:path w="1932" h="1930">
                  <a:moveTo>
                    <a:pt x="89" y="559"/>
                  </a:moveTo>
                  <a:lnTo>
                    <a:pt x="119" y="583"/>
                  </a:lnTo>
                  <a:lnTo>
                    <a:pt x="137" y="546"/>
                  </a:lnTo>
                  <a:lnTo>
                    <a:pt x="157" y="510"/>
                  </a:lnTo>
                  <a:lnTo>
                    <a:pt x="177" y="474"/>
                  </a:lnTo>
                  <a:lnTo>
                    <a:pt x="200" y="439"/>
                  </a:lnTo>
                  <a:lnTo>
                    <a:pt x="223" y="406"/>
                  </a:lnTo>
                  <a:lnTo>
                    <a:pt x="249" y="373"/>
                  </a:lnTo>
                  <a:lnTo>
                    <a:pt x="276" y="341"/>
                  </a:lnTo>
                  <a:lnTo>
                    <a:pt x="305" y="311"/>
                  </a:lnTo>
                  <a:lnTo>
                    <a:pt x="423" y="431"/>
                  </a:lnTo>
                  <a:lnTo>
                    <a:pt x="377" y="483"/>
                  </a:lnTo>
                  <a:lnTo>
                    <a:pt x="335" y="537"/>
                  </a:lnTo>
                  <a:lnTo>
                    <a:pt x="299" y="596"/>
                  </a:lnTo>
                  <a:lnTo>
                    <a:pt x="268" y="658"/>
                  </a:lnTo>
                  <a:lnTo>
                    <a:pt x="243" y="724"/>
                  </a:lnTo>
                  <a:lnTo>
                    <a:pt x="224" y="792"/>
                  </a:lnTo>
                  <a:lnTo>
                    <a:pt x="211" y="863"/>
                  </a:lnTo>
                  <a:lnTo>
                    <a:pt x="206" y="936"/>
                  </a:lnTo>
                  <a:lnTo>
                    <a:pt x="37" y="936"/>
                  </a:lnTo>
                  <a:lnTo>
                    <a:pt x="40" y="890"/>
                  </a:lnTo>
                  <a:lnTo>
                    <a:pt x="44" y="844"/>
                  </a:lnTo>
                  <a:lnTo>
                    <a:pt x="52" y="799"/>
                  </a:lnTo>
                  <a:lnTo>
                    <a:pt x="62" y="755"/>
                  </a:lnTo>
                  <a:lnTo>
                    <a:pt x="72" y="710"/>
                  </a:lnTo>
                  <a:lnTo>
                    <a:pt x="86" y="667"/>
                  </a:lnTo>
                  <a:lnTo>
                    <a:pt x="102" y="625"/>
                  </a:lnTo>
                  <a:lnTo>
                    <a:pt x="119" y="583"/>
                  </a:lnTo>
                  <a:lnTo>
                    <a:pt x="89" y="559"/>
                  </a:lnTo>
                  <a:lnTo>
                    <a:pt x="69" y="606"/>
                  </a:lnTo>
                  <a:lnTo>
                    <a:pt x="50" y="654"/>
                  </a:lnTo>
                  <a:lnTo>
                    <a:pt x="36" y="703"/>
                  </a:lnTo>
                  <a:lnTo>
                    <a:pt x="23" y="753"/>
                  </a:lnTo>
                  <a:lnTo>
                    <a:pt x="13" y="805"/>
                  </a:lnTo>
                  <a:lnTo>
                    <a:pt x="6" y="857"/>
                  </a:lnTo>
                  <a:lnTo>
                    <a:pt x="1" y="910"/>
                  </a:lnTo>
                  <a:lnTo>
                    <a:pt x="0" y="963"/>
                  </a:lnTo>
                  <a:lnTo>
                    <a:pt x="1" y="1011"/>
                  </a:lnTo>
                  <a:lnTo>
                    <a:pt x="4" y="1060"/>
                  </a:lnTo>
                  <a:lnTo>
                    <a:pt x="10" y="1106"/>
                  </a:lnTo>
                  <a:lnTo>
                    <a:pt x="19" y="1154"/>
                  </a:lnTo>
                  <a:lnTo>
                    <a:pt x="29" y="1200"/>
                  </a:lnTo>
                  <a:lnTo>
                    <a:pt x="42" y="1244"/>
                  </a:lnTo>
                  <a:lnTo>
                    <a:pt x="56" y="1290"/>
                  </a:lnTo>
                  <a:lnTo>
                    <a:pt x="73" y="1334"/>
                  </a:lnTo>
                  <a:lnTo>
                    <a:pt x="92" y="1377"/>
                  </a:lnTo>
                  <a:lnTo>
                    <a:pt x="114" y="1418"/>
                  </a:lnTo>
                  <a:lnTo>
                    <a:pt x="137" y="1460"/>
                  </a:lnTo>
                  <a:lnTo>
                    <a:pt x="163" y="1499"/>
                  </a:lnTo>
                  <a:lnTo>
                    <a:pt x="190" y="1538"/>
                  </a:lnTo>
                  <a:lnTo>
                    <a:pt x="219" y="1575"/>
                  </a:lnTo>
                  <a:lnTo>
                    <a:pt x="250" y="1613"/>
                  </a:lnTo>
                  <a:lnTo>
                    <a:pt x="283" y="1647"/>
                  </a:lnTo>
                  <a:lnTo>
                    <a:pt x="318" y="1681"/>
                  </a:lnTo>
                  <a:lnTo>
                    <a:pt x="354" y="1712"/>
                  </a:lnTo>
                  <a:lnTo>
                    <a:pt x="391" y="1741"/>
                  </a:lnTo>
                  <a:lnTo>
                    <a:pt x="430" y="1768"/>
                  </a:lnTo>
                  <a:lnTo>
                    <a:pt x="471" y="1793"/>
                  </a:lnTo>
                  <a:lnTo>
                    <a:pt x="511" y="1816"/>
                  </a:lnTo>
                  <a:lnTo>
                    <a:pt x="553" y="1837"/>
                  </a:lnTo>
                  <a:lnTo>
                    <a:pt x="596" y="1856"/>
                  </a:lnTo>
                  <a:lnTo>
                    <a:pt x="641" y="1873"/>
                  </a:lnTo>
                  <a:lnTo>
                    <a:pt x="685" y="1888"/>
                  </a:lnTo>
                  <a:lnTo>
                    <a:pt x="730" y="1901"/>
                  </a:lnTo>
                  <a:lnTo>
                    <a:pt x="776" y="1911"/>
                  </a:lnTo>
                  <a:lnTo>
                    <a:pt x="823" y="1920"/>
                  </a:lnTo>
                  <a:lnTo>
                    <a:pt x="870" y="1925"/>
                  </a:lnTo>
                  <a:lnTo>
                    <a:pt x="919" y="1928"/>
                  </a:lnTo>
                  <a:lnTo>
                    <a:pt x="966" y="1930"/>
                  </a:lnTo>
                  <a:lnTo>
                    <a:pt x="1015" y="1928"/>
                  </a:lnTo>
                  <a:lnTo>
                    <a:pt x="1063" y="1925"/>
                  </a:lnTo>
                  <a:lnTo>
                    <a:pt x="1110" y="1920"/>
                  </a:lnTo>
                  <a:lnTo>
                    <a:pt x="1156" y="1911"/>
                  </a:lnTo>
                  <a:lnTo>
                    <a:pt x="1202" y="1901"/>
                  </a:lnTo>
                  <a:lnTo>
                    <a:pt x="1248" y="1888"/>
                  </a:lnTo>
                  <a:lnTo>
                    <a:pt x="1293" y="1873"/>
                  </a:lnTo>
                  <a:lnTo>
                    <a:pt x="1336" y="1856"/>
                  </a:lnTo>
                  <a:lnTo>
                    <a:pt x="1379" y="1837"/>
                  </a:lnTo>
                  <a:lnTo>
                    <a:pt x="1421" y="1816"/>
                  </a:lnTo>
                  <a:lnTo>
                    <a:pt x="1461" y="1793"/>
                  </a:lnTo>
                  <a:lnTo>
                    <a:pt x="1502" y="1768"/>
                  </a:lnTo>
                  <a:lnTo>
                    <a:pt x="1541" y="1741"/>
                  </a:lnTo>
                  <a:lnTo>
                    <a:pt x="1578" y="1712"/>
                  </a:lnTo>
                  <a:lnTo>
                    <a:pt x="1614" y="1681"/>
                  </a:lnTo>
                  <a:lnTo>
                    <a:pt x="1649" y="1647"/>
                  </a:lnTo>
                  <a:lnTo>
                    <a:pt x="1677" y="1617"/>
                  </a:lnTo>
                  <a:lnTo>
                    <a:pt x="1706" y="1585"/>
                  </a:lnTo>
                  <a:lnTo>
                    <a:pt x="1732" y="1552"/>
                  </a:lnTo>
                  <a:lnTo>
                    <a:pt x="1757" y="1518"/>
                  </a:lnTo>
                  <a:lnTo>
                    <a:pt x="1781" y="1483"/>
                  </a:lnTo>
                  <a:lnTo>
                    <a:pt x="1803" y="1449"/>
                  </a:lnTo>
                  <a:lnTo>
                    <a:pt x="1823" y="1411"/>
                  </a:lnTo>
                  <a:lnTo>
                    <a:pt x="1840" y="1374"/>
                  </a:lnTo>
                  <a:lnTo>
                    <a:pt x="1857" y="1336"/>
                  </a:lnTo>
                  <a:lnTo>
                    <a:pt x="1873" y="1298"/>
                  </a:lnTo>
                  <a:lnTo>
                    <a:pt x="1886" y="1259"/>
                  </a:lnTo>
                  <a:lnTo>
                    <a:pt x="1898" y="1218"/>
                  </a:lnTo>
                  <a:lnTo>
                    <a:pt x="1908" y="1178"/>
                  </a:lnTo>
                  <a:lnTo>
                    <a:pt x="1916" y="1138"/>
                  </a:lnTo>
                  <a:lnTo>
                    <a:pt x="1924" y="1096"/>
                  </a:lnTo>
                  <a:lnTo>
                    <a:pt x="1928" y="1054"/>
                  </a:lnTo>
                  <a:lnTo>
                    <a:pt x="1891" y="1046"/>
                  </a:lnTo>
                  <a:lnTo>
                    <a:pt x="1886" y="1086"/>
                  </a:lnTo>
                  <a:lnTo>
                    <a:pt x="1879" y="1128"/>
                  </a:lnTo>
                  <a:lnTo>
                    <a:pt x="1872" y="1166"/>
                  </a:lnTo>
                  <a:lnTo>
                    <a:pt x="1862" y="1205"/>
                  </a:lnTo>
                  <a:lnTo>
                    <a:pt x="1850" y="1244"/>
                  </a:lnTo>
                  <a:lnTo>
                    <a:pt x="1837" y="1282"/>
                  </a:lnTo>
                  <a:lnTo>
                    <a:pt x="1823" y="1319"/>
                  </a:lnTo>
                  <a:lnTo>
                    <a:pt x="1807" y="1355"/>
                  </a:lnTo>
                  <a:lnTo>
                    <a:pt x="1790" y="1391"/>
                  </a:lnTo>
                  <a:lnTo>
                    <a:pt x="1771" y="1426"/>
                  </a:lnTo>
                  <a:lnTo>
                    <a:pt x="1751" y="1459"/>
                  </a:lnTo>
                  <a:lnTo>
                    <a:pt x="1729" y="1492"/>
                  </a:lnTo>
                  <a:lnTo>
                    <a:pt x="1706" y="1524"/>
                  </a:lnTo>
                  <a:lnTo>
                    <a:pt x="1682" y="1554"/>
                  </a:lnTo>
                  <a:lnTo>
                    <a:pt x="1657" y="1583"/>
                  </a:lnTo>
                  <a:lnTo>
                    <a:pt x="1630" y="1611"/>
                  </a:lnTo>
                  <a:lnTo>
                    <a:pt x="1512" y="1493"/>
                  </a:lnTo>
                  <a:lnTo>
                    <a:pt x="1561" y="1437"/>
                  </a:lnTo>
                  <a:lnTo>
                    <a:pt x="1604" y="1378"/>
                  </a:lnTo>
                  <a:lnTo>
                    <a:pt x="1640" y="1316"/>
                  </a:lnTo>
                  <a:lnTo>
                    <a:pt x="1672" y="1250"/>
                  </a:lnTo>
                  <a:lnTo>
                    <a:pt x="1695" y="1181"/>
                  </a:lnTo>
                  <a:lnTo>
                    <a:pt x="1712" y="1110"/>
                  </a:lnTo>
                  <a:lnTo>
                    <a:pt x="1724" y="1038"/>
                  </a:lnTo>
                  <a:lnTo>
                    <a:pt x="1726" y="963"/>
                  </a:lnTo>
                  <a:lnTo>
                    <a:pt x="1726" y="961"/>
                  </a:lnTo>
                  <a:lnTo>
                    <a:pt x="1726" y="959"/>
                  </a:lnTo>
                  <a:lnTo>
                    <a:pt x="1726" y="956"/>
                  </a:lnTo>
                  <a:lnTo>
                    <a:pt x="1726" y="955"/>
                  </a:lnTo>
                  <a:lnTo>
                    <a:pt x="1793" y="955"/>
                  </a:lnTo>
                  <a:lnTo>
                    <a:pt x="1793" y="936"/>
                  </a:lnTo>
                  <a:lnTo>
                    <a:pt x="1726" y="936"/>
                  </a:lnTo>
                  <a:lnTo>
                    <a:pt x="1726" y="926"/>
                  </a:lnTo>
                  <a:lnTo>
                    <a:pt x="1725" y="914"/>
                  </a:lnTo>
                  <a:lnTo>
                    <a:pt x="1725" y="904"/>
                  </a:lnTo>
                  <a:lnTo>
                    <a:pt x="1724" y="894"/>
                  </a:lnTo>
                  <a:lnTo>
                    <a:pt x="1705" y="894"/>
                  </a:lnTo>
                  <a:lnTo>
                    <a:pt x="1706" y="904"/>
                  </a:lnTo>
                  <a:lnTo>
                    <a:pt x="1706" y="914"/>
                  </a:lnTo>
                  <a:lnTo>
                    <a:pt x="1708" y="926"/>
                  </a:lnTo>
                  <a:lnTo>
                    <a:pt x="1708" y="936"/>
                  </a:lnTo>
                  <a:lnTo>
                    <a:pt x="1626" y="936"/>
                  </a:lnTo>
                  <a:lnTo>
                    <a:pt x="1620" y="955"/>
                  </a:lnTo>
                  <a:lnTo>
                    <a:pt x="1708" y="955"/>
                  </a:lnTo>
                  <a:lnTo>
                    <a:pt x="1708" y="956"/>
                  </a:lnTo>
                  <a:lnTo>
                    <a:pt x="1708" y="959"/>
                  </a:lnTo>
                  <a:lnTo>
                    <a:pt x="1708" y="961"/>
                  </a:lnTo>
                  <a:lnTo>
                    <a:pt x="1708" y="963"/>
                  </a:lnTo>
                  <a:lnTo>
                    <a:pt x="1703" y="1038"/>
                  </a:lnTo>
                  <a:lnTo>
                    <a:pt x="1693" y="1110"/>
                  </a:lnTo>
                  <a:lnTo>
                    <a:pt x="1676" y="1179"/>
                  </a:lnTo>
                  <a:lnTo>
                    <a:pt x="1652" y="1247"/>
                  </a:lnTo>
                  <a:lnTo>
                    <a:pt x="1621" y="1310"/>
                  </a:lnTo>
                  <a:lnTo>
                    <a:pt x="1587" y="1371"/>
                  </a:lnTo>
                  <a:lnTo>
                    <a:pt x="1545" y="1429"/>
                  </a:lnTo>
                  <a:lnTo>
                    <a:pt x="1499" y="1480"/>
                  </a:lnTo>
                  <a:lnTo>
                    <a:pt x="1389" y="1371"/>
                  </a:lnTo>
                  <a:lnTo>
                    <a:pt x="1424" y="1331"/>
                  </a:lnTo>
                  <a:lnTo>
                    <a:pt x="1456" y="1289"/>
                  </a:lnTo>
                  <a:lnTo>
                    <a:pt x="1482" y="1244"/>
                  </a:lnTo>
                  <a:lnTo>
                    <a:pt x="1505" y="1198"/>
                  </a:lnTo>
                  <a:lnTo>
                    <a:pt x="1523" y="1151"/>
                  </a:lnTo>
                  <a:lnTo>
                    <a:pt x="1538" y="1100"/>
                  </a:lnTo>
                  <a:lnTo>
                    <a:pt x="1548" y="1048"/>
                  </a:lnTo>
                  <a:lnTo>
                    <a:pt x="1554" y="997"/>
                  </a:lnTo>
                  <a:lnTo>
                    <a:pt x="1533" y="997"/>
                  </a:lnTo>
                  <a:lnTo>
                    <a:pt x="1528" y="1048"/>
                  </a:lnTo>
                  <a:lnTo>
                    <a:pt x="1519" y="1099"/>
                  </a:lnTo>
                  <a:lnTo>
                    <a:pt x="1505" y="1148"/>
                  </a:lnTo>
                  <a:lnTo>
                    <a:pt x="1486" y="1194"/>
                  </a:lnTo>
                  <a:lnTo>
                    <a:pt x="1464" y="1238"/>
                  </a:lnTo>
                  <a:lnTo>
                    <a:pt x="1438" y="1282"/>
                  </a:lnTo>
                  <a:lnTo>
                    <a:pt x="1410" y="1321"/>
                  </a:lnTo>
                  <a:lnTo>
                    <a:pt x="1376" y="1358"/>
                  </a:lnTo>
                  <a:lnTo>
                    <a:pt x="1319" y="1300"/>
                  </a:lnTo>
                  <a:lnTo>
                    <a:pt x="1317" y="1293"/>
                  </a:lnTo>
                  <a:lnTo>
                    <a:pt x="1316" y="1286"/>
                  </a:lnTo>
                  <a:lnTo>
                    <a:pt x="1313" y="1282"/>
                  </a:lnTo>
                  <a:lnTo>
                    <a:pt x="1310" y="1279"/>
                  </a:lnTo>
                  <a:lnTo>
                    <a:pt x="1302" y="1274"/>
                  </a:lnTo>
                  <a:lnTo>
                    <a:pt x="1296" y="1270"/>
                  </a:lnTo>
                  <a:lnTo>
                    <a:pt x="1290" y="1269"/>
                  </a:lnTo>
                  <a:lnTo>
                    <a:pt x="1289" y="1267"/>
                  </a:lnTo>
                  <a:lnTo>
                    <a:pt x="1296" y="1202"/>
                  </a:lnTo>
                  <a:lnTo>
                    <a:pt x="1267" y="1210"/>
                  </a:lnTo>
                  <a:lnTo>
                    <a:pt x="1253" y="1215"/>
                  </a:lnTo>
                  <a:lnTo>
                    <a:pt x="1258" y="1208"/>
                  </a:lnTo>
                  <a:lnTo>
                    <a:pt x="1266" y="1201"/>
                  </a:lnTo>
                  <a:lnTo>
                    <a:pt x="1271" y="1194"/>
                  </a:lnTo>
                  <a:lnTo>
                    <a:pt x="1277" y="1187"/>
                  </a:lnTo>
                  <a:lnTo>
                    <a:pt x="1281" y="1178"/>
                  </a:lnTo>
                  <a:lnTo>
                    <a:pt x="1287" y="1171"/>
                  </a:lnTo>
                  <a:lnTo>
                    <a:pt x="1293" y="1164"/>
                  </a:lnTo>
                  <a:lnTo>
                    <a:pt x="1297" y="1155"/>
                  </a:lnTo>
                  <a:lnTo>
                    <a:pt x="1313" y="1145"/>
                  </a:lnTo>
                  <a:lnTo>
                    <a:pt x="1330" y="1133"/>
                  </a:lnTo>
                  <a:lnTo>
                    <a:pt x="1349" y="1120"/>
                  </a:lnTo>
                  <a:lnTo>
                    <a:pt x="1368" y="1109"/>
                  </a:lnTo>
                  <a:lnTo>
                    <a:pt x="1385" y="1097"/>
                  </a:lnTo>
                  <a:lnTo>
                    <a:pt x="1400" y="1089"/>
                  </a:lnTo>
                  <a:lnTo>
                    <a:pt x="1410" y="1083"/>
                  </a:lnTo>
                  <a:lnTo>
                    <a:pt x="1412" y="1080"/>
                  </a:lnTo>
                  <a:lnTo>
                    <a:pt x="1414" y="1079"/>
                  </a:lnTo>
                  <a:lnTo>
                    <a:pt x="1417" y="1074"/>
                  </a:lnTo>
                  <a:lnTo>
                    <a:pt x="1421" y="1070"/>
                  </a:lnTo>
                  <a:lnTo>
                    <a:pt x="1423" y="1063"/>
                  </a:lnTo>
                  <a:lnTo>
                    <a:pt x="1423" y="1057"/>
                  </a:lnTo>
                  <a:lnTo>
                    <a:pt x="1417" y="1053"/>
                  </a:lnTo>
                  <a:lnTo>
                    <a:pt x="1407" y="1048"/>
                  </a:lnTo>
                  <a:lnTo>
                    <a:pt x="1388" y="1048"/>
                  </a:lnTo>
                  <a:lnTo>
                    <a:pt x="1384" y="1050"/>
                  </a:lnTo>
                  <a:lnTo>
                    <a:pt x="1375" y="1050"/>
                  </a:lnTo>
                  <a:lnTo>
                    <a:pt x="1365" y="1046"/>
                  </a:lnTo>
                  <a:lnTo>
                    <a:pt x="1356" y="1034"/>
                  </a:lnTo>
                  <a:lnTo>
                    <a:pt x="1352" y="1015"/>
                  </a:lnTo>
                  <a:lnTo>
                    <a:pt x="1351" y="994"/>
                  </a:lnTo>
                  <a:lnTo>
                    <a:pt x="1349" y="976"/>
                  </a:lnTo>
                  <a:lnTo>
                    <a:pt x="1349" y="969"/>
                  </a:lnTo>
                  <a:lnTo>
                    <a:pt x="1351" y="968"/>
                  </a:lnTo>
                  <a:lnTo>
                    <a:pt x="1353" y="965"/>
                  </a:lnTo>
                  <a:lnTo>
                    <a:pt x="1356" y="961"/>
                  </a:lnTo>
                  <a:lnTo>
                    <a:pt x="1361" y="955"/>
                  </a:lnTo>
                  <a:lnTo>
                    <a:pt x="1497" y="955"/>
                  </a:lnTo>
                  <a:lnTo>
                    <a:pt x="1500" y="936"/>
                  </a:lnTo>
                  <a:lnTo>
                    <a:pt x="1375" y="936"/>
                  </a:lnTo>
                  <a:lnTo>
                    <a:pt x="1382" y="927"/>
                  </a:lnTo>
                  <a:lnTo>
                    <a:pt x="1389" y="920"/>
                  </a:lnTo>
                  <a:lnTo>
                    <a:pt x="1397" y="914"/>
                  </a:lnTo>
                  <a:lnTo>
                    <a:pt x="1402" y="909"/>
                  </a:lnTo>
                  <a:lnTo>
                    <a:pt x="1410" y="904"/>
                  </a:lnTo>
                  <a:lnTo>
                    <a:pt x="1415" y="900"/>
                  </a:lnTo>
                  <a:lnTo>
                    <a:pt x="1423" y="897"/>
                  </a:lnTo>
                  <a:lnTo>
                    <a:pt x="1428" y="894"/>
                  </a:lnTo>
                  <a:lnTo>
                    <a:pt x="1434" y="891"/>
                  </a:lnTo>
                  <a:lnTo>
                    <a:pt x="1440" y="889"/>
                  </a:lnTo>
                  <a:lnTo>
                    <a:pt x="1443" y="884"/>
                  </a:lnTo>
                  <a:lnTo>
                    <a:pt x="1446" y="880"/>
                  </a:lnTo>
                  <a:lnTo>
                    <a:pt x="1447" y="867"/>
                  </a:lnTo>
                  <a:lnTo>
                    <a:pt x="1448" y="851"/>
                  </a:lnTo>
                  <a:lnTo>
                    <a:pt x="1448" y="840"/>
                  </a:lnTo>
                  <a:lnTo>
                    <a:pt x="1448" y="834"/>
                  </a:lnTo>
                  <a:lnTo>
                    <a:pt x="1447" y="835"/>
                  </a:lnTo>
                  <a:lnTo>
                    <a:pt x="1444" y="840"/>
                  </a:lnTo>
                  <a:lnTo>
                    <a:pt x="1440" y="845"/>
                  </a:lnTo>
                  <a:lnTo>
                    <a:pt x="1436" y="851"/>
                  </a:lnTo>
                  <a:lnTo>
                    <a:pt x="1428" y="858"/>
                  </a:lnTo>
                  <a:lnTo>
                    <a:pt x="1421" y="866"/>
                  </a:lnTo>
                  <a:lnTo>
                    <a:pt x="1414" y="870"/>
                  </a:lnTo>
                  <a:lnTo>
                    <a:pt x="1405" y="873"/>
                  </a:lnTo>
                  <a:lnTo>
                    <a:pt x="1397" y="868"/>
                  </a:lnTo>
                  <a:lnTo>
                    <a:pt x="1398" y="857"/>
                  </a:lnTo>
                  <a:lnTo>
                    <a:pt x="1400" y="844"/>
                  </a:lnTo>
                  <a:lnTo>
                    <a:pt x="1395" y="834"/>
                  </a:lnTo>
                  <a:lnTo>
                    <a:pt x="1385" y="832"/>
                  </a:lnTo>
                  <a:lnTo>
                    <a:pt x="1375" y="838"/>
                  </a:lnTo>
                  <a:lnTo>
                    <a:pt x="1364" y="845"/>
                  </a:lnTo>
                  <a:lnTo>
                    <a:pt x="1353" y="851"/>
                  </a:lnTo>
                  <a:lnTo>
                    <a:pt x="1346" y="851"/>
                  </a:lnTo>
                  <a:lnTo>
                    <a:pt x="1342" y="847"/>
                  </a:lnTo>
                  <a:lnTo>
                    <a:pt x="1342" y="838"/>
                  </a:lnTo>
                  <a:lnTo>
                    <a:pt x="1342" y="827"/>
                  </a:lnTo>
                  <a:lnTo>
                    <a:pt x="1339" y="817"/>
                  </a:lnTo>
                  <a:lnTo>
                    <a:pt x="1329" y="805"/>
                  </a:lnTo>
                  <a:lnTo>
                    <a:pt x="1316" y="794"/>
                  </a:lnTo>
                  <a:lnTo>
                    <a:pt x="1302" y="781"/>
                  </a:lnTo>
                  <a:lnTo>
                    <a:pt x="1294" y="769"/>
                  </a:lnTo>
                  <a:lnTo>
                    <a:pt x="1287" y="758"/>
                  </a:lnTo>
                  <a:lnTo>
                    <a:pt x="1280" y="746"/>
                  </a:lnTo>
                  <a:lnTo>
                    <a:pt x="1273" y="735"/>
                  </a:lnTo>
                  <a:lnTo>
                    <a:pt x="1264" y="724"/>
                  </a:lnTo>
                  <a:lnTo>
                    <a:pt x="1256" y="713"/>
                  </a:lnTo>
                  <a:lnTo>
                    <a:pt x="1247" y="703"/>
                  </a:lnTo>
                  <a:lnTo>
                    <a:pt x="1237" y="693"/>
                  </a:lnTo>
                  <a:lnTo>
                    <a:pt x="1234" y="690"/>
                  </a:lnTo>
                  <a:lnTo>
                    <a:pt x="1232" y="688"/>
                  </a:lnTo>
                  <a:lnTo>
                    <a:pt x="1230" y="686"/>
                  </a:lnTo>
                  <a:lnTo>
                    <a:pt x="1227" y="684"/>
                  </a:lnTo>
                  <a:lnTo>
                    <a:pt x="1359" y="550"/>
                  </a:lnTo>
                  <a:lnTo>
                    <a:pt x="1362" y="553"/>
                  </a:lnTo>
                  <a:lnTo>
                    <a:pt x="1365" y="556"/>
                  </a:lnTo>
                  <a:lnTo>
                    <a:pt x="1366" y="557"/>
                  </a:lnTo>
                  <a:lnTo>
                    <a:pt x="1369" y="560"/>
                  </a:lnTo>
                  <a:lnTo>
                    <a:pt x="1375" y="567"/>
                  </a:lnTo>
                  <a:lnTo>
                    <a:pt x="1381" y="573"/>
                  </a:lnTo>
                  <a:lnTo>
                    <a:pt x="1387" y="580"/>
                  </a:lnTo>
                  <a:lnTo>
                    <a:pt x="1394" y="588"/>
                  </a:lnTo>
                  <a:lnTo>
                    <a:pt x="1400" y="593"/>
                  </a:lnTo>
                  <a:lnTo>
                    <a:pt x="1405" y="601"/>
                  </a:lnTo>
                  <a:lnTo>
                    <a:pt x="1411" y="608"/>
                  </a:lnTo>
                  <a:lnTo>
                    <a:pt x="1417" y="615"/>
                  </a:lnTo>
                  <a:lnTo>
                    <a:pt x="1408" y="606"/>
                  </a:lnTo>
                  <a:lnTo>
                    <a:pt x="1402" y="602"/>
                  </a:lnTo>
                  <a:lnTo>
                    <a:pt x="1400" y="603"/>
                  </a:lnTo>
                  <a:lnTo>
                    <a:pt x="1395" y="608"/>
                  </a:lnTo>
                  <a:lnTo>
                    <a:pt x="1392" y="618"/>
                  </a:lnTo>
                  <a:lnTo>
                    <a:pt x="1392" y="631"/>
                  </a:lnTo>
                  <a:lnTo>
                    <a:pt x="1394" y="644"/>
                  </a:lnTo>
                  <a:lnTo>
                    <a:pt x="1395" y="654"/>
                  </a:lnTo>
                  <a:lnTo>
                    <a:pt x="1400" y="665"/>
                  </a:lnTo>
                  <a:lnTo>
                    <a:pt x="1408" y="681"/>
                  </a:lnTo>
                  <a:lnTo>
                    <a:pt x="1421" y="701"/>
                  </a:lnTo>
                  <a:lnTo>
                    <a:pt x="1434" y="719"/>
                  </a:lnTo>
                  <a:lnTo>
                    <a:pt x="1441" y="727"/>
                  </a:lnTo>
                  <a:lnTo>
                    <a:pt x="1447" y="735"/>
                  </a:lnTo>
                  <a:lnTo>
                    <a:pt x="1454" y="743"/>
                  </a:lnTo>
                  <a:lnTo>
                    <a:pt x="1460" y="750"/>
                  </a:lnTo>
                  <a:lnTo>
                    <a:pt x="1466" y="758"/>
                  </a:lnTo>
                  <a:lnTo>
                    <a:pt x="1470" y="765"/>
                  </a:lnTo>
                  <a:lnTo>
                    <a:pt x="1476" y="772"/>
                  </a:lnTo>
                  <a:lnTo>
                    <a:pt x="1482" y="779"/>
                  </a:lnTo>
                  <a:lnTo>
                    <a:pt x="1487" y="805"/>
                  </a:lnTo>
                  <a:lnTo>
                    <a:pt x="1486" y="841"/>
                  </a:lnTo>
                  <a:lnTo>
                    <a:pt x="1483" y="876"/>
                  </a:lnTo>
                  <a:lnTo>
                    <a:pt x="1482" y="890"/>
                  </a:lnTo>
                  <a:lnTo>
                    <a:pt x="1482" y="890"/>
                  </a:lnTo>
                  <a:lnTo>
                    <a:pt x="1484" y="889"/>
                  </a:lnTo>
                  <a:lnTo>
                    <a:pt x="1489" y="887"/>
                  </a:lnTo>
                  <a:lnTo>
                    <a:pt x="1499" y="883"/>
                  </a:lnTo>
                  <a:lnTo>
                    <a:pt x="1509" y="878"/>
                  </a:lnTo>
                  <a:lnTo>
                    <a:pt x="1515" y="874"/>
                  </a:lnTo>
                  <a:lnTo>
                    <a:pt x="1516" y="867"/>
                  </a:lnTo>
                  <a:lnTo>
                    <a:pt x="1513" y="854"/>
                  </a:lnTo>
                  <a:lnTo>
                    <a:pt x="1510" y="842"/>
                  </a:lnTo>
                  <a:lnTo>
                    <a:pt x="1510" y="828"/>
                  </a:lnTo>
                  <a:lnTo>
                    <a:pt x="1509" y="814"/>
                  </a:lnTo>
                  <a:lnTo>
                    <a:pt x="1510" y="798"/>
                  </a:lnTo>
                  <a:lnTo>
                    <a:pt x="1520" y="831"/>
                  </a:lnTo>
                  <a:lnTo>
                    <a:pt x="1528" y="866"/>
                  </a:lnTo>
                  <a:lnTo>
                    <a:pt x="1532" y="900"/>
                  </a:lnTo>
                  <a:lnTo>
                    <a:pt x="1535" y="936"/>
                  </a:lnTo>
                  <a:lnTo>
                    <a:pt x="1500" y="936"/>
                  </a:lnTo>
                  <a:lnTo>
                    <a:pt x="1497" y="955"/>
                  </a:lnTo>
                  <a:lnTo>
                    <a:pt x="1535" y="955"/>
                  </a:lnTo>
                  <a:lnTo>
                    <a:pt x="1535" y="956"/>
                  </a:lnTo>
                  <a:lnTo>
                    <a:pt x="1535" y="959"/>
                  </a:lnTo>
                  <a:lnTo>
                    <a:pt x="1535" y="961"/>
                  </a:lnTo>
                  <a:lnTo>
                    <a:pt x="1535" y="963"/>
                  </a:lnTo>
                  <a:lnTo>
                    <a:pt x="1535" y="972"/>
                  </a:lnTo>
                  <a:lnTo>
                    <a:pt x="1535" y="979"/>
                  </a:lnTo>
                  <a:lnTo>
                    <a:pt x="1535" y="988"/>
                  </a:lnTo>
                  <a:lnTo>
                    <a:pt x="1533" y="997"/>
                  </a:lnTo>
                  <a:lnTo>
                    <a:pt x="1554" y="997"/>
                  </a:lnTo>
                  <a:lnTo>
                    <a:pt x="1554" y="988"/>
                  </a:lnTo>
                  <a:lnTo>
                    <a:pt x="1554" y="979"/>
                  </a:lnTo>
                  <a:lnTo>
                    <a:pt x="1554" y="972"/>
                  </a:lnTo>
                  <a:lnTo>
                    <a:pt x="1554" y="963"/>
                  </a:lnTo>
                  <a:lnTo>
                    <a:pt x="1554" y="961"/>
                  </a:lnTo>
                  <a:lnTo>
                    <a:pt x="1554" y="959"/>
                  </a:lnTo>
                  <a:lnTo>
                    <a:pt x="1554" y="956"/>
                  </a:lnTo>
                  <a:lnTo>
                    <a:pt x="1554" y="955"/>
                  </a:lnTo>
                  <a:lnTo>
                    <a:pt x="1620" y="955"/>
                  </a:lnTo>
                  <a:lnTo>
                    <a:pt x="1626" y="936"/>
                  </a:lnTo>
                  <a:lnTo>
                    <a:pt x="1554" y="936"/>
                  </a:lnTo>
                  <a:lnTo>
                    <a:pt x="1549" y="891"/>
                  </a:lnTo>
                  <a:lnTo>
                    <a:pt x="1544" y="848"/>
                  </a:lnTo>
                  <a:lnTo>
                    <a:pt x="1533" y="806"/>
                  </a:lnTo>
                  <a:lnTo>
                    <a:pt x="1520" y="765"/>
                  </a:lnTo>
                  <a:lnTo>
                    <a:pt x="1522" y="759"/>
                  </a:lnTo>
                  <a:lnTo>
                    <a:pt x="1523" y="755"/>
                  </a:lnTo>
                  <a:lnTo>
                    <a:pt x="1523" y="752"/>
                  </a:lnTo>
                  <a:lnTo>
                    <a:pt x="1523" y="750"/>
                  </a:lnTo>
                  <a:lnTo>
                    <a:pt x="1516" y="729"/>
                  </a:lnTo>
                  <a:lnTo>
                    <a:pt x="1510" y="742"/>
                  </a:lnTo>
                  <a:lnTo>
                    <a:pt x="1499" y="714"/>
                  </a:lnTo>
                  <a:lnTo>
                    <a:pt x="1486" y="688"/>
                  </a:lnTo>
                  <a:lnTo>
                    <a:pt x="1472" y="664"/>
                  </a:lnTo>
                  <a:lnTo>
                    <a:pt x="1457" y="638"/>
                  </a:lnTo>
                  <a:lnTo>
                    <a:pt x="1440" y="615"/>
                  </a:lnTo>
                  <a:lnTo>
                    <a:pt x="1421" y="592"/>
                  </a:lnTo>
                  <a:lnTo>
                    <a:pt x="1402" y="569"/>
                  </a:lnTo>
                  <a:lnTo>
                    <a:pt x="1381" y="547"/>
                  </a:lnTo>
                  <a:lnTo>
                    <a:pt x="1379" y="544"/>
                  </a:lnTo>
                  <a:lnTo>
                    <a:pt x="1376" y="542"/>
                  </a:lnTo>
                  <a:lnTo>
                    <a:pt x="1375" y="540"/>
                  </a:lnTo>
                  <a:lnTo>
                    <a:pt x="1374" y="537"/>
                  </a:lnTo>
                  <a:lnTo>
                    <a:pt x="1401" y="508"/>
                  </a:lnTo>
                  <a:lnTo>
                    <a:pt x="1408" y="517"/>
                  </a:lnTo>
                  <a:lnTo>
                    <a:pt x="1417" y="526"/>
                  </a:lnTo>
                  <a:lnTo>
                    <a:pt x="1425" y="537"/>
                  </a:lnTo>
                  <a:lnTo>
                    <a:pt x="1434" y="550"/>
                  </a:lnTo>
                  <a:lnTo>
                    <a:pt x="1443" y="563"/>
                  </a:lnTo>
                  <a:lnTo>
                    <a:pt x="1451" y="573"/>
                  </a:lnTo>
                  <a:lnTo>
                    <a:pt x="1460" y="580"/>
                  </a:lnTo>
                  <a:lnTo>
                    <a:pt x="1467" y="586"/>
                  </a:lnTo>
                  <a:lnTo>
                    <a:pt x="1474" y="591"/>
                  </a:lnTo>
                  <a:lnTo>
                    <a:pt x="1482" y="595"/>
                  </a:lnTo>
                  <a:lnTo>
                    <a:pt x="1487" y="596"/>
                  </a:lnTo>
                  <a:lnTo>
                    <a:pt x="1495" y="596"/>
                  </a:lnTo>
                  <a:lnTo>
                    <a:pt x="1502" y="596"/>
                  </a:lnTo>
                  <a:lnTo>
                    <a:pt x="1510" y="595"/>
                  </a:lnTo>
                  <a:lnTo>
                    <a:pt x="1519" y="595"/>
                  </a:lnTo>
                  <a:lnTo>
                    <a:pt x="1528" y="595"/>
                  </a:lnTo>
                  <a:lnTo>
                    <a:pt x="1536" y="596"/>
                  </a:lnTo>
                  <a:lnTo>
                    <a:pt x="1542" y="598"/>
                  </a:lnTo>
                  <a:lnTo>
                    <a:pt x="1548" y="602"/>
                  </a:lnTo>
                  <a:lnTo>
                    <a:pt x="1552" y="608"/>
                  </a:lnTo>
                  <a:lnTo>
                    <a:pt x="1561" y="622"/>
                  </a:lnTo>
                  <a:lnTo>
                    <a:pt x="1571" y="638"/>
                  </a:lnTo>
                  <a:lnTo>
                    <a:pt x="1581" y="651"/>
                  </a:lnTo>
                  <a:lnTo>
                    <a:pt x="1585" y="657"/>
                  </a:lnTo>
                  <a:lnTo>
                    <a:pt x="1587" y="660"/>
                  </a:lnTo>
                  <a:lnTo>
                    <a:pt x="1592" y="665"/>
                  </a:lnTo>
                  <a:lnTo>
                    <a:pt x="1600" y="668"/>
                  </a:lnTo>
                  <a:lnTo>
                    <a:pt x="1610" y="664"/>
                  </a:lnTo>
                  <a:lnTo>
                    <a:pt x="1617" y="658"/>
                  </a:lnTo>
                  <a:lnTo>
                    <a:pt x="1623" y="652"/>
                  </a:lnTo>
                  <a:lnTo>
                    <a:pt x="1630" y="648"/>
                  </a:lnTo>
                  <a:lnTo>
                    <a:pt x="1636" y="642"/>
                  </a:lnTo>
                  <a:lnTo>
                    <a:pt x="1649" y="673"/>
                  </a:lnTo>
                  <a:lnTo>
                    <a:pt x="1662" y="703"/>
                  </a:lnTo>
                  <a:lnTo>
                    <a:pt x="1672" y="733"/>
                  </a:lnTo>
                  <a:lnTo>
                    <a:pt x="1682" y="765"/>
                  </a:lnTo>
                  <a:lnTo>
                    <a:pt x="1689" y="796"/>
                  </a:lnTo>
                  <a:lnTo>
                    <a:pt x="1696" y="830"/>
                  </a:lnTo>
                  <a:lnTo>
                    <a:pt x="1700" y="861"/>
                  </a:lnTo>
                  <a:lnTo>
                    <a:pt x="1705" y="894"/>
                  </a:lnTo>
                  <a:lnTo>
                    <a:pt x="1724" y="894"/>
                  </a:lnTo>
                  <a:lnTo>
                    <a:pt x="1719" y="860"/>
                  </a:lnTo>
                  <a:lnTo>
                    <a:pt x="1713" y="827"/>
                  </a:lnTo>
                  <a:lnTo>
                    <a:pt x="1708" y="792"/>
                  </a:lnTo>
                  <a:lnTo>
                    <a:pt x="1699" y="759"/>
                  </a:lnTo>
                  <a:lnTo>
                    <a:pt x="1689" y="727"/>
                  </a:lnTo>
                  <a:lnTo>
                    <a:pt x="1677" y="694"/>
                  </a:lnTo>
                  <a:lnTo>
                    <a:pt x="1666" y="664"/>
                  </a:lnTo>
                  <a:lnTo>
                    <a:pt x="1652" y="632"/>
                  </a:lnTo>
                  <a:lnTo>
                    <a:pt x="1653" y="631"/>
                  </a:lnTo>
                  <a:lnTo>
                    <a:pt x="1654" y="629"/>
                  </a:lnTo>
                  <a:lnTo>
                    <a:pt x="1656" y="629"/>
                  </a:lnTo>
                  <a:lnTo>
                    <a:pt x="1657" y="628"/>
                  </a:lnTo>
                  <a:lnTo>
                    <a:pt x="1663" y="624"/>
                  </a:lnTo>
                  <a:lnTo>
                    <a:pt x="1667" y="621"/>
                  </a:lnTo>
                  <a:lnTo>
                    <a:pt x="1667" y="616"/>
                  </a:lnTo>
                  <a:lnTo>
                    <a:pt x="1663" y="612"/>
                  </a:lnTo>
                  <a:lnTo>
                    <a:pt x="1657" y="606"/>
                  </a:lnTo>
                  <a:lnTo>
                    <a:pt x="1649" y="598"/>
                  </a:lnTo>
                  <a:lnTo>
                    <a:pt x="1636" y="586"/>
                  </a:lnTo>
                  <a:lnTo>
                    <a:pt x="1621" y="572"/>
                  </a:lnTo>
                  <a:lnTo>
                    <a:pt x="1620" y="569"/>
                  </a:lnTo>
                  <a:lnTo>
                    <a:pt x="1617" y="567"/>
                  </a:lnTo>
                  <a:lnTo>
                    <a:pt x="1616" y="565"/>
                  </a:lnTo>
                  <a:lnTo>
                    <a:pt x="1614" y="563"/>
                  </a:lnTo>
                  <a:lnTo>
                    <a:pt x="1608" y="555"/>
                  </a:lnTo>
                  <a:lnTo>
                    <a:pt x="1603" y="544"/>
                  </a:lnTo>
                  <a:lnTo>
                    <a:pt x="1595" y="536"/>
                  </a:lnTo>
                  <a:lnTo>
                    <a:pt x="1590" y="526"/>
                  </a:lnTo>
                  <a:lnTo>
                    <a:pt x="1582" y="517"/>
                  </a:lnTo>
                  <a:lnTo>
                    <a:pt x="1577" y="507"/>
                  </a:lnTo>
                  <a:lnTo>
                    <a:pt x="1569" y="498"/>
                  </a:lnTo>
                  <a:lnTo>
                    <a:pt x="1562" y="490"/>
                  </a:lnTo>
                  <a:lnTo>
                    <a:pt x="1559" y="485"/>
                  </a:lnTo>
                  <a:lnTo>
                    <a:pt x="1556" y="480"/>
                  </a:lnTo>
                  <a:lnTo>
                    <a:pt x="1552" y="475"/>
                  </a:lnTo>
                  <a:lnTo>
                    <a:pt x="1549" y="471"/>
                  </a:lnTo>
                  <a:lnTo>
                    <a:pt x="1533" y="451"/>
                  </a:lnTo>
                  <a:lnTo>
                    <a:pt x="1520" y="432"/>
                  </a:lnTo>
                  <a:lnTo>
                    <a:pt x="1512" y="421"/>
                  </a:lnTo>
                  <a:lnTo>
                    <a:pt x="1509" y="416"/>
                  </a:lnTo>
                  <a:lnTo>
                    <a:pt x="1508" y="416"/>
                  </a:lnTo>
                  <a:lnTo>
                    <a:pt x="1506" y="415"/>
                  </a:lnTo>
                  <a:lnTo>
                    <a:pt x="1502" y="413"/>
                  </a:lnTo>
                  <a:lnTo>
                    <a:pt x="1497" y="412"/>
                  </a:lnTo>
                  <a:lnTo>
                    <a:pt x="1613" y="297"/>
                  </a:lnTo>
                  <a:lnTo>
                    <a:pt x="1616" y="300"/>
                  </a:lnTo>
                  <a:lnTo>
                    <a:pt x="1617" y="301"/>
                  </a:lnTo>
                  <a:lnTo>
                    <a:pt x="1620" y="304"/>
                  </a:lnTo>
                  <a:lnTo>
                    <a:pt x="1621" y="307"/>
                  </a:lnTo>
                  <a:lnTo>
                    <a:pt x="1653" y="339"/>
                  </a:lnTo>
                  <a:lnTo>
                    <a:pt x="1682" y="373"/>
                  </a:lnTo>
                  <a:lnTo>
                    <a:pt x="1709" y="408"/>
                  </a:lnTo>
                  <a:lnTo>
                    <a:pt x="1735" y="442"/>
                  </a:lnTo>
                  <a:lnTo>
                    <a:pt x="1758" y="480"/>
                  </a:lnTo>
                  <a:lnTo>
                    <a:pt x="1780" y="517"/>
                  </a:lnTo>
                  <a:lnTo>
                    <a:pt x="1800" y="556"/>
                  </a:lnTo>
                  <a:lnTo>
                    <a:pt x="1819" y="595"/>
                  </a:lnTo>
                  <a:lnTo>
                    <a:pt x="1834" y="637"/>
                  </a:lnTo>
                  <a:lnTo>
                    <a:pt x="1849" y="677"/>
                  </a:lnTo>
                  <a:lnTo>
                    <a:pt x="1862" y="719"/>
                  </a:lnTo>
                  <a:lnTo>
                    <a:pt x="1872" y="762"/>
                  </a:lnTo>
                  <a:lnTo>
                    <a:pt x="1880" y="804"/>
                  </a:lnTo>
                  <a:lnTo>
                    <a:pt x="1886" y="848"/>
                  </a:lnTo>
                  <a:lnTo>
                    <a:pt x="1891" y="891"/>
                  </a:lnTo>
                  <a:lnTo>
                    <a:pt x="1893" y="936"/>
                  </a:lnTo>
                  <a:lnTo>
                    <a:pt x="1793" y="936"/>
                  </a:lnTo>
                  <a:lnTo>
                    <a:pt x="1793" y="955"/>
                  </a:lnTo>
                  <a:lnTo>
                    <a:pt x="1893" y="955"/>
                  </a:lnTo>
                  <a:lnTo>
                    <a:pt x="1893" y="956"/>
                  </a:lnTo>
                  <a:lnTo>
                    <a:pt x="1893" y="959"/>
                  </a:lnTo>
                  <a:lnTo>
                    <a:pt x="1893" y="961"/>
                  </a:lnTo>
                  <a:lnTo>
                    <a:pt x="1893" y="963"/>
                  </a:lnTo>
                  <a:lnTo>
                    <a:pt x="1893" y="984"/>
                  </a:lnTo>
                  <a:lnTo>
                    <a:pt x="1893" y="1004"/>
                  </a:lnTo>
                  <a:lnTo>
                    <a:pt x="1892" y="1025"/>
                  </a:lnTo>
                  <a:lnTo>
                    <a:pt x="1891" y="1046"/>
                  </a:lnTo>
                  <a:lnTo>
                    <a:pt x="1928" y="1054"/>
                  </a:lnTo>
                  <a:lnTo>
                    <a:pt x="1929" y="1031"/>
                  </a:lnTo>
                  <a:lnTo>
                    <a:pt x="1931" y="1008"/>
                  </a:lnTo>
                  <a:lnTo>
                    <a:pt x="1932" y="986"/>
                  </a:lnTo>
                  <a:lnTo>
                    <a:pt x="1932" y="963"/>
                  </a:lnTo>
                  <a:lnTo>
                    <a:pt x="1931" y="916"/>
                  </a:lnTo>
                  <a:lnTo>
                    <a:pt x="1928" y="867"/>
                  </a:lnTo>
                  <a:lnTo>
                    <a:pt x="1922" y="821"/>
                  </a:lnTo>
                  <a:lnTo>
                    <a:pt x="1914" y="773"/>
                  </a:lnTo>
                  <a:lnTo>
                    <a:pt x="1904" y="727"/>
                  </a:lnTo>
                  <a:lnTo>
                    <a:pt x="1891" y="683"/>
                  </a:lnTo>
                  <a:lnTo>
                    <a:pt x="1876" y="637"/>
                  </a:lnTo>
                  <a:lnTo>
                    <a:pt x="1859" y="593"/>
                  </a:lnTo>
                  <a:lnTo>
                    <a:pt x="1840" y="550"/>
                  </a:lnTo>
                  <a:lnTo>
                    <a:pt x="1819" y="508"/>
                  </a:lnTo>
                  <a:lnTo>
                    <a:pt x="1796" y="467"/>
                  </a:lnTo>
                  <a:lnTo>
                    <a:pt x="1770" y="428"/>
                  </a:lnTo>
                  <a:lnTo>
                    <a:pt x="1742" y="389"/>
                  </a:lnTo>
                  <a:lnTo>
                    <a:pt x="1713" y="351"/>
                  </a:lnTo>
                  <a:lnTo>
                    <a:pt x="1682" y="314"/>
                  </a:lnTo>
                  <a:lnTo>
                    <a:pt x="1649" y="279"/>
                  </a:lnTo>
                  <a:lnTo>
                    <a:pt x="1618" y="251"/>
                  </a:lnTo>
                  <a:lnTo>
                    <a:pt x="1585" y="222"/>
                  </a:lnTo>
                  <a:lnTo>
                    <a:pt x="1554" y="196"/>
                  </a:lnTo>
                  <a:lnTo>
                    <a:pt x="1519" y="170"/>
                  </a:lnTo>
                  <a:lnTo>
                    <a:pt x="1484" y="147"/>
                  </a:lnTo>
                  <a:lnTo>
                    <a:pt x="1448" y="125"/>
                  </a:lnTo>
                  <a:lnTo>
                    <a:pt x="1412" y="105"/>
                  </a:lnTo>
                  <a:lnTo>
                    <a:pt x="1375" y="87"/>
                  </a:lnTo>
                  <a:lnTo>
                    <a:pt x="1338" y="71"/>
                  </a:lnTo>
                  <a:lnTo>
                    <a:pt x="1299" y="55"/>
                  </a:lnTo>
                  <a:lnTo>
                    <a:pt x="1258" y="42"/>
                  </a:lnTo>
                  <a:lnTo>
                    <a:pt x="1220" y="29"/>
                  </a:lnTo>
                  <a:lnTo>
                    <a:pt x="1178" y="20"/>
                  </a:lnTo>
                  <a:lnTo>
                    <a:pt x="1137" y="12"/>
                  </a:lnTo>
                  <a:lnTo>
                    <a:pt x="1096" y="4"/>
                  </a:lnTo>
                  <a:lnTo>
                    <a:pt x="1054" y="0"/>
                  </a:lnTo>
                  <a:lnTo>
                    <a:pt x="1051" y="10"/>
                  </a:lnTo>
                  <a:lnTo>
                    <a:pt x="1048" y="19"/>
                  </a:lnTo>
                  <a:lnTo>
                    <a:pt x="1047" y="26"/>
                  </a:lnTo>
                  <a:lnTo>
                    <a:pt x="1044" y="32"/>
                  </a:lnTo>
                  <a:lnTo>
                    <a:pt x="1044" y="38"/>
                  </a:lnTo>
                  <a:lnTo>
                    <a:pt x="1083" y="42"/>
                  </a:lnTo>
                  <a:lnTo>
                    <a:pt x="1122" y="48"/>
                  </a:lnTo>
                  <a:lnTo>
                    <a:pt x="1159" y="55"/>
                  </a:lnTo>
                  <a:lnTo>
                    <a:pt x="1196" y="64"/>
                  </a:lnTo>
                  <a:lnTo>
                    <a:pt x="1234" y="74"/>
                  </a:lnTo>
                  <a:lnTo>
                    <a:pt x="1271" y="85"/>
                  </a:lnTo>
                  <a:lnTo>
                    <a:pt x="1307" y="100"/>
                  </a:lnTo>
                  <a:lnTo>
                    <a:pt x="1342" y="114"/>
                  </a:lnTo>
                  <a:lnTo>
                    <a:pt x="1376" y="130"/>
                  </a:lnTo>
                  <a:lnTo>
                    <a:pt x="1411" y="148"/>
                  </a:lnTo>
                  <a:lnTo>
                    <a:pt x="1444" y="167"/>
                  </a:lnTo>
                  <a:lnTo>
                    <a:pt x="1477" y="187"/>
                  </a:lnTo>
                  <a:lnTo>
                    <a:pt x="1509" y="209"/>
                  </a:lnTo>
                  <a:lnTo>
                    <a:pt x="1539" y="233"/>
                  </a:lnTo>
                  <a:lnTo>
                    <a:pt x="1569" y="258"/>
                  </a:lnTo>
                  <a:lnTo>
                    <a:pt x="1598" y="284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79" y="400"/>
                  </a:lnTo>
                  <a:lnTo>
                    <a:pt x="1474" y="398"/>
                  </a:lnTo>
                  <a:lnTo>
                    <a:pt x="1470" y="393"/>
                  </a:lnTo>
                  <a:lnTo>
                    <a:pt x="1466" y="389"/>
                  </a:lnTo>
                  <a:lnTo>
                    <a:pt x="1460" y="385"/>
                  </a:lnTo>
                  <a:lnTo>
                    <a:pt x="1460" y="383"/>
                  </a:lnTo>
                  <a:lnTo>
                    <a:pt x="1460" y="383"/>
                  </a:lnTo>
                  <a:lnTo>
                    <a:pt x="1460" y="382"/>
                  </a:lnTo>
                  <a:lnTo>
                    <a:pt x="1460" y="382"/>
                  </a:lnTo>
                  <a:lnTo>
                    <a:pt x="1461" y="372"/>
                  </a:lnTo>
                  <a:lnTo>
                    <a:pt x="1461" y="362"/>
                  </a:lnTo>
                  <a:lnTo>
                    <a:pt x="1460" y="351"/>
                  </a:lnTo>
                  <a:lnTo>
                    <a:pt x="1453" y="341"/>
                  </a:lnTo>
                  <a:lnTo>
                    <a:pt x="1443" y="328"/>
                  </a:lnTo>
                  <a:lnTo>
                    <a:pt x="1434" y="315"/>
                  </a:lnTo>
                  <a:lnTo>
                    <a:pt x="1424" y="305"/>
                  </a:lnTo>
                  <a:lnTo>
                    <a:pt x="1412" y="303"/>
                  </a:lnTo>
                  <a:lnTo>
                    <a:pt x="1405" y="301"/>
                  </a:lnTo>
                  <a:lnTo>
                    <a:pt x="1400" y="297"/>
                  </a:lnTo>
                  <a:lnTo>
                    <a:pt x="1392" y="290"/>
                  </a:lnTo>
                  <a:lnTo>
                    <a:pt x="1387" y="282"/>
                  </a:lnTo>
                  <a:lnTo>
                    <a:pt x="1381" y="277"/>
                  </a:lnTo>
                  <a:lnTo>
                    <a:pt x="1374" y="272"/>
                  </a:lnTo>
                  <a:lnTo>
                    <a:pt x="1369" y="272"/>
                  </a:lnTo>
                  <a:lnTo>
                    <a:pt x="1364" y="277"/>
                  </a:lnTo>
                  <a:lnTo>
                    <a:pt x="1355" y="290"/>
                  </a:lnTo>
                  <a:lnTo>
                    <a:pt x="1351" y="295"/>
                  </a:lnTo>
                  <a:lnTo>
                    <a:pt x="1349" y="298"/>
                  </a:lnTo>
                  <a:lnTo>
                    <a:pt x="1349" y="298"/>
                  </a:lnTo>
                  <a:lnTo>
                    <a:pt x="1355" y="311"/>
                  </a:lnTo>
                  <a:lnTo>
                    <a:pt x="1365" y="343"/>
                  </a:lnTo>
                  <a:lnTo>
                    <a:pt x="1375" y="380"/>
                  </a:lnTo>
                  <a:lnTo>
                    <a:pt x="1375" y="413"/>
                  </a:lnTo>
                  <a:lnTo>
                    <a:pt x="1368" y="438"/>
                  </a:lnTo>
                  <a:lnTo>
                    <a:pt x="1364" y="458"/>
                  </a:lnTo>
                  <a:lnTo>
                    <a:pt x="1365" y="472"/>
                  </a:lnTo>
                  <a:lnTo>
                    <a:pt x="1375" y="485"/>
                  </a:lnTo>
                  <a:lnTo>
                    <a:pt x="1378" y="488"/>
                  </a:lnTo>
                  <a:lnTo>
                    <a:pt x="1381" y="490"/>
                  </a:lnTo>
                  <a:lnTo>
                    <a:pt x="1384" y="493"/>
                  </a:lnTo>
                  <a:lnTo>
                    <a:pt x="1387" y="495"/>
                  </a:lnTo>
                  <a:lnTo>
                    <a:pt x="1359" y="524"/>
                  </a:lnTo>
                  <a:lnTo>
                    <a:pt x="1358" y="524"/>
                  </a:lnTo>
                  <a:lnTo>
                    <a:pt x="1358" y="523"/>
                  </a:lnTo>
                  <a:lnTo>
                    <a:pt x="1358" y="523"/>
                  </a:lnTo>
                  <a:lnTo>
                    <a:pt x="1356" y="521"/>
                  </a:lnTo>
                  <a:lnTo>
                    <a:pt x="1345" y="542"/>
                  </a:lnTo>
                  <a:lnTo>
                    <a:pt x="1332" y="562"/>
                  </a:lnTo>
                  <a:lnTo>
                    <a:pt x="1319" y="579"/>
                  </a:lnTo>
                  <a:lnTo>
                    <a:pt x="1303" y="596"/>
                  </a:lnTo>
                  <a:lnTo>
                    <a:pt x="1287" y="612"/>
                  </a:lnTo>
                  <a:lnTo>
                    <a:pt x="1270" y="627"/>
                  </a:lnTo>
                  <a:lnTo>
                    <a:pt x="1251" y="639"/>
                  </a:lnTo>
                  <a:lnTo>
                    <a:pt x="1232" y="652"/>
                  </a:lnTo>
                  <a:lnTo>
                    <a:pt x="1212" y="671"/>
                  </a:lnTo>
                  <a:lnTo>
                    <a:pt x="1211" y="670"/>
                  </a:lnTo>
                  <a:lnTo>
                    <a:pt x="1209" y="668"/>
                  </a:lnTo>
                  <a:lnTo>
                    <a:pt x="1208" y="668"/>
                  </a:lnTo>
                  <a:lnTo>
                    <a:pt x="1207" y="667"/>
                  </a:lnTo>
                  <a:lnTo>
                    <a:pt x="1202" y="668"/>
                  </a:lnTo>
                  <a:lnTo>
                    <a:pt x="1198" y="671"/>
                  </a:lnTo>
                  <a:lnTo>
                    <a:pt x="1194" y="673"/>
                  </a:lnTo>
                  <a:lnTo>
                    <a:pt x="1188" y="675"/>
                  </a:lnTo>
                  <a:lnTo>
                    <a:pt x="1191" y="677"/>
                  </a:lnTo>
                  <a:lnTo>
                    <a:pt x="1194" y="680"/>
                  </a:lnTo>
                  <a:lnTo>
                    <a:pt x="1196" y="681"/>
                  </a:lnTo>
                  <a:lnTo>
                    <a:pt x="1199" y="684"/>
                  </a:lnTo>
                  <a:lnTo>
                    <a:pt x="1192" y="690"/>
                  </a:lnTo>
                  <a:lnTo>
                    <a:pt x="1185" y="697"/>
                  </a:lnTo>
                  <a:lnTo>
                    <a:pt x="1178" y="706"/>
                  </a:lnTo>
                  <a:lnTo>
                    <a:pt x="1168" y="714"/>
                  </a:lnTo>
                  <a:lnTo>
                    <a:pt x="1188" y="745"/>
                  </a:lnTo>
                  <a:lnTo>
                    <a:pt x="1191" y="743"/>
                  </a:lnTo>
                  <a:lnTo>
                    <a:pt x="1192" y="742"/>
                  </a:lnTo>
                  <a:lnTo>
                    <a:pt x="1195" y="740"/>
                  </a:lnTo>
                  <a:lnTo>
                    <a:pt x="1199" y="740"/>
                  </a:lnTo>
                  <a:lnTo>
                    <a:pt x="1211" y="737"/>
                  </a:lnTo>
                  <a:lnTo>
                    <a:pt x="1221" y="739"/>
                  </a:lnTo>
                  <a:lnTo>
                    <a:pt x="1230" y="745"/>
                  </a:lnTo>
                  <a:lnTo>
                    <a:pt x="1235" y="755"/>
                  </a:lnTo>
                  <a:lnTo>
                    <a:pt x="1235" y="765"/>
                  </a:lnTo>
                  <a:lnTo>
                    <a:pt x="1228" y="769"/>
                  </a:lnTo>
                  <a:lnTo>
                    <a:pt x="1221" y="772"/>
                  </a:lnTo>
                  <a:lnTo>
                    <a:pt x="1217" y="772"/>
                  </a:lnTo>
                  <a:lnTo>
                    <a:pt x="1209" y="801"/>
                  </a:lnTo>
                  <a:lnTo>
                    <a:pt x="1195" y="772"/>
                  </a:lnTo>
                  <a:lnTo>
                    <a:pt x="1194" y="773"/>
                  </a:lnTo>
                  <a:lnTo>
                    <a:pt x="1188" y="776"/>
                  </a:lnTo>
                  <a:lnTo>
                    <a:pt x="1179" y="779"/>
                  </a:lnTo>
                  <a:lnTo>
                    <a:pt x="1166" y="783"/>
                  </a:lnTo>
                  <a:lnTo>
                    <a:pt x="1156" y="783"/>
                  </a:lnTo>
                  <a:lnTo>
                    <a:pt x="1149" y="782"/>
                  </a:lnTo>
                  <a:lnTo>
                    <a:pt x="1143" y="779"/>
                  </a:lnTo>
                  <a:lnTo>
                    <a:pt x="1135" y="776"/>
                  </a:lnTo>
                  <a:lnTo>
                    <a:pt x="1145" y="766"/>
                  </a:lnTo>
                  <a:lnTo>
                    <a:pt x="1149" y="769"/>
                  </a:lnTo>
                  <a:lnTo>
                    <a:pt x="1153" y="772"/>
                  </a:lnTo>
                  <a:lnTo>
                    <a:pt x="1158" y="772"/>
                  </a:lnTo>
                  <a:lnTo>
                    <a:pt x="1163" y="769"/>
                  </a:lnTo>
                  <a:lnTo>
                    <a:pt x="1171" y="762"/>
                  </a:lnTo>
                  <a:lnTo>
                    <a:pt x="1176" y="756"/>
                  </a:lnTo>
                  <a:lnTo>
                    <a:pt x="1181" y="749"/>
                  </a:lnTo>
                  <a:lnTo>
                    <a:pt x="1188" y="745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6" y="714"/>
                  </a:lnTo>
                  <a:lnTo>
                    <a:pt x="1166" y="714"/>
                  </a:lnTo>
                  <a:lnTo>
                    <a:pt x="1159" y="719"/>
                  </a:lnTo>
                  <a:lnTo>
                    <a:pt x="1150" y="723"/>
                  </a:lnTo>
                  <a:lnTo>
                    <a:pt x="1142" y="727"/>
                  </a:lnTo>
                  <a:lnTo>
                    <a:pt x="1133" y="730"/>
                  </a:lnTo>
                  <a:lnTo>
                    <a:pt x="1126" y="735"/>
                  </a:lnTo>
                  <a:lnTo>
                    <a:pt x="1122" y="739"/>
                  </a:lnTo>
                  <a:lnTo>
                    <a:pt x="1120" y="743"/>
                  </a:lnTo>
                  <a:lnTo>
                    <a:pt x="1123" y="747"/>
                  </a:lnTo>
                  <a:lnTo>
                    <a:pt x="1124" y="749"/>
                  </a:lnTo>
                  <a:lnTo>
                    <a:pt x="1127" y="750"/>
                  </a:lnTo>
                  <a:lnTo>
                    <a:pt x="1129" y="752"/>
                  </a:lnTo>
                  <a:lnTo>
                    <a:pt x="1130" y="753"/>
                  </a:lnTo>
                  <a:lnTo>
                    <a:pt x="1117" y="768"/>
                  </a:lnTo>
                  <a:lnTo>
                    <a:pt x="1113" y="766"/>
                  </a:lnTo>
                  <a:lnTo>
                    <a:pt x="1110" y="765"/>
                  </a:lnTo>
                  <a:lnTo>
                    <a:pt x="1106" y="766"/>
                  </a:lnTo>
                  <a:lnTo>
                    <a:pt x="1101" y="769"/>
                  </a:lnTo>
                  <a:lnTo>
                    <a:pt x="1094" y="778"/>
                  </a:lnTo>
                  <a:lnTo>
                    <a:pt x="1088" y="785"/>
                  </a:lnTo>
                  <a:lnTo>
                    <a:pt x="1086" y="791"/>
                  </a:lnTo>
                  <a:lnTo>
                    <a:pt x="1084" y="794"/>
                  </a:lnTo>
                  <a:lnTo>
                    <a:pt x="1081" y="796"/>
                  </a:lnTo>
                  <a:lnTo>
                    <a:pt x="1073" y="801"/>
                  </a:lnTo>
                  <a:lnTo>
                    <a:pt x="1063" y="804"/>
                  </a:lnTo>
                  <a:lnTo>
                    <a:pt x="1055" y="798"/>
                  </a:lnTo>
                  <a:lnTo>
                    <a:pt x="1052" y="786"/>
                  </a:lnTo>
                  <a:lnTo>
                    <a:pt x="1054" y="775"/>
                  </a:lnTo>
                  <a:lnTo>
                    <a:pt x="1057" y="765"/>
                  </a:lnTo>
                  <a:lnTo>
                    <a:pt x="1058" y="762"/>
                  </a:lnTo>
                  <a:lnTo>
                    <a:pt x="1034" y="765"/>
                  </a:lnTo>
                  <a:lnTo>
                    <a:pt x="1034" y="850"/>
                  </a:lnTo>
                  <a:lnTo>
                    <a:pt x="1031" y="853"/>
                  </a:lnTo>
                  <a:lnTo>
                    <a:pt x="1031" y="880"/>
                  </a:lnTo>
                  <a:lnTo>
                    <a:pt x="1034" y="877"/>
                  </a:lnTo>
                  <a:lnTo>
                    <a:pt x="1034" y="936"/>
                  </a:lnTo>
                  <a:lnTo>
                    <a:pt x="1029" y="936"/>
                  </a:lnTo>
                  <a:lnTo>
                    <a:pt x="1028" y="945"/>
                  </a:lnTo>
                  <a:lnTo>
                    <a:pt x="1034" y="945"/>
                  </a:lnTo>
                  <a:lnTo>
                    <a:pt x="1035" y="945"/>
                  </a:lnTo>
                  <a:lnTo>
                    <a:pt x="1037" y="945"/>
                  </a:lnTo>
                  <a:lnTo>
                    <a:pt x="1040" y="946"/>
                  </a:lnTo>
                  <a:lnTo>
                    <a:pt x="1041" y="946"/>
                  </a:lnTo>
                  <a:lnTo>
                    <a:pt x="1051" y="949"/>
                  </a:lnTo>
                  <a:lnTo>
                    <a:pt x="1065" y="953"/>
                  </a:lnTo>
                  <a:lnTo>
                    <a:pt x="1081" y="959"/>
                  </a:lnTo>
                  <a:lnTo>
                    <a:pt x="1099" y="965"/>
                  </a:lnTo>
                  <a:lnTo>
                    <a:pt x="1116" y="972"/>
                  </a:lnTo>
                  <a:lnTo>
                    <a:pt x="1132" y="981"/>
                  </a:lnTo>
                  <a:lnTo>
                    <a:pt x="1146" y="989"/>
                  </a:lnTo>
                  <a:lnTo>
                    <a:pt x="1156" y="998"/>
                  </a:lnTo>
                  <a:lnTo>
                    <a:pt x="1166" y="1010"/>
                  </a:lnTo>
                  <a:lnTo>
                    <a:pt x="1176" y="1024"/>
                  </a:lnTo>
                  <a:lnTo>
                    <a:pt x="1188" y="1038"/>
                  </a:lnTo>
                  <a:lnTo>
                    <a:pt x="1198" y="1056"/>
                  </a:lnTo>
                  <a:lnTo>
                    <a:pt x="1207" y="1073"/>
                  </a:lnTo>
                  <a:lnTo>
                    <a:pt x="1214" y="1092"/>
                  </a:lnTo>
                  <a:lnTo>
                    <a:pt x="1220" y="1110"/>
                  </a:lnTo>
                  <a:lnTo>
                    <a:pt x="1221" y="1130"/>
                  </a:lnTo>
                  <a:lnTo>
                    <a:pt x="1220" y="1152"/>
                  </a:lnTo>
                  <a:lnTo>
                    <a:pt x="1217" y="1172"/>
                  </a:lnTo>
                  <a:lnTo>
                    <a:pt x="1211" y="1194"/>
                  </a:lnTo>
                  <a:lnTo>
                    <a:pt x="1202" y="1214"/>
                  </a:lnTo>
                  <a:lnTo>
                    <a:pt x="1191" y="1234"/>
                  </a:lnTo>
                  <a:lnTo>
                    <a:pt x="1176" y="1253"/>
                  </a:lnTo>
                  <a:lnTo>
                    <a:pt x="1159" y="1269"/>
                  </a:lnTo>
                  <a:lnTo>
                    <a:pt x="1137" y="1282"/>
                  </a:lnTo>
                  <a:lnTo>
                    <a:pt x="1114" y="1293"/>
                  </a:lnTo>
                  <a:lnTo>
                    <a:pt x="1093" y="1303"/>
                  </a:lnTo>
                  <a:lnTo>
                    <a:pt x="1074" y="1312"/>
                  </a:lnTo>
                  <a:lnTo>
                    <a:pt x="1055" y="1321"/>
                  </a:lnTo>
                  <a:lnTo>
                    <a:pt x="1041" y="1326"/>
                  </a:lnTo>
                  <a:lnTo>
                    <a:pt x="1029" y="1331"/>
                  </a:lnTo>
                  <a:lnTo>
                    <a:pt x="1022" y="1334"/>
                  </a:lnTo>
                  <a:lnTo>
                    <a:pt x="1019" y="1335"/>
                  </a:lnTo>
                  <a:lnTo>
                    <a:pt x="1016" y="1421"/>
                  </a:lnTo>
                  <a:lnTo>
                    <a:pt x="1021" y="1424"/>
                  </a:lnTo>
                  <a:lnTo>
                    <a:pt x="1034" y="1430"/>
                  </a:lnTo>
                  <a:lnTo>
                    <a:pt x="1051" y="1441"/>
                  </a:lnTo>
                  <a:lnTo>
                    <a:pt x="1073" y="1456"/>
                  </a:lnTo>
                  <a:lnTo>
                    <a:pt x="1093" y="1475"/>
                  </a:lnTo>
                  <a:lnTo>
                    <a:pt x="1112" y="1498"/>
                  </a:lnTo>
                  <a:lnTo>
                    <a:pt x="1124" y="1522"/>
                  </a:lnTo>
                  <a:lnTo>
                    <a:pt x="1130" y="1551"/>
                  </a:lnTo>
                  <a:lnTo>
                    <a:pt x="1132" y="1603"/>
                  </a:lnTo>
                  <a:lnTo>
                    <a:pt x="1130" y="1637"/>
                  </a:lnTo>
                  <a:lnTo>
                    <a:pt x="1123" y="1656"/>
                  </a:lnTo>
                  <a:lnTo>
                    <a:pt x="1113" y="1659"/>
                  </a:lnTo>
                  <a:lnTo>
                    <a:pt x="1104" y="1657"/>
                  </a:lnTo>
                  <a:lnTo>
                    <a:pt x="1103" y="1663"/>
                  </a:lnTo>
                  <a:lnTo>
                    <a:pt x="1104" y="1670"/>
                  </a:lnTo>
                  <a:lnTo>
                    <a:pt x="1106" y="1673"/>
                  </a:lnTo>
                  <a:lnTo>
                    <a:pt x="1113" y="1692"/>
                  </a:lnTo>
                  <a:lnTo>
                    <a:pt x="1101" y="1693"/>
                  </a:lnTo>
                  <a:lnTo>
                    <a:pt x="1088" y="1696"/>
                  </a:lnTo>
                  <a:lnTo>
                    <a:pt x="1077" y="1698"/>
                  </a:lnTo>
                  <a:lnTo>
                    <a:pt x="1064" y="1699"/>
                  </a:lnTo>
                  <a:lnTo>
                    <a:pt x="1052" y="1701"/>
                  </a:lnTo>
                  <a:lnTo>
                    <a:pt x="1040" y="1702"/>
                  </a:lnTo>
                  <a:lnTo>
                    <a:pt x="1028" y="1704"/>
                  </a:lnTo>
                  <a:lnTo>
                    <a:pt x="1015" y="1705"/>
                  </a:lnTo>
                  <a:lnTo>
                    <a:pt x="1015" y="1724"/>
                  </a:lnTo>
                  <a:lnTo>
                    <a:pt x="1029" y="1722"/>
                  </a:lnTo>
                  <a:lnTo>
                    <a:pt x="1044" y="1721"/>
                  </a:lnTo>
                  <a:lnTo>
                    <a:pt x="1058" y="1719"/>
                  </a:lnTo>
                  <a:lnTo>
                    <a:pt x="1074" y="1718"/>
                  </a:lnTo>
                  <a:lnTo>
                    <a:pt x="1088" y="1715"/>
                  </a:lnTo>
                  <a:lnTo>
                    <a:pt x="1103" y="1714"/>
                  </a:lnTo>
                  <a:lnTo>
                    <a:pt x="1117" y="1711"/>
                  </a:lnTo>
                  <a:lnTo>
                    <a:pt x="1132" y="1708"/>
                  </a:lnTo>
                  <a:lnTo>
                    <a:pt x="1137" y="1706"/>
                  </a:lnTo>
                  <a:lnTo>
                    <a:pt x="1143" y="1706"/>
                  </a:lnTo>
                  <a:lnTo>
                    <a:pt x="1149" y="1708"/>
                  </a:lnTo>
                  <a:lnTo>
                    <a:pt x="1156" y="1709"/>
                  </a:lnTo>
                  <a:lnTo>
                    <a:pt x="1166" y="1712"/>
                  </a:lnTo>
                  <a:lnTo>
                    <a:pt x="1173" y="1715"/>
                  </a:lnTo>
                  <a:lnTo>
                    <a:pt x="1179" y="1717"/>
                  </a:lnTo>
                  <a:lnTo>
                    <a:pt x="1188" y="1717"/>
                  </a:lnTo>
                  <a:lnTo>
                    <a:pt x="1195" y="1714"/>
                  </a:lnTo>
                  <a:lnTo>
                    <a:pt x="1207" y="1709"/>
                  </a:lnTo>
                  <a:lnTo>
                    <a:pt x="1220" y="1702"/>
                  </a:lnTo>
                  <a:lnTo>
                    <a:pt x="1235" y="1695"/>
                  </a:lnTo>
                  <a:lnTo>
                    <a:pt x="1251" y="1685"/>
                  </a:lnTo>
                  <a:lnTo>
                    <a:pt x="1266" y="1675"/>
                  </a:lnTo>
                  <a:lnTo>
                    <a:pt x="1280" y="1665"/>
                  </a:lnTo>
                  <a:lnTo>
                    <a:pt x="1290" y="1653"/>
                  </a:lnTo>
                  <a:lnTo>
                    <a:pt x="1306" y="1646"/>
                  </a:lnTo>
                  <a:lnTo>
                    <a:pt x="1322" y="1639"/>
                  </a:lnTo>
                  <a:lnTo>
                    <a:pt x="1336" y="1630"/>
                  </a:lnTo>
                  <a:lnTo>
                    <a:pt x="1352" y="1621"/>
                  </a:lnTo>
                  <a:lnTo>
                    <a:pt x="1366" y="1611"/>
                  </a:lnTo>
                  <a:lnTo>
                    <a:pt x="1381" y="1603"/>
                  </a:lnTo>
                  <a:lnTo>
                    <a:pt x="1395" y="1593"/>
                  </a:lnTo>
                  <a:lnTo>
                    <a:pt x="1410" y="1583"/>
                  </a:lnTo>
                  <a:lnTo>
                    <a:pt x="1401" y="1565"/>
                  </a:lnTo>
                  <a:lnTo>
                    <a:pt x="1389" y="1574"/>
                  </a:lnTo>
                  <a:lnTo>
                    <a:pt x="1378" y="1583"/>
                  </a:lnTo>
                  <a:lnTo>
                    <a:pt x="1365" y="1590"/>
                  </a:lnTo>
                  <a:lnTo>
                    <a:pt x="1353" y="1597"/>
                  </a:lnTo>
                  <a:lnTo>
                    <a:pt x="1340" y="1606"/>
                  </a:lnTo>
                  <a:lnTo>
                    <a:pt x="1328" y="1613"/>
                  </a:lnTo>
                  <a:lnTo>
                    <a:pt x="1315" y="1619"/>
                  </a:lnTo>
                  <a:lnTo>
                    <a:pt x="1302" y="1626"/>
                  </a:lnTo>
                  <a:lnTo>
                    <a:pt x="1304" y="1606"/>
                  </a:lnTo>
                  <a:lnTo>
                    <a:pt x="1304" y="1585"/>
                  </a:lnTo>
                  <a:lnTo>
                    <a:pt x="1306" y="1567"/>
                  </a:lnTo>
                  <a:lnTo>
                    <a:pt x="1310" y="1551"/>
                  </a:lnTo>
                  <a:lnTo>
                    <a:pt x="1320" y="1535"/>
                  </a:lnTo>
                  <a:lnTo>
                    <a:pt x="1333" y="1521"/>
                  </a:lnTo>
                  <a:lnTo>
                    <a:pt x="1342" y="1505"/>
                  </a:lnTo>
                  <a:lnTo>
                    <a:pt x="1342" y="1486"/>
                  </a:lnTo>
                  <a:lnTo>
                    <a:pt x="1336" y="1472"/>
                  </a:lnTo>
                  <a:lnTo>
                    <a:pt x="1328" y="1460"/>
                  </a:lnTo>
                  <a:lnTo>
                    <a:pt x="1319" y="1450"/>
                  </a:lnTo>
                  <a:lnTo>
                    <a:pt x="1310" y="1441"/>
                  </a:lnTo>
                  <a:lnTo>
                    <a:pt x="1316" y="1437"/>
                  </a:lnTo>
                  <a:lnTo>
                    <a:pt x="1323" y="1431"/>
                  </a:lnTo>
                  <a:lnTo>
                    <a:pt x="1329" y="1427"/>
                  </a:lnTo>
                  <a:lnTo>
                    <a:pt x="1335" y="1423"/>
                  </a:lnTo>
                  <a:lnTo>
                    <a:pt x="1326" y="1405"/>
                  </a:lnTo>
                  <a:lnTo>
                    <a:pt x="1322" y="1408"/>
                  </a:lnTo>
                  <a:lnTo>
                    <a:pt x="1317" y="1413"/>
                  </a:lnTo>
                  <a:lnTo>
                    <a:pt x="1313" y="1417"/>
                  </a:lnTo>
                  <a:lnTo>
                    <a:pt x="1307" y="1420"/>
                  </a:lnTo>
                  <a:lnTo>
                    <a:pt x="1310" y="1408"/>
                  </a:lnTo>
                  <a:lnTo>
                    <a:pt x="1313" y="1398"/>
                  </a:lnTo>
                  <a:lnTo>
                    <a:pt x="1319" y="1391"/>
                  </a:lnTo>
                  <a:lnTo>
                    <a:pt x="1330" y="1388"/>
                  </a:lnTo>
                  <a:lnTo>
                    <a:pt x="1345" y="1365"/>
                  </a:lnTo>
                  <a:lnTo>
                    <a:pt x="1339" y="1361"/>
                  </a:lnTo>
                  <a:lnTo>
                    <a:pt x="1335" y="1355"/>
                  </a:lnTo>
                  <a:lnTo>
                    <a:pt x="1330" y="1349"/>
                  </a:lnTo>
                  <a:lnTo>
                    <a:pt x="1328" y="1342"/>
                  </a:lnTo>
                  <a:lnTo>
                    <a:pt x="1328" y="1339"/>
                  </a:lnTo>
                  <a:lnTo>
                    <a:pt x="1326" y="1338"/>
                  </a:lnTo>
                  <a:lnTo>
                    <a:pt x="1326" y="1335"/>
                  </a:lnTo>
                  <a:lnTo>
                    <a:pt x="1325" y="1332"/>
                  </a:lnTo>
                  <a:lnTo>
                    <a:pt x="1364" y="1371"/>
                  </a:lnTo>
                  <a:lnTo>
                    <a:pt x="1362" y="1372"/>
                  </a:lnTo>
                  <a:lnTo>
                    <a:pt x="1362" y="1374"/>
                  </a:lnTo>
                  <a:lnTo>
                    <a:pt x="1361" y="1375"/>
                  </a:lnTo>
                  <a:lnTo>
                    <a:pt x="1359" y="1377"/>
                  </a:lnTo>
                  <a:lnTo>
                    <a:pt x="1356" y="1374"/>
                  </a:lnTo>
                  <a:lnTo>
                    <a:pt x="1352" y="1371"/>
                  </a:lnTo>
                  <a:lnTo>
                    <a:pt x="1348" y="1368"/>
                  </a:lnTo>
                  <a:lnTo>
                    <a:pt x="1345" y="1365"/>
                  </a:lnTo>
                  <a:lnTo>
                    <a:pt x="1330" y="1388"/>
                  </a:lnTo>
                  <a:lnTo>
                    <a:pt x="1332" y="1388"/>
                  </a:lnTo>
                  <a:lnTo>
                    <a:pt x="1333" y="1388"/>
                  </a:lnTo>
                  <a:lnTo>
                    <a:pt x="1333" y="1388"/>
                  </a:lnTo>
                  <a:lnTo>
                    <a:pt x="1335" y="1390"/>
                  </a:lnTo>
                  <a:lnTo>
                    <a:pt x="1336" y="1390"/>
                  </a:lnTo>
                  <a:lnTo>
                    <a:pt x="1339" y="1390"/>
                  </a:lnTo>
                  <a:lnTo>
                    <a:pt x="1340" y="1391"/>
                  </a:lnTo>
                  <a:lnTo>
                    <a:pt x="1342" y="1391"/>
                  </a:lnTo>
                  <a:lnTo>
                    <a:pt x="1338" y="1395"/>
                  </a:lnTo>
                  <a:lnTo>
                    <a:pt x="1335" y="1398"/>
                  </a:lnTo>
                  <a:lnTo>
                    <a:pt x="1330" y="1403"/>
                  </a:lnTo>
                  <a:lnTo>
                    <a:pt x="1326" y="1405"/>
                  </a:lnTo>
                  <a:lnTo>
                    <a:pt x="1335" y="1423"/>
                  </a:lnTo>
                  <a:lnTo>
                    <a:pt x="1340" y="1418"/>
                  </a:lnTo>
                  <a:lnTo>
                    <a:pt x="1346" y="1413"/>
                  </a:lnTo>
                  <a:lnTo>
                    <a:pt x="1352" y="1408"/>
                  </a:lnTo>
                  <a:lnTo>
                    <a:pt x="1358" y="1404"/>
                  </a:lnTo>
                  <a:lnTo>
                    <a:pt x="1359" y="1407"/>
                  </a:lnTo>
                  <a:lnTo>
                    <a:pt x="1362" y="1411"/>
                  </a:lnTo>
                  <a:lnTo>
                    <a:pt x="1365" y="1416"/>
                  </a:lnTo>
                  <a:lnTo>
                    <a:pt x="1371" y="1421"/>
                  </a:lnTo>
                  <a:lnTo>
                    <a:pt x="1379" y="1429"/>
                  </a:lnTo>
                  <a:lnTo>
                    <a:pt x="1382" y="1434"/>
                  </a:lnTo>
                  <a:lnTo>
                    <a:pt x="1382" y="1441"/>
                  </a:lnTo>
                  <a:lnTo>
                    <a:pt x="1384" y="1457"/>
                  </a:lnTo>
                  <a:lnTo>
                    <a:pt x="1388" y="1475"/>
                  </a:lnTo>
                  <a:lnTo>
                    <a:pt x="1395" y="1485"/>
                  </a:lnTo>
                  <a:lnTo>
                    <a:pt x="1401" y="1488"/>
                  </a:lnTo>
                  <a:lnTo>
                    <a:pt x="1405" y="1483"/>
                  </a:lnTo>
                  <a:lnTo>
                    <a:pt x="1407" y="1473"/>
                  </a:lnTo>
                  <a:lnTo>
                    <a:pt x="1410" y="1456"/>
                  </a:lnTo>
                  <a:lnTo>
                    <a:pt x="1410" y="1436"/>
                  </a:lnTo>
                  <a:lnTo>
                    <a:pt x="1408" y="1417"/>
                  </a:lnTo>
                  <a:lnTo>
                    <a:pt x="1484" y="1493"/>
                  </a:lnTo>
                  <a:lnTo>
                    <a:pt x="1474" y="1503"/>
                  </a:lnTo>
                  <a:lnTo>
                    <a:pt x="1464" y="1512"/>
                  </a:lnTo>
                  <a:lnTo>
                    <a:pt x="1454" y="1522"/>
                  </a:lnTo>
                  <a:lnTo>
                    <a:pt x="1444" y="1531"/>
                  </a:lnTo>
                  <a:lnTo>
                    <a:pt x="1434" y="1539"/>
                  </a:lnTo>
                  <a:lnTo>
                    <a:pt x="1423" y="1548"/>
                  </a:lnTo>
                  <a:lnTo>
                    <a:pt x="1412" y="1557"/>
                  </a:lnTo>
                  <a:lnTo>
                    <a:pt x="1401" y="1565"/>
                  </a:lnTo>
                  <a:lnTo>
                    <a:pt x="1410" y="1583"/>
                  </a:lnTo>
                  <a:lnTo>
                    <a:pt x="1421" y="1574"/>
                  </a:lnTo>
                  <a:lnTo>
                    <a:pt x="1433" y="1565"/>
                  </a:lnTo>
                  <a:lnTo>
                    <a:pt x="1444" y="1557"/>
                  </a:lnTo>
                  <a:lnTo>
                    <a:pt x="1456" y="1547"/>
                  </a:lnTo>
                  <a:lnTo>
                    <a:pt x="1466" y="1538"/>
                  </a:lnTo>
                  <a:lnTo>
                    <a:pt x="1477" y="1528"/>
                  </a:lnTo>
                  <a:lnTo>
                    <a:pt x="1487" y="1518"/>
                  </a:lnTo>
                  <a:lnTo>
                    <a:pt x="1499" y="1508"/>
                  </a:lnTo>
                  <a:lnTo>
                    <a:pt x="1617" y="1624"/>
                  </a:lnTo>
                  <a:lnTo>
                    <a:pt x="1585" y="1655"/>
                  </a:lnTo>
                  <a:lnTo>
                    <a:pt x="1554" y="1682"/>
                  </a:lnTo>
                  <a:lnTo>
                    <a:pt x="1519" y="1708"/>
                  </a:lnTo>
                  <a:lnTo>
                    <a:pt x="1484" y="1734"/>
                  </a:lnTo>
                  <a:lnTo>
                    <a:pt x="1448" y="1757"/>
                  </a:lnTo>
                  <a:lnTo>
                    <a:pt x="1411" y="1778"/>
                  </a:lnTo>
                  <a:lnTo>
                    <a:pt x="1374" y="1799"/>
                  </a:lnTo>
                  <a:lnTo>
                    <a:pt x="1335" y="1816"/>
                  </a:lnTo>
                  <a:lnTo>
                    <a:pt x="1294" y="1833"/>
                  </a:lnTo>
                  <a:lnTo>
                    <a:pt x="1253" y="1848"/>
                  </a:lnTo>
                  <a:lnTo>
                    <a:pt x="1211" y="1861"/>
                  </a:lnTo>
                  <a:lnTo>
                    <a:pt x="1168" y="1871"/>
                  </a:lnTo>
                  <a:lnTo>
                    <a:pt x="1124" y="1879"/>
                  </a:lnTo>
                  <a:lnTo>
                    <a:pt x="1081" y="1885"/>
                  </a:lnTo>
                  <a:lnTo>
                    <a:pt x="1035" y="1889"/>
                  </a:lnTo>
                  <a:lnTo>
                    <a:pt x="991" y="1892"/>
                  </a:lnTo>
                  <a:lnTo>
                    <a:pt x="983" y="1898"/>
                  </a:lnTo>
                  <a:lnTo>
                    <a:pt x="975" y="1902"/>
                  </a:lnTo>
                  <a:lnTo>
                    <a:pt x="965" y="1905"/>
                  </a:lnTo>
                  <a:lnTo>
                    <a:pt x="955" y="1907"/>
                  </a:lnTo>
                  <a:lnTo>
                    <a:pt x="943" y="1905"/>
                  </a:lnTo>
                  <a:lnTo>
                    <a:pt x="933" y="1902"/>
                  </a:lnTo>
                  <a:lnTo>
                    <a:pt x="923" y="1897"/>
                  </a:lnTo>
                  <a:lnTo>
                    <a:pt x="914" y="1891"/>
                  </a:lnTo>
                  <a:lnTo>
                    <a:pt x="871" y="1888"/>
                  </a:lnTo>
                  <a:lnTo>
                    <a:pt x="829" y="1882"/>
                  </a:lnTo>
                  <a:lnTo>
                    <a:pt x="787" y="1875"/>
                  </a:lnTo>
                  <a:lnTo>
                    <a:pt x="746" y="1866"/>
                  </a:lnTo>
                  <a:lnTo>
                    <a:pt x="705" y="1855"/>
                  </a:lnTo>
                  <a:lnTo>
                    <a:pt x="665" y="1842"/>
                  </a:lnTo>
                  <a:lnTo>
                    <a:pt x="626" y="1827"/>
                  </a:lnTo>
                  <a:lnTo>
                    <a:pt x="587" y="1812"/>
                  </a:lnTo>
                  <a:lnTo>
                    <a:pt x="548" y="1793"/>
                  </a:lnTo>
                  <a:lnTo>
                    <a:pt x="512" y="1774"/>
                  </a:lnTo>
                  <a:lnTo>
                    <a:pt x="475" y="1753"/>
                  </a:lnTo>
                  <a:lnTo>
                    <a:pt x="440" y="1729"/>
                  </a:lnTo>
                  <a:lnTo>
                    <a:pt x="406" y="1705"/>
                  </a:lnTo>
                  <a:lnTo>
                    <a:pt x="373" y="1678"/>
                  </a:lnTo>
                  <a:lnTo>
                    <a:pt x="341" y="1650"/>
                  </a:lnTo>
                  <a:lnTo>
                    <a:pt x="309" y="1620"/>
                  </a:lnTo>
                  <a:lnTo>
                    <a:pt x="308" y="1617"/>
                  </a:lnTo>
                  <a:lnTo>
                    <a:pt x="305" y="1616"/>
                  </a:lnTo>
                  <a:lnTo>
                    <a:pt x="304" y="1613"/>
                  </a:lnTo>
                  <a:lnTo>
                    <a:pt x="301" y="1610"/>
                  </a:lnTo>
                  <a:lnTo>
                    <a:pt x="419" y="1492"/>
                  </a:lnTo>
                  <a:lnTo>
                    <a:pt x="422" y="1495"/>
                  </a:lnTo>
                  <a:lnTo>
                    <a:pt x="423" y="1498"/>
                  </a:lnTo>
                  <a:lnTo>
                    <a:pt x="426" y="1499"/>
                  </a:lnTo>
                  <a:lnTo>
                    <a:pt x="427" y="1502"/>
                  </a:lnTo>
                  <a:lnTo>
                    <a:pt x="452" y="1525"/>
                  </a:lnTo>
                  <a:lnTo>
                    <a:pt x="476" y="1547"/>
                  </a:lnTo>
                  <a:lnTo>
                    <a:pt x="501" y="1567"/>
                  </a:lnTo>
                  <a:lnTo>
                    <a:pt x="528" y="1587"/>
                  </a:lnTo>
                  <a:lnTo>
                    <a:pt x="554" y="1604"/>
                  </a:lnTo>
                  <a:lnTo>
                    <a:pt x="583" y="1621"/>
                  </a:lnTo>
                  <a:lnTo>
                    <a:pt x="610" y="1637"/>
                  </a:lnTo>
                  <a:lnTo>
                    <a:pt x="639" y="1652"/>
                  </a:lnTo>
                  <a:lnTo>
                    <a:pt x="669" y="1665"/>
                  </a:lnTo>
                  <a:lnTo>
                    <a:pt x="698" y="1678"/>
                  </a:lnTo>
                  <a:lnTo>
                    <a:pt x="728" y="1688"/>
                  </a:lnTo>
                  <a:lnTo>
                    <a:pt x="760" y="1696"/>
                  </a:lnTo>
                  <a:lnTo>
                    <a:pt x="790" y="1705"/>
                  </a:lnTo>
                  <a:lnTo>
                    <a:pt x="822" y="1712"/>
                  </a:lnTo>
                  <a:lnTo>
                    <a:pt x="855" y="1717"/>
                  </a:lnTo>
                  <a:lnTo>
                    <a:pt x="887" y="1721"/>
                  </a:lnTo>
                  <a:lnTo>
                    <a:pt x="887" y="1702"/>
                  </a:lnTo>
                  <a:lnTo>
                    <a:pt x="855" y="1698"/>
                  </a:lnTo>
                  <a:lnTo>
                    <a:pt x="825" y="1693"/>
                  </a:lnTo>
                  <a:lnTo>
                    <a:pt x="793" y="1686"/>
                  </a:lnTo>
                  <a:lnTo>
                    <a:pt x="763" y="1679"/>
                  </a:lnTo>
                  <a:lnTo>
                    <a:pt x="733" y="1669"/>
                  </a:lnTo>
                  <a:lnTo>
                    <a:pt x="704" y="1659"/>
                  </a:lnTo>
                  <a:lnTo>
                    <a:pt x="675" y="1647"/>
                  </a:lnTo>
                  <a:lnTo>
                    <a:pt x="646" y="1634"/>
                  </a:lnTo>
                  <a:lnTo>
                    <a:pt x="619" y="1620"/>
                  </a:lnTo>
                  <a:lnTo>
                    <a:pt x="592" y="1606"/>
                  </a:lnTo>
                  <a:lnTo>
                    <a:pt x="564" y="1588"/>
                  </a:lnTo>
                  <a:lnTo>
                    <a:pt x="538" y="1571"/>
                  </a:lnTo>
                  <a:lnTo>
                    <a:pt x="512" y="1552"/>
                  </a:lnTo>
                  <a:lnTo>
                    <a:pt x="488" y="1532"/>
                  </a:lnTo>
                  <a:lnTo>
                    <a:pt x="463" y="1511"/>
                  </a:lnTo>
                  <a:lnTo>
                    <a:pt x="440" y="1489"/>
                  </a:lnTo>
                  <a:lnTo>
                    <a:pt x="439" y="1486"/>
                  </a:lnTo>
                  <a:lnTo>
                    <a:pt x="436" y="1483"/>
                  </a:lnTo>
                  <a:lnTo>
                    <a:pt x="435" y="1482"/>
                  </a:lnTo>
                  <a:lnTo>
                    <a:pt x="432" y="1479"/>
                  </a:lnTo>
                  <a:lnTo>
                    <a:pt x="435" y="1476"/>
                  </a:lnTo>
                  <a:lnTo>
                    <a:pt x="438" y="1476"/>
                  </a:lnTo>
                  <a:lnTo>
                    <a:pt x="442" y="1476"/>
                  </a:lnTo>
                  <a:lnTo>
                    <a:pt x="445" y="1476"/>
                  </a:lnTo>
                  <a:lnTo>
                    <a:pt x="449" y="1476"/>
                  </a:lnTo>
                  <a:lnTo>
                    <a:pt x="459" y="1475"/>
                  </a:lnTo>
                  <a:lnTo>
                    <a:pt x="468" y="1475"/>
                  </a:lnTo>
                  <a:lnTo>
                    <a:pt x="474" y="1475"/>
                  </a:lnTo>
                  <a:lnTo>
                    <a:pt x="479" y="1476"/>
                  </a:lnTo>
                  <a:lnTo>
                    <a:pt x="482" y="1477"/>
                  </a:lnTo>
                  <a:lnTo>
                    <a:pt x="487" y="1480"/>
                  </a:lnTo>
                  <a:lnTo>
                    <a:pt x="491" y="1483"/>
                  </a:lnTo>
                  <a:lnTo>
                    <a:pt x="495" y="1486"/>
                  </a:lnTo>
                  <a:lnTo>
                    <a:pt x="505" y="1490"/>
                  </a:lnTo>
                  <a:lnTo>
                    <a:pt x="515" y="1488"/>
                  </a:lnTo>
                  <a:lnTo>
                    <a:pt x="525" y="1479"/>
                  </a:lnTo>
                  <a:lnTo>
                    <a:pt x="535" y="1469"/>
                  </a:lnTo>
                  <a:lnTo>
                    <a:pt x="541" y="1465"/>
                  </a:lnTo>
                  <a:lnTo>
                    <a:pt x="550" y="1460"/>
                  </a:lnTo>
                  <a:lnTo>
                    <a:pt x="560" y="1457"/>
                  </a:lnTo>
                  <a:lnTo>
                    <a:pt x="570" y="1456"/>
                  </a:lnTo>
                  <a:lnTo>
                    <a:pt x="582" y="1453"/>
                  </a:lnTo>
                  <a:lnTo>
                    <a:pt x="592" y="1452"/>
                  </a:lnTo>
                  <a:lnTo>
                    <a:pt x="602" y="1450"/>
                  </a:lnTo>
                  <a:lnTo>
                    <a:pt x="610" y="1447"/>
                  </a:lnTo>
                  <a:lnTo>
                    <a:pt x="615" y="1446"/>
                  </a:lnTo>
                  <a:lnTo>
                    <a:pt x="618" y="1443"/>
                  </a:lnTo>
                  <a:lnTo>
                    <a:pt x="619" y="1441"/>
                  </a:lnTo>
                  <a:lnTo>
                    <a:pt x="620" y="1440"/>
                  </a:lnTo>
                  <a:lnTo>
                    <a:pt x="635" y="1450"/>
                  </a:lnTo>
                  <a:lnTo>
                    <a:pt x="651" y="1460"/>
                  </a:lnTo>
                  <a:lnTo>
                    <a:pt x="665" y="1469"/>
                  </a:lnTo>
                  <a:lnTo>
                    <a:pt x="681" y="1479"/>
                  </a:lnTo>
                  <a:lnTo>
                    <a:pt x="697" y="1486"/>
                  </a:lnTo>
                  <a:lnTo>
                    <a:pt x="713" y="1495"/>
                  </a:lnTo>
                  <a:lnTo>
                    <a:pt x="728" y="1502"/>
                  </a:lnTo>
                  <a:lnTo>
                    <a:pt x="746" y="1509"/>
                  </a:lnTo>
                  <a:lnTo>
                    <a:pt x="762" y="1515"/>
                  </a:lnTo>
                  <a:lnTo>
                    <a:pt x="779" y="1521"/>
                  </a:lnTo>
                  <a:lnTo>
                    <a:pt x="796" y="1526"/>
                  </a:lnTo>
                  <a:lnTo>
                    <a:pt x="813" y="1532"/>
                  </a:lnTo>
                  <a:lnTo>
                    <a:pt x="831" y="1537"/>
                  </a:lnTo>
                  <a:lnTo>
                    <a:pt x="848" y="1541"/>
                  </a:lnTo>
                  <a:lnTo>
                    <a:pt x="865" y="1544"/>
                  </a:lnTo>
                  <a:lnTo>
                    <a:pt x="884" y="1547"/>
                  </a:lnTo>
                  <a:lnTo>
                    <a:pt x="883" y="1528"/>
                  </a:lnTo>
                  <a:lnTo>
                    <a:pt x="864" y="1525"/>
                  </a:lnTo>
                  <a:lnTo>
                    <a:pt x="845" y="1521"/>
                  </a:lnTo>
                  <a:lnTo>
                    <a:pt x="828" y="1516"/>
                  </a:lnTo>
                  <a:lnTo>
                    <a:pt x="809" y="1512"/>
                  </a:lnTo>
                  <a:lnTo>
                    <a:pt x="790" y="1506"/>
                  </a:lnTo>
                  <a:lnTo>
                    <a:pt x="773" y="1501"/>
                  </a:lnTo>
                  <a:lnTo>
                    <a:pt x="756" y="1493"/>
                  </a:lnTo>
                  <a:lnTo>
                    <a:pt x="739" y="1486"/>
                  </a:lnTo>
                  <a:lnTo>
                    <a:pt x="721" y="1477"/>
                  </a:lnTo>
                  <a:lnTo>
                    <a:pt x="704" y="1470"/>
                  </a:lnTo>
                  <a:lnTo>
                    <a:pt x="688" y="1462"/>
                  </a:lnTo>
                  <a:lnTo>
                    <a:pt x="671" y="1452"/>
                  </a:lnTo>
                  <a:lnTo>
                    <a:pt x="655" y="1441"/>
                  </a:lnTo>
                  <a:lnTo>
                    <a:pt x="639" y="1431"/>
                  </a:lnTo>
                  <a:lnTo>
                    <a:pt x="623" y="1420"/>
                  </a:lnTo>
                  <a:lnTo>
                    <a:pt x="609" y="1408"/>
                  </a:lnTo>
                  <a:lnTo>
                    <a:pt x="607" y="1405"/>
                  </a:lnTo>
                  <a:lnTo>
                    <a:pt x="606" y="1403"/>
                  </a:lnTo>
                  <a:lnTo>
                    <a:pt x="605" y="1400"/>
                  </a:lnTo>
                  <a:lnTo>
                    <a:pt x="603" y="1397"/>
                  </a:lnTo>
                  <a:lnTo>
                    <a:pt x="593" y="1384"/>
                  </a:lnTo>
                  <a:lnTo>
                    <a:pt x="584" y="1377"/>
                  </a:lnTo>
                  <a:lnTo>
                    <a:pt x="579" y="1372"/>
                  </a:lnTo>
                  <a:lnTo>
                    <a:pt x="574" y="1361"/>
                  </a:lnTo>
                  <a:lnTo>
                    <a:pt x="573" y="1355"/>
                  </a:lnTo>
                  <a:lnTo>
                    <a:pt x="571" y="1351"/>
                  </a:lnTo>
                  <a:lnTo>
                    <a:pt x="569" y="1348"/>
                  </a:lnTo>
                  <a:lnTo>
                    <a:pt x="564" y="1346"/>
                  </a:lnTo>
                  <a:lnTo>
                    <a:pt x="648" y="1263"/>
                  </a:lnTo>
                  <a:lnTo>
                    <a:pt x="636" y="1249"/>
                  </a:lnTo>
                  <a:lnTo>
                    <a:pt x="541" y="1342"/>
                  </a:lnTo>
                  <a:lnTo>
                    <a:pt x="538" y="1339"/>
                  </a:lnTo>
                  <a:lnTo>
                    <a:pt x="535" y="1335"/>
                  </a:lnTo>
                  <a:lnTo>
                    <a:pt x="533" y="1332"/>
                  </a:lnTo>
                  <a:lnTo>
                    <a:pt x="530" y="1329"/>
                  </a:lnTo>
                  <a:lnTo>
                    <a:pt x="531" y="1323"/>
                  </a:lnTo>
                  <a:lnTo>
                    <a:pt x="533" y="1318"/>
                  </a:lnTo>
                  <a:lnTo>
                    <a:pt x="534" y="1312"/>
                  </a:lnTo>
                  <a:lnTo>
                    <a:pt x="535" y="1306"/>
                  </a:lnTo>
                  <a:lnTo>
                    <a:pt x="535" y="1293"/>
                  </a:lnTo>
                  <a:lnTo>
                    <a:pt x="533" y="1279"/>
                  </a:lnTo>
                  <a:lnTo>
                    <a:pt x="527" y="1263"/>
                  </a:lnTo>
                  <a:lnTo>
                    <a:pt x="517" y="1246"/>
                  </a:lnTo>
                  <a:lnTo>
                    <a:pt x="507" y="1230"/>
                  </a:lnTo>
                  <a:lnTo>
                    <a:pt x="501" y="1220"/>
                  </a:lnTo>
                  <a:lnTo>
                    <a:pt x="498" y="1208"/>
                  </a:lnTo>
                  <a:lnTo>
                    <a:pt x="499" y="1195"/>
                  </a:lnTo>
                  <a:lnTo>
                    <a:pt x="502" y="1182"/>
                  </a:lnTo>
                  <a:lnTo>
                    <a:pt x="504" y="1172"/>
                  </a:lnTo>
                  <a:lnTo>
                    <a:pt x="504" y="1164"/>
                  </a:lnTo>
                  <a:lnTo>
                    <a:pt x="499" y="1152"/>
                  </a:lnTo>
                  <a:lnTo>
                    <a:pt x="494" y="1139"/>
                  </a:lnTo>
                  <a:lnTo>
                    <a:pt x="491" y="1128"/>
                  </a:lnTo>
                  <a:lnTo>
                    <a:pt x="487" y="1118"/>
                  </a:lnTo>
                  <a:lnTo>
                    <a:pt x="481" y="1109"/>
                  </a:lnTo>
                  <a:lnTo>
                    <a:pt x="475" y="1099"/>
                  </a:lnTo>
                  <a:lnTo>
                    <a:pt x="471" y="1086"/>
                  </a:lnTo>
                  <a:lnTo>
                    <a:pt x="471" y="1071"/>
                  </a:lnTo>
                  <a:lnTo>
                    <a:pt x="474" y="1056"/>
                  </a:lnTo>
                  <a:lnTo>
                    <a:pt x="479" y="1043"/>
                  </a:lnTo>
                  <a:lnTo>
                    <a:pt x="485" y="1033"/>
                  </a:lnTo>
                  <a:lnTo>
                    <a:pt x="491" y="1028"/>
                  </a:lnTo>
                  <a:lnTo>
                    <a:pt x="492" y="1027"/>
                  </a:lnTo>
                  <a:lnTo>
                    <a:pt x="495" y="1024"/>
                  </a:lnTo>
                  <a:lnTo>
                    <a:pt x="501" y="1017"/>
                  </a:lnTo>
                  <a:lnTo>
                    <a:pt x="508" y="1007"/>
                  </a:lnTo>
                  <a:lnTo>
                    <a:pt x="517" y="995"/>
                  </a:lnTo>
                  <a:lnTo>
                    <a:pt x="523" y="986"/>
                  </a:lnTo>
                  <a:lnTo>
                    <a:pt x="527" y="976"/>
                  </a:lnTo>
                  <a:lnTo>
                    <a:pt x="531" y="965"/>
                  </a:lnTo>
                  <a:lnTo>
                    <a:pt x="534" y="955"/>
                  </a:lnTo>
                  <a:lnTo>
                    <a:pt x="564" y="955"/>
                  </a:lnTo>
                  <a:lnTo>
                    <a:pt x="569" y="959"/>
                  </a:lnTo>
                  <a:lnTo>
                    <a:pt x="573" y="963"/>
                  </a:lnTo>
                  <a:lnTo>
                    <a:pt x="579" y="969"/>
                  </a:lnTo>
                  <a:lnTo>
                    <a:pt x="584" y="974"/>
                  </a:lnTo>
                  <a:lnTo>
                    <a:pt x="584" y="984"/>
                  </a:lnTo>
                  <a:lnTo>
                    <a:pt x="586" y="994"/>
                  </a:lnTo>
                  <a:lnTo>
                    <a:pt x="587" y="1005"/>
                  </a:lnTo>
                  <a:lnTo>
                    <a:pt x="589" y="1015"/>
                  </a:lnTo>
                  <a:lnTo>
                    <a:pt x="584" y="1018"/>
                  </a:lnTo>
                  <a:lnTo>
                    <a:pt x="580" y="1022"/>
                  </a:lnTo>
                  <a:lnTo>
                    <a:pt x="574" y="1027"/>
                  </a:lnTo>
                  <a:lnTo>
                    <a:pt x="570" y="1031"/>
                  </a:lnTo>
                  <a:lnTo>
                    <a:pt x="566" y="1041"/>
                  </a:lnTo>
                  <a:lnTo>
                    <a:pt x="571" y="1051"/>
                  </a:lnTo>
                  <a:lnTo>
                    <a:pt x="577" y="1057"/>
                  </a:lnTo>
                  <a:lnTo>
                    <a:pt x="582" y="1060"/>
                  </a:lnTo>
                  <a:lnTo>
                    <a:pt x="597" y="1063"/>
                  </a:lnTo>
                  <a:lnTo>
                    <a:pt x="602" y="1077"/>
                  </a:lnTo>
                  <a:lnTo>
                    <a:pt x="607" y="1093"/>
                  </a:lnTo>
                  <a:lnTo>
                    <a:pt x="613" y="1107"/>
                  </a:lnTo>
                  <a:lnTo>
                    <a:pt x="619" y="1122"/>
                  </a:lnTo>
                  <a:lnTo>
                    <a:pt x="626" y="1136"/>
                  </a:lnTo>
                  <a:lnTo>
                    <a:pt x="633" y="1149"/>
                  </a:lnTo>
                  <a:lnTo>
                    <a:pt x="641" y="1164"/>
                  </a:lnTo>
                  <a:lnTo>
                    <a:pt x="649" y="1177"/>
                  </a:lnTo>
                  <a:lnTo>
                    <a:pt x="664" y="1164"/>
                  </a:lnTo>
                  <a:lnTo>
                    <a:pt x="656" y="1152"/>
                  </a:lnTo>
                  <a:lnTo>
                    <a:pt x="649" y="1141"/>
                  </a:lnTo>
                  <a:lnTo>
                    <a:pt x="643" y="1129"/>
                  </a:lnTo>
                  <a:lnTo>
                    <a:pt x="636" y="1116"/>
                  </a:lnTo>
                  <a:lnTo>
                    <a:pt x="632" y="1105"/>
                  </a:lnTo>
                  <a:lnTo>
                    <a:pt x="626" y="1092"/>
                  </a:lnTo>
                  <a:lnTo>
                    <a:pt x="622" y="1079"/>
                  </a:lnTo>
                  <a:lnTo>
                    <a:pt x="618" y="1066"/>
                  </a:lnTo>
                  <a:lnTo>
                    <a:pt x="620" y="1067"/>
                  </a:lnTo>
                  <a:lnTo>
                    <a:pt x="622" y="1067"/>
                  </a:lnTo>
                  <a:lnTo>
                    <a:pt x="625" y="1067"/>
                  </a:lnTo>
                  <a:lnTo>
                    <a:pt x="631" y="1067"/>
                  </a:lnTo>
                  <a:lnTo>
                    <a:pt x="638" y="1067"/>
                  </a:lnTo>
                  <a:lnTo>
                    <a:pt x="645" y="1067"/>
                  </a:lnTo>
                  <a:lnTo>
                    <a:pt x="654" y="1069"/>
                  </a:lnTo>
                  <a:lnTo>
                    <a:pt x="662" y="1069"/>
                  </a:lnTo>
                  <a:lnTo>
                    <a:pt x="671" y="1070"/>
                  </a:lnTo>
                  <a:lnTo>
                    <a:pt x="679" y="1073"/>
                  </a:lnTo>
                  <a:lnTo>
                    <a:pt x="690" y="1080"/>
                  </a:lnTo>
                  <a:lnTo>
                    <a:pt x="700" y="1089"/>
                  </a:lnTo>
                  <a:lnTo>
                    <a:pt x="710" y="1099"/>
                  </a:lnTo>
                  <a:lnTo>
                    <a:pt x="718" y="1107"/>
                  </a:lnTo>
                  <a:lnTo>
                    <a:pt x="726" y="1116"/>
                  </a:lnTo>
                  <a:lnTo>
                    <a:pt x="731" y="1122"/>
                  </a:lnTo>
                  <a:lnTo>
                    <a:pt x="733" y="1123"/>
                  </a:lnTo>
                  <a:lnTo>
                    <a:pt x="746" y="1139"/>
                  </a:lnTo>
                  <a:lnTo>
                    <a:pt x="688" y="1197"/>
                  </a:lnTo>
                  <a:lnTo>
                    <a:pt x="682" y="1188"/>
                  </a:lnTo>
                  <a:lnTo>
                    <a:pt x="675" y="1179"/>
                  </a:lnTo>
                  <a:lnTo>
                    <a:pt x="669" y="1172"/>
                  </a:lnTo>
                  <a:lnTo>
                    <a:pt x="664" y="1164"/>
                  </a:lnTo>
                  <a:lnTo>
                    <a:pt x="649" y="1177"/>
                  </a:lnTo>
                  <a:lnTo>
                    <a:pt x="655" y="1185"/>
                  </a:lnTo>
                  <a:lnTo>
                    <a:pt x="661" y="1192"/>
                  </a:lnTo>
                  <a:lnTo>
                    <a:pt x="668" y="1201"/>
                  </a:lnTo>
                  <a:lnTo>
                    <a:pt x="675" y="1210"/>
                  </a:lnTo>
                  <a:lnTo>
                    <a:pt x="636" y="1249"/>
                  </a:lnTo>
                  <a:lnTo>
                    <a:pt x="648" y="1263"/>
                  </a:lnTo>
                  <a:lnTo>
                    <a:pt x="687" y="1224"/>
                  </a:lnTo>
                  <a:lnTo>
                    <a:pt x="690" y="1227"/>
                  </a:lnTo>
                  <a:lnTo>
                    <a:pt x="692" y="1228"/>
                  </a:lnTo>
                  <a:lnTo>
                    <a:pt x="694" y="1231"/>
                  </a:lnTo>
                  <a:lnTo>
                    <a:pt x="697" y="1234"/>
                  </a:lnTo>
                  <a:lnTo>
                    <a:pt x="707" y="1244"/>
                  </a:lnTo>
                  <a:lnTo>
                    <a:pt x="718" y="1254"/>
                  </a:lnTo>
                  <a:lnTo>
                    <a:pt x="730" y="1263"/>
                  </a:lnTo>
                  <a:lnTo>
                    <a:pt x="741" y="1272"/>
                  </a:lnTo>
                  <a:lnTo>
                    <a:pt x="754" y="1280"/>
                  </a:lnTo>
                  <a:lnTo>
                    <a:pt x="766" y="1289"/>
                  </a:lnTo>
                  <a:lnTo>
                    <a:pt x="779" y="1296"/>
                  </a:lnTo>
                  <a:lnTo>
                    <a:pt x="792" y="1303"/>
                  </a:lnTo>
                  <a:lnTo>
                    <a:pt x="793" y="1299"/>
                  </a:lnTo>
                  <a:lnTo>
                    <a:pt x="795" y="1295"/>
                  </a:lnTo>
                  <a:lnTo>
                    <a:pt x="798" y="1290"/>
                  </a:lnTo>
                  <a:lnTo>
                    <a:pt x="800" y="1286"/>
                  </a:lnTo>
                  <a:lnTo>
                    <a:pt x="787" y="1279"/>
                  </a:lnTo>
                  <a:lnTo>
                    <a:pt x="776" y="1272"/>
                  </a:lnTo>
                  <a:lnTo>
                    <a:pt x="764" y="1264"/>
                  </a:lnTo>
                  <a:lnTo>
                    <a:pt x="753" y="1257"/>
                  </a:lnTo>
                  <a:lnTo>
                    <a:pt x="741" y="1249"/>
                  </a:lnTo>
                  <a:lnTo>
                    <a:pt x="731" y="1240"/>
                  </a:lnTo>
                  <a:lnTo>
                    <a:pt x="720" y="1230"/>
                  </a:lnTo>
                  <a:lnTo>
                    <a:pt x="710" y="1220"/>
                  </a:lnTo>
                  <a:lnTo>
                    <a:pt x="707" y="1217"/>
                  </a:lnTo>
                  <a:lnTo>
                    <a:pt x="705" y="1215"/>
                  </a:lnTo>
                  <a:lnTo>
                    <a:pt x="703" y="1213"/>
                  </a:lnTo>
                  <a:lnTo>
                    <a:pt x="700" y="1210"/>
                  </a:lnTo>
                  <a:lnTo>
                    <a:pt x="842" y="1069"/>
                  </a:lnTo>
                  <a:lnTo>
                    <a:pt x="836" y="1067"/>
                  </a:lnTo>
                  <a:lnTo>
                    <a:pt x="832" y="1066"/>
                  </a:lnTo>
                  <a:lnTo>
                    <a:pt x="826" y="1066"/>
                  </a:lnTo>
                  <a:lnTo>
                    <a:pt x="821" y="1064"/>
                  </a:lnTo>
                  <a:lnTo>
                    <a:pt x="773" y="1110"/>
                  </a:lnTo>
                  <a:lnTo>
                    <a:pt x="775" y="1094"/>
                  </a:lnTo>
                  <a:lnTo>
                    <a:pt x="773" y="1079"/>
                  </a:lnTo>
                  <a:lnTo>
                    <a:pt x="772" y="1067"/>
                  </a:lnTo>
                  <a:lnTo>
                    <a:pt x="772" y="1063"/>
                  </a:lnTo>
                  <a:lnTo>
                    <a:pt x="798" y="1053"/>
                  </a:lnTo>
                  <a:lnTo>
                    <a:pt x="766" y="1043"/>
                  </a:lnTo>
                  <a:lnTo>
                    <a:pt x="740" y="1030"/>
                  </a:lnTo>
                  <a:lnTo>
                    <a:pt x="718" y="1014"/>
                  </a:lnTo>
                  <a:lnTo>
                    <a:pt x="701" y="997"/>
                  </a:lnTo>
                  <a:lnTo>
                    <a:pt x="688" y="979"/>
                  </a:lnTo>
                  <a:lnTo>
                    <a:pt x="677" y="963"/>
                  </a:lnTo>
                  <a:lnTo>
                    <a:pt x="668" y="948"/>
                  </a:lnTo>
                  <a:lnTo>
                    <a:pt x="661" y="933"/>
                  </a:lnTo>
                  <a:lnTo>
                    <a:pt x="649" y="903"/>
                  </a:lnTo>
                  <a:lnTo>
                    <a:pt x="645" y="870"/>
                  </a:lnTo>
                  <a:lnTo>
                    <a:pt x="642" y="841"/>
                  </a:lnTo>
                  <a:lnTo>
                    <a:pt x="642" y="830"/>
                  </a:lnTo>
                  <a:lnTo>
                    <a:pt x="641" y="831"/>
                  </a:lnTo>
                  <a:lnTo>
                    <a:pt x="638" y="834"/>
                  </a:lnTo>
                  <a:lnTo>
                    <a:pt x="631" y="837"/>
                  </a:lnTo>
                  <a:lnTo>
                    <a:pt x="623" y="842"/>
                  </a:lnTo>
                  <a:lnTo>
                    <a:pt x="626" y="835"/>
                  </a:lnTo>
                  <a:lnTo>
                    <a:pt x="631" y="827"/>
                  </a:lnTo>
                  <a:lnTo>
                    <a:pt x="633" y="819"/>
                  </a:lnTo>
                  <a:lnTo>
                    <a:pt x="636" y="812"/>
                  </a:lnTo>
                  <a:lnTo>
                    <a:pt x="638" y="798"/>
                  </a:lnTo>
                  <a:lnTo>
                    <a:pt x="639" y="783"/>
                  </a:lnTo>
                  <a:lnTo>
                    <a:pt x="642" y="769"/>
                  </a:lnTo>
                  <a:lnTo>
                    <a:pt x="646" y="756"/>
                  </a:lnTo>
                  <a:lnTo>
                    <a:pt x="639" y="768"/>
                  </a:lnTo>
                  <a:lnTo>
                    <a:pt x="632" y="781"/>
                  </a:lnTo>
                  <a:lnTo>
                    <a:pt x="626" y="794"/>
                  </a:lnTo>
                  <a:lnTo>
                    <a:pt x="619" y="805"/>
                  </a:lnTo>
                  <a:lnTo>
                    <a:pt x="613" y="819"/>
                  </a:lnTo>
                  <a:lnTo>
                    <a:pt x="609" y="832"/>
                  </a:lnTo>
                  <a:lnTo>
                    <a:pt x="603" y="845"/>
                  </a:lnTo>
                  <a:lnTo>
                    <a:pt x="599" y="860"/>
                  </a:lnTo>
                  <a:lnTo>
                    <a:pt x="592" y="864"/>
                  </a:lnTo>
                  <a:lnTo>
                    <a:pt x="584" y="868"/>
                  </a:lnTo>
                  <a:lnTo>
                    <a:pt x="579" y="871"/>
                  </a:lnTo>
                  <a:lnTo>
                    <a:pt x="574" y="873"/>
                  </a:lnTo>
                  <a:lnTo>
                    <a:pt x="569" y="876"/>
                  </a:lnTo>
                  <a:lnTo>
                    <a:pt x="561" y="881"/>
                  </a:lnTo>
                  <a:lnTo>
                    <a:pt x="553" y="889"/>
                  </a:lnTo>
                  <a:lnTo>
                    <a:pt x="544" y="897"/>
                  </a:lnTo>
                  <a:lnTo>
                    <a:pt x="535" y="906"/>
                  </a:lnTo>
                  <a:lnTo>
                    <a:pt x="527" y="916"/>
                  </a:lnTo>
                  <a:lnTo>
                    <a:pt x="520" y="923"/>
                  </a:lnTo>
                  <a:lnTo>
                    <a:pt x="514" y="930"/>
                  </a:lnTo>
                  <a:lnTo>
                    <a:pt x="512" y="932"/>
                  </a:lnTo>
                  <a:lnTo>
                    <a:pt x="511" y="933"/>
                  </a:lnTo>
                  <a:lnTo>
                    <a:pt x="510" y="935"/>
                  </a:lnTo>
                  <a:lnTo>
                    <a:pt x="508" y="936"/>
                  </a:lnTo>
                  <a:lnTo>
                    <a:pt x="435" y="936"/>
                  </a:lnTo>
                  <a:lnTo>
                    <a:pt x="432" y="955"/>
                  </a:lnTo>
                  <a:lnTo>
                    <a:pt x="491" y="955"/>
                  </a:lnTo>
                  <a:lnTo>
                    <a:pt x="485" y="963"/>
                  </a:lnTo>
                  <a:lnTo>
                    <a:pt x="479" y="969"/>
                  </a:lnTo>
                  <a:lnTo>
                    <a:pt x="475" y="975"/>
                  </a:lnTo>
                  <a:lnTo>
                    <a:pt x="474" y="976"/>
                  </a:lnTo>
                  <a:lnTo>
                    <a:pt x="478" y="1010"/>
                  </a:lnTo>
                  <a:lnTo>
                    <a:pt x="442" y="1067"/>
                  </a:lnTo>
                  <a:lnTo>
                    <a:pt x="420" y="1070"/>
                  </a:lnTo>
                  <a:lnTo>
                    <a:pt x="404" y="1057"/>
                  </a:lnTo>
                  <a:lnTo>
                    <a:pt x="403" y="1043"/>
                  </a:lnTo>
                  <a:lnTo>
                    <a:pt x="400" y="1027"/>
                  </a:lnTo>
                  <a:lnTo>
                    <a:pt x="399" y="1012"/>
                  </a:lnTo>
                  <a:lnTo>
                    <a:pt x="397" y="998"/>
                  </a:lnTo>
                  <a:lnTo>
                    <a:pt x="379" y="999"/>
                  </a:lnTo>
                  <a:lnTo>
                    <a:pt x="380" y="1012"/>
                  </a:lnTo>
                  <a:lnTo>
                    <a:pt x="381" y="1024"/>
                  </a:lnTo>
                  <a:lnTo>
                    <a:pt x="383" y="1037"/>
                  </a:lnTo>
                  <a:lnTo>
                    <a:pt x="384" y="1048"/>
                  </a:lnTo>
                  <a:lnTo>
                    <a:pt x="377" y="1050"/>
                  </a:lnTo>
                  <a:lnTo>
                    <a:pt x="368" y="1053"/>
                  </a:lnTo>
                  <a:lnTo>
                    <a:pt x="357" y="1057"/>
                  </a:lnTo>
                  <a:lnTo>
                    <a:pt x="344" y="1063"/>
                  </a:lnTo>
                  <a:lnTo>
                    <a:pt x="330" y="1071"/>
                  </a:lnTo>
                  <a:lnTo>
                    <a:pt x="319" y="1083"/>
                  </a:lnTo>
                  <a:lnTo>
                    <a:pt x="311" y="1096"/>
                  </a:lnTo>
                  <a:lnTo>
                    <a:pt x="305" y="1109"/>
                  </a:lnTo>
                  <a:lnTo>
                    <a:pt x="301" y="1123"/>
                  </a:lnTo>
                  <a:lnTo>
                    <a:pt x="299" y="1136"/>
                  </a:lnTo>
                  <a:lnTo>
                    <a:pt x="298" y="1151"/>
                  </a:lnTo>
                  <a:lnTo>
                    <a:pt x="298" y="1164"/>
                  </a:lnTo>
                  <a:lnTo>
                    <a:pt x="295" y="1181"/>
                  </a:lnTo>
                  <a:lnTo>
                    <a:pt x="289" y="1188"/>
                  </a:lnTo>
                  <a:lnTo>
                    <a:pt x="283" y="1188"/>
                  </a:lnTo>
                  <a:lnTo>
                    <a:pt x="281" y="1188"/>
                  </a:lnTo>
                  <a:lnTo>
                    <a:pt x="275" y="1185"/>
                  </a:lnTo>
                  <a:lnTo>
                    <a:pt x="268" y="1182"/>
                  </a:lnTo>
                  <a:lnTo>
                    <a:pt x="262" y="1179"/>
                  </a:lnTo>
                  <a:lnTo>
                    <a:pt x="255" y="1178"/>
                  </a:lnTo>
                  <a:lnTo>
                    <a:pt x="245" y="1138"/>
                  </a:lnTo>
                  <a:lnTo>
                    <a:pt x="236" y="1097"/>
                  </a:lnTo>
                  <a:lnTo>
                    <a:pt x="229" y="1056"/>
                  </a:lnTo>
                  <a:lnTo>
                    <a:pt x="224" y="1012"/>
                  </a:lnTo>
                  <a:lnTo>
                    <a:pt x="206" y="1012"/>
                  </a:lnTo>
                  <a:lnTo>
                    <a:pt x="210" y="1054"/>
                  </a:lnTo>
                  <a:lnTo>
                    <a:pt x="216" y="1096"/>
                  </a:lnTo>
                  <a:lnTo>
                    <a:pt x="224" y="1136"/>
                  </a:lnTo>
                  <a:lnTo>
                    <a:pt x="235" y="1177"/>
                  </a:lnTo>
                  <a:lnTo>
                    <a:pt x="222" y="1178"/>
                  </a:lnTo>
                  <a:lnTo>
                    <a:pt x="209" y="1181"/>
                  </a:lnTo>
                  <a:lnTo>
                    <a:pt x="197" y="1185"/>
                  </a:lnTo>
                  <a:lnTo>
                    <a:pt x="187" y="1188"/>
                  </a:lnTo>
                  <a:lnTo>
                    <a:pt x="178" y="1192"/>
                  </a:lnTo>
                  <a:lnTo>
                    <a:pt x="171" y="1197"/>
                  </a:lnTo>
                  <a:lnTo>
                    <a:pt x="167" y="1198"/>
                  </a:lnTo>
                  <a:lnTo>
                    <a:pt x="165" y="1200"/>
                  </a:lnTo>
                  <a:lnTo>
                    <a:pt x="158" y="1197"/>
                  </a:lnTo>
                  <a:lnTo>
                    <a:pt x="150" y="1197"/>
                  </a:lnTo>
                  <a:lnTo>
                    <a:pt x="138" y="1200"/>
                  </a:lnTo>
                  <a:lnTo>
                    <a:pt x="128" y="1204"/>
                  </a:lnTo>
                  <a:lnTo>
                    <a:pt x="118" y="1208"/>
                  </a:lnTo>
                  <a:lnTo>
                    <a:pt x="109" y="1213"/>
                  </a:lnTo>
                  <a:lnTo>
                    <a:pt x="103" y="1215"/>
                  </a:lnTo>
                  <a:lnTo>
                    <a:pt x="101" y="1217"/>
                  </a:lnTo>
                  <a:lnTo>
                    <a:pt x="108" y="1250"/>
                  </a:lnTo>
                  <a:lnTo>
                    <a:pt x="132" y="1238"/>
                  </a:lnTo>
                  <a:lnTo>
                    <a:pt x="151" y="1250"/>
                  </a:lnTo>
                  <a:lnTo>
                    <a:pt x="152" y="1251"/>
                  </a:lnTo>
                  <a:lnTo>
                    <a:pt x="157" y="1256"/>
                  </a:lnTo>
                  <a:lnTo>
                    <a:pt x="164" y="1260"/>
                  </a:lnTo>
                  <a:lnTo>
                    <a:pt x="171" y="1267"/>
                  </a:lnTo>
                  <a:lnTo>
                    <a:pt x="180" y="1274"/>
                  </a:lnTo>
                  <a:lnTo>
                    <a:pt x="188" y="1283"/>
                  </a:lnTo>
                  <a:lnTo>
                    <a:pt x="197" y="1290"/>
                  </a:lnTo>
                  <a:lnTo>
                    <a:pt x="204" y="1296"/>
                  </a:lnTo>
                  <a:lnTo>
                    <a:pt x="213" y="1308"/>
                  </a:lnTo>
                  <a:lnTo>
                    <a:pt x="213" y="1319"/>
                  </a:lnTo>
                  <a:lnTo>
                    <a:pt x="211" y="1332"/>
                  </a:lnTo>
                  <a:lnTo>
                    <a:pt x="216" y="1346"/>
                  </a:lnTo>
                  <a:lnTo>
                    <a:pt x="223" y="1358"/>
                  </a:lnTo>
                  <a:lnTo>
                    <a:pt x="230" y="1365"/>
                  </a:lnTo>
                  <a:lnTo>
                    <a:pt x="237" y="1369"/>
                  </a:lnTo>
                  <a:lnTo>
                    <a:pt x="247" y="1371"/>
                  </a:lnTo>
                  <a:lnTo>
                    <a:pt x="253" y="1371"/>
                  </a:lnTo>
                  <a:lnTo>
                    <a:pt x="259" y="1372"/>
                  </a:lnTo>
                  <a:lnTo>
                    <a:pt x="266" y="1372"/>
                  </a:lnTo>
                  <a:lnTo>
                    <a:pt x="273" y="1375"/>
                  </a:lnTo>
                  <a:lnTo>
                    <a:pt x="279" y="1377"/>
                  </a:lnTo>
                  <a:lnTo>
                    <a:pt x="286" y="1381"/>
                  </a:lnTo>
                  <a:lnTo>
                    <a:pt x="292" y="1385"/>
                  </a:lnTo>
                  <a:lnTo>
                    <a:pt x="298" y="1390"/>
                  </a:lnTo>
                  <a:lnTo>
                    <a:pt x="308" y="1405"/>
                  </a:lnTo>
                  <a:lnTo>
                    <a:pt x="314" y="1426"/>
                  </a:lnTo>
                  <a:lnTo>
                    <a:pt x="318" y="1443"/>
                  </a:lnTo>
                  <a:lnTo>
                    <a:pt x="319" y="1450"/>
                  </a:lnTo>
                  <a:lnTo>
                    <a:pt x="321" y="1450"/>
                  </a:lnTo>
                  <a:lnTo>
                    <a:pt x="325" y="1452"/>
                  </a:lnTo>
                  <a:lnTo>
                    <a:pt x="331" y="1453"/>
                  </a:lnTo>
                  <a:lnTo>
                    <a:pt x="340" y="1454"/>
                  </a:lnTo>
                  <a:lnTo>
                    <a:pt x="348" y="1457"/>
                  </a:lnTo>
                  <a:lnTo>
                    <a:pt x="355" y="1459"/>
                  </a:lnTo>
                  <a:lnTo>
                    <a:pt x="364" y="1462"/>
                  </a:lnTo>
                  <a:lnTo>
                    <a:pt x="370" y="1465"/>
                  </a:lnTo>
                  <a:lnTo>
                    <a:pt x="376" y="1467"/>
                  </a:lnTo>
                  <a:lnTo>
                    <a:pt x="383" y="1470"/>
                  </a:lnTo>
                  <a:lnTo>
                    <a:pt x="391" y="1472"/>
                  </a:lnTo>
                  <a:lnTo>
                    <a:pt x="402" y="1475"/>
                  </a:lnTo>
                  <a:lnTo>
                    <a:pt x="403" y="1476"/>
                  </a:lnTo>
                  <a:lnTo>
                    <a:pt x="404" y="1476"/>
                  </a:lnTo>
                  <a:lnTo>
                    <a:pt x="404" y="1477"/>
                  </a:lnTo>
                  <a:lnTo>
                    <a:pt x="406" y="1479"/>
                  </a:lnTo>
                  <a:lnTo>
                    <a:pt x="288" y="1597"/>
                  </a:lnTo>
                  <a:lnTo>
                    <a:pt x="259" y="1564"/>
                  </a:lnTo>
                  <a:lnTo>
                    <a:pt x="230" y="1529"/>
                  </a:lnTo>
                  <a:lnTo>
                    <a:pt x="204" y="1495"/>
                  </a:lnTo>
                  <a:lnTo>
                    <a:pt x="181" y="1459"/>
                  </a:lnTo>
                  <a:lnTo>
                    <a:pt x="158" y="1421"/>
                  </a:lnTo>
                  <a:lnTo>
                    <a:pt x="138" y="1384"/>
                  </a:lnTo>
                  <a:lnTo>
                    <a:pt x="119" y="1344"/>
                  </a:lnTo>
                  <a:lnTo>
                    <a:pt x="102" y="1305"/>
                  </a:lnTo>
                  <a:lnTo>
                    <a:pt x="88" y="1264"/>
                  </a:lnTo>
                  <a:lnTo>
                    <a:pt x="75" y="1223"/>
                  </a:lnTo>
                  <a:lnTo>
                    <a:pt x="63" y="1181"/>
                  </a:lnTo>
                  <a:lnTo>
                    <a:pt x="53" y="1138"/>
                  </a:lnTo>
                  <a:lnTo>
                    <a:pt x="46" y="1096"/>
                  </a:lnTo>
                  <a:lnTo>
                    <a:pt x="42" y="1051"/>
                  </a:lnTo>
                  <a:lnTo>
                    <a:pt x="39" y="1008"/>
                  </a:lnTo>
                  <a:lnTo>
                    <a:pt x="37" y="963"/>
                  </a:lnTo>
                  <a:lnTo>
                    <a:pt x="37" y="961"/>
                  </a:lnTo>
                  <a:lnTo>
                    <a:pt x="37" y="959"/>
                  </a:lnTo>
                  <a:lnTo>
                    <a:pt x="37" y="956"/>
                  </a:lnTo>
                  <a:lnTo>
                    <a:pt x="37" y="955"/>
                  </a:lnTo>
                  <a:lnTo>
                    <a:pt x="204" y="955"/>
                  </a:lnTo>
                  <a:lnTo>
                    <a:pt x="204" y="956"/>
                  </a:lnTo>
                  <a:lnTo>
                    <a:pt x="204" y="959"/>
                  </a:lnTo>
                  <a:lnTo>
                    <a:pt x="204" y="961"/>
                  </a:lnTo>
                  <a:lnTo>
                    <a:pt x="204" y="963"/>
                  </a:lnTo>
                  <a:lnTo>
                    <a:pt x="204" y="975"/>
                  </a:lnTo>
                  <a:lnTo>
                    <a:pt x="206" y="988"/>
                  </a:lnTo>
                  <a:lnTo>
                    <a:pt x="206" y="1001"/>
                  </a:lnTo>
                  <a:lnTo>
                    <a:pt x="206" y="1012"/>
                  </a:lnTo>
                  <a:lnTo>
                    <a:pt x="224" y="1012"/>
                  </a:lnTo>
                  <a:lnTo>
                    <a:pt x="224" y="1001"/>
                  </a:lnTo>
                  <a:lnTo>
                    <a:pt x="224" y="988"/>
                  </a:lnTo>
                  <a:lnTo>
                    <a:pt x="223" y="975"/>
                  </a:lnTo>
                  <a:lnTo>
                    <a:pt x="223" y="963"/>
                  </a:lnTo>
                  <a:lnTo>
                    <a:pt x="223" y="961"/>
                  </a:lnTo>
                  <a:lnTo>
                    <a:pt x="223" y="959"/>
                  </a:lnTo>
                  <a:lnTo>
                    <a:pt x="223" y="956"/>
                  </a:lnTo>
                  <a:lnTo>
                    <a:pt x="223" y="955"/>
                  </a:lnTo>
                  <a:lnTo>
                    <a:pt x="379" y="955"/>
                  </a:lnTo>
                  <a:lnTo>
                    <a:pt x="377" y="956"/>
                  </a:lnTo>
                  <a:lnTo>
                    <a:pt x="377" y="959"/>
                  </a:lnTo>
                  <a:lnTo>
                    <a:pt x="377" y="961"/>
                  </a:lnTo>
                  <a:lnTo>
                    <a:pt x="377" y="963"/>
                  </a:lnTo>
                  <a:lnTo>
                    <a:pt x="377" y="972"/>
                  </a:lnTo>
                  <a:lnTo>
                    <a:pt x="379" y="981"/>
                  </a:lnTo>
                  <a:lnTo>
                    <a:pt x="379" y="991"/>
                  </a:lnTo>
                  <a:lnTo>
                    <a:pt x="379" y="999"/>
                  </a:lnTo>
                  <a:lnTo>
                    <a:pt x="397" y="998"/>
                  </a:lnTo>
                  <a:lnTo>
                    <a:pt x="397" y="989"/>
                  </a:lnTo>
                  <a:lnTo>
                    <a:pt x="397" y="981"/>
                  </a:lnTo>
                  <a:lnTo>
                    <a:pt x="397" y="972"/>
                  </a:lnTo>
                  <a:lnTo>
                    <a:pt x="397" y="963"/>
                  </a:lnTo>
                  <a:lnTo>
                    <a:pt x="397" y="961"/>
                  </a:lnTo>
                  <a:lnTo>
                    <a:pt x="397" y="959"/>
                  </a:lnTo>
                  <a:lnTo>
                    <a:pt x="397" y="956"/>
                  </a:lnTo>
                  <a:lnTo>
                    <a:pt x="397" y="955"/>
                  </a:lnTo>
                  <a:lnTo>
                    <a:pt x="432" y="955"/>
                  </a:lnTo>
                  <a:lnTo>
                    <a:pt x="435" y="936"/>
                  </a:lnTo>
                  <a:lnTo>
                    <a:pt x="397" y="936"/>
                  </a:lnTo>
                  <a:lnTo>
                    <a:pt x="402" y="884"/>
                  </a:lnTo>
                  <a:lnTo>
                    <a:pt x="412" y="834"/>
                  </a:lnTo>
                  <a:lnTo>
                    <a:pt x="426" y="783"/>
                  </a:lnTo>
                  <a:lnTo>
                    <a:pt x="443" y="736"/>
                  </a:lnTo>
                  <a:lnTo>
                    <a:pt x="466" y="690"/>
                  </a:lnTo>
                  <a:lnTo>
                    <a:pt x="494" y="647"/>
                  </a:lnTo>
                  <a:lnTo>
                    <a:pt x="524" y="605"/>
                  </a:lnTo>
                  <a:lnTo>
                    <a:pt x="559" y="566"/>
                  </a:lnTo>
                  <a:lnTo>
                    <a:pt x="679" y="687"/>
                  </a:lnTo>
                  <a:lnTo>
                    <a:pt x="682" y="683"/>
                  </a:lnTo>
                  <a:lnTo>
                    <a:pt x="685" y="678"/>
                  </a:lnTo>
                  <a:lnTo>
                    <a:pt x="688" y="675"/>
                  </a:lnTo>
                  <a:lnTo>
                    <a:pt x="691" y="671"/>
                  </a:lnTo>
                  <a:lnTo>
                    <a:pt x="571" y="552"/>
                  </a:lnTo>
                  <a:lnTo>
                    <a:pt x="587" y="537"/>
                  </a:lnTo>
                  <a:lnTo>
                    <a:pt x="603" y="524"/>
                  </a:lnTo>
                  <a:lnTo>
                    <a:pt x="619" y="511"/>
                  </a:lnTo>
                  <a:lnTo>
                    <a:pt x="635" y="500"/>
                  </a:lnTo>
                  <a:lnTo>
                    <a:pt x="652" y="488"/>
                  </a:lnTo>
                  <a:lnTo>
                    <a:pt x="669" y="477"/>
                  </a:lnTo>
                  <a:lnTo>
                    <a:pt x="687" y="467"/>
                  </a:lnTo>
                  <a:lnTo>
                    <a:pt x="704" y="457"/>
                  </a:lnTo>
                  <a:lnTo>
                    <a:pt x="723" y="448"/>
                  </a:lnTo>
                  <a:lnTo>
                    <a:pt x="741" y="439"/>
                  </a:lnTo>
                  <a:lnTo>
                    <a:pt x="760" y="432"/>
                  </a:lnTo>
                  <a:lnTo>
                    <a:pt x="779" y="425"/>
                  </a:lnTo>
                  <a:lnTo>
                    <a:pt x="798" y="419"/>
                  </a:lnTo>
                  <a:lnTo>
                    <a:pt x="818" y="413"/>
                  </a:lnTo>
                  <a:lnTo>
                    <a:pt x="836" y="409"/>
                  </a:lnTo>
                  <a:lnTo>
                    <a:pt x="857" y="405"/>
                  </a:lnTo>
                  <a:lnTo>
                    <a:pt x="857" y="385"/>
                  </a:lnTo>
                  <a:lnTo>
                    <a:pt x="844" y="387"/>
                  </a:lnTo>
                  <a:lnTo>
                    <a:pt x="829" y="390"/>
                  </a:lnTo>
                  <a:lnTo>
                    <a:pt x="816" y="393"/>
                  </a:lnTo>
                  <a:lnTo>
                    <a:pt x="803" y="398"/>
                  </a:lnTo>
                  <a:lnTo>
                    <a:pt x="790" y="402"/>
                  </a:lnTo>
                  <a:lnTo>
                    <a:pt x="777" y="406"/>
                  </a:lnTo>
                  <a:lnTo>
                    <a:pt x="764" y="411"/>
                  </a:lnTo>
                  <a:lnTo>
                    <a:pt x="751" y="415"/>
                  </a:lnTo>
                  <a:lnTo>
                    <a:pt x="734" y="426"/>
                  </a:lnTo>
                  <a:lnTo>
                    <a:pt x="715" y="439"/>
                  </a:lnTo>
                  <a:lnTo>
                    <a:pt x="695" y="454"/>
                  </a:lnTo>
                  <a:lnTo>
                    <a:pt x="675" y="465"/>
                  </a:lnTo>
                  <a:lnTo>
                    <a:pt x="656" y="478"/>
                  </a:lnTo>
                  <a:lnTo>
                    <a:pt x="639" y="488"/>
                  </a:lnTo>
                  <a:lnTo>
                    <a:pt x="626" y="495"/>
                  </a:lnTo>
                  <a:lnTo>
                    <a:pt x="616" y="500"/>
                  </a:lnTo>
                  <a:lnTo>
                    <a:pt x="610" y="501"/>
                  </a:lnTo>
                  <a:lnTo>
                    <a:pt x="606" y="503"/>
                  </a:lnTo>
                  <a:lnTo>
                    <a:pt x="602" y="504"/>
                  </a:lnTo>
                  <a:lnTo>
                    <a:pt x="596" y="506"/>
                  </a:lnTo>
                  <a:lnTo>
                    <a:pt x="586" y="513"/>
                  </a:lnTo>
                  <a:lnTo>
                    <a:pt x="577" y="521"/>
                  </a:lnTo>
                  <a:lnTo>
                    <a:pt x="569" y="530"/>
                  </a:lnTo>
                  <a:lnTo>
                    <a:pt x="559" y="539"/>
                  </a:lnTo>
                  <a:lnTo>
                    <a:pt x="554" y="534"/>
                  </a:lnTo>
                  <a:lnTo>
                    <a:pt x="540" y="547"/>
                  </a:lnTo>
                  <a:lnTo>
                    <a:pt x="546" y="553"/>
                  </a:lnTo>
                  <a:lnTo>
                    <a:pt x="511" y="592"/>
                  </a:lnTo>
                  <a:lnTo>
                    <a:pt x="479" y="634"/>
                  </a:lnTo>
                  <a:lnTo>
                    <a:pt x="452" y="678"/>
                  </a:lnTo>
                  <a:lnTo>
                    <a:pt x="427" y="726"/>
                  </a:lnTo>
                  <a:lnTo>
                    <a:pt x="409" y="776"/>
                  </a:lnTo>
                  <a:lnTo>
                    <a:pt x="394" y="828"/>
                  </a:lnTo>
                  <a:lnTo>
                    <a:pt x="384" y="881"/>
                  </a:lnTo>
                  <a:lnTo>
                    <a:pt x="379" y="936"/>
                  </a:lnTo>
                  <a:lnTo>
                    <a:pt x="224" y="936"/>
                  </a:lnTo>
                  <a:lnTo>
                    <a:pt x="230" y="867"/>
                  </a:lnTo>
                  <a:lnTo>
                    <a:pt x="242" y="799"/>
                  </a:lnTo>
                  <a:lnTo>
                    <a:pt x="259" y="733"/>
                  </a:lnTo>
                  <a:lnTo>
                    <a:pt x="283" y="670"/>
                  </a:lnTo>
                  <a:lnTo>
                    <a:pt x="314" y="609"/>
                  </a:lnTo>
                  <a:lnTo>
                    <a:pt x="348" y="550"/>
                  </a:lnTo>
                  <a:lnTo>
                    <a:pt x="390" y="495"/>
                  </a:lnTo>
                  <a:lnTo>
                    <a:pt x="436" y="444"/>
                  </a:lnTo>
                  <a:lnTo>
                    <a:pt x="468" y="475"/>
                  </a:lnTo>
                  <a:lnTo>
                    <a:pt x="472" y="470"/>
                  </a:lnTo>
                  <a:lnTo>
                    <a:pt x="479" y="459"/>
                  </a:lnTo>
                  <a:lnTo>
                    <a:pt x="449" y="429"/>
                  </a:lnTo>
                  <a:lnTo>
                    <a:pt x="459" y="421"/>
                  </a:lnTo>
                  <a:lnTo>
                    <a:pt x="469" y="411"/>
                  </a:lnTo>
                  <a:lnTo>
                    <a:pt x="479" y="402"/>
                  </a:lnTo>
                  <a:lnTo>
                    <a:pt x="491" y="393"/>
                  </a:lnTo>
                  <a:lnTo>
                    <a:pt x="501" y="385"/>
                  </a:lnTo>
                  <a:lnTo>
                    <a:pt x="512" y="376"/>
                  </a:lnTo>
                  <a:lnTo>
                    <a:pt x="523" y="367"/>
                  </a:lnTo>
                  <a:lnTo>
                    <a:pt x="534" y="359"/>
                  </a:lnTo>
                  <a:lnTo>
                    <a:pt x="538" y="350"/>
                  </a:lnTo>
                  <a:lnTo>
                    <a:pt x="543" y="341"/>
                  </a:lnTo>
                  <a:lnTo>
                    <a:pt x="546" y="333"/>
                  </a:lnTo>
                  <a:lnTo>
                    <a:pt x="550" y="326"/>
                  </a:lnTo>
                  <a:lnTo>
                    <a:pt x="535" y="336"/>
                  </a:lnTo>
                  <a:lnTo>
                    <a:pt x="520" y="347"/>
                  </a:lnTo>
                  <a:lnTo>
                    <a:pt x="505" y="357"/>
                  </a:lnTo>
                  <a:lnTo>
                    <a:pt x="491" y="369"/>
                  </a:lnTo>
                  <a:lnTo>
                    <a:pt x="476" y="380"/>
                  </a:lnTo>
                  <a:lnTo>
                    <a:pt x="463" y="392"/>
                  </a:lnTo>
                  <a:lnTo>
                    <a:pt x="449" y="403"/>
                  </a:lnTo>
                  <a:lnTo>
                    <a:pt x="436" y="416"/>
                  </a:lnTo>
                  <a:lnTo>
                    <a:pt x="318" y="298"/>
                  </a:lnTo>
                  <a:lnTo>
                    <a:pt x="345" y="272"/>
                  </a:lnTo>
                  <a:lnTo>
                    <a:pt x="376" y="246"/>
                  </a:lnTo>
                  <a:lnTo>
                    <a:pt x="404" y="223"/>
                  </a:lnTo>
                  <a:lnTo>
                    <a:pt x="435" y="200"/>
                  </a:lnTo>
                  <a:lnTo>
                    <a:pt x="466" y="180"/>
                  </a:lnTo>
                  <a:lnTo>
                    <a:pt x="499" y="160"/>
                  </a:lnTo>
                  <a:lnTo>
                    <a:pt x="531" y="141"/>
                  </a:lnTo>
                  <a:lnTo>
                    <a:pt x="566" y="124"/>
                  </a:lnTo>
                  <a:lnTo>
                    <a:pt x="599" y="110"/>
                  </a:lnTo>
                  <a:lnTo>
                    <a:pt x="635" y="95"/>
                  </a:lnTo>
                  <a:lnTo>
                    <a:pt x="669" y="82"/>
                  </a:lnTo>
                  <a:lnTo>
                    <a:pt x="705" y="71"/>
                  </a:lnTo>
                  <a:lnTo>
                    <a:pt x="741" y="62"/>
                  </a:lnTo>
                  <a:lnTo>
                    <a:pt x="779" y="53"/>
                  </a:lnTo>
                  <a:lnTo>
                    <a:pt x="816" y="48"/>
                  </a:lnTo>
                  <a:lnTo>
                    <a:pt x="854" y="42"/>
                  </a:lnTo>
                  <a:lnTo>
                    <a:pt x="854" y="33"/>
                  </a:lnTo>
                  <a:lnTo>
                    <a:pt x="849" y="4"/>
                  </a:lnTo>
                  <a:lnTo>
                    <a:pt x="786" y="15"/>
                  </a:lnTo>
                  <a:lnTo>
                    <a:pt x="726" y="28"/>
                  </a:lnTo>
                  <a:lnTo>
                    <a:pt x="665" y="45"/>
                  </a:lnTo>
                  <a:lnTo>
                    <a:pt x="607" y="66"/>
                  </a:lnTo>
                  <a:lnTo>
                    <a:pt x="551" y="91"/>
                  </a:lnTo>
                  <a:lnTo>
                    <a:pt x="497" y="120"/>
                  </a:lnTo>
                  <a:lnTo>
                    <a:pt x="443" y="150"/>
                  </a:lnTo>
                  <a:lnTo>
                    <a:pt x="394" y="184"/>
                  </a:lnTo>
                  <a:lnTo>
                    <a:pt x="345" y="222"/>
                  </a:lnTo>
                  <a:lnTo>
                    <a:pt x="301" y="264"/>
                  </a:lnTo>
                  <a:lnTo>
                    <a:pt x="258" y="307"/>
                  </a:lnTo>
                  <a:lnTo>
                    <a:pt x="219" y="351"/>
                  </a:lnTo>
                  <a:lnTo>
                    <a:pt x="181" y="400"/>
                  </a:lnTo>
                  <a:lnTo>
                    <a:pt x="147" y="451"/>
                  </a:lnTo>
                  <a:lnTo>
                    <a:pt x="116" y="504"/>
                  </a:lnTo>
                  <a:lnTo>
                    <a:pt x="89" y="55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3" name="Freeform 65"/>
            <p:cNvSpPr>
              <a:spLocks noChangeAspect="1"/>
            </p:cNvSpPr>
            <p:nvPr/>
          </p:nvSpPr>
          <p:spPr bwMode="auto">
            <a:xfrm>
              <a:off x="1471" y="1413"/>
              <a:ext cx="311" cy="300"/>
            </a:xfrm>
            <a:custGeom>
              <a:avLst/>
              <a:gdLst/>
              <a:ahLst/>
              <a:cxnLst>
                <a:cxn ang="0">
                  <a:pos x="309" y="0"/>
                </a:cxn>
                <a:cxn ang="0">
                  <a:pos x="307" y="2"/>
                </a:cxn>
                <a:cxn ang="0">
                  <a:pos x="301" y="5"/>
                </a:cxn>
                <a:cxn ang="0">
                  <a:pos x="291" y="9"/>
                </a:cxn>
                <a:cxn ang="0">
                  <a:pos x="276" y="15"/>
                </a:cxn>
                <a:cxn ang="0">
                  <a:pos x="260" y="24"/>
                </a:cxn>
                <a:cxn ang="0">
                  <a:pos x="243" y="34"/>
                </a:cxn>
                <a:cxn ang="0">
                  <a:pos x="223" y="45"/>
                </a:cxn>
                <a:cxn ang="0">
                  <a:pos x="203" y="57"/>
                </a:cxn>
                <a:cxn ang="0">
                  <a:pos x="181" y="71"/>
                </a:cxn>
                <a:cxn ang="0">
                  <a:pos x="161" y="85"/>
                </a:cxn>
                <a:cxn ang="0">
                  <a:pos x="141" y="103"/>
                </a:cxn>
                <a:cxn ang="0">
                  <a:pos x="122" y="120"/>
                </a:cxn>
                <a:cxn ang="0">
                  <a:pos x="105" y="137"/>
                </a:cxn>
                <a:cxn ang="0">
                  <a:pos x="89" y="157"/>
                </a:cxn>
                <a:cxn ang="0">
                  <a:pos x="78" y="178"/>
                </a:cxn>
                <a:cxn ang="0">
                  <a:pos x="69" y="198"/>
                </a:cxn>
                <a:cxn ang="0">
                  <a:pos x="68" y="201"/>
                </a:cxn>
                <a:cxn ang="0">
                  <a:pos x="62" y="209"/>
                </a:cxn>
                <a:cxn ang="0">
                  <a:pos x="53" y="224"/>
                </a:cxn>
                <a:cxn ang="0">
                  <a:pos x="43" y="239"/>
                </a:cxn>
                <a:cxn ang="0">
                  <a:pos x="32" y="257"/>
                </a:cxn>
                <a:cxn ang="0">
                  <a:pos x="20" y="275"/>
                </a:cxn>
                <a:cxn ang="0">
                  <a:pos x="8" y="291"/>
                </a:cxn>
                <a:cxn ang="0">
                  <a:pos x="0" y="306"/>
                </a:cxn>
                <a:cxn ang="0">
                  <a:pos x="4" y="304"/>
                </a:cxn>
                <a:cxn ang="0">
                  <a:pos x="14" y="299"/>
                </a:cxn>
                <a:cxn ang="0">
                  <a:pos x="29" y="290"/>
                </a:cxn>
                <a:cxn ang="0">
                  <a:pos x="47" y="278"/>
                </a:cxn>
                <a:cxn ang="0">
                  <a:pos x="69" y="264"/>
                </a:cxn>
                <a:cxn ang="0">
                  <a:pos x="92" y="248"/>
                </a:cxn>
                <a:cxn ang="0">
                  <a:pos x="114" y="231"/>
                </a:cxn>
                <a:cxn ang="0">
                  <a:pos x="134" y="212"/>
                </a:cxn>
                <a:cxn ang="0">
                  <a:pos x="154" y="192"/>
                </a:cxn>
                <a:cxn ang="0">
                  <a:pos x="178" y="167"/>
                </a:cxn>
                <a:cxn ang="0">
                  <a:pos x="204" y="140"/>
                </a:cxn>
                <a:cxn ang="0">
                  <a:pos x="230" y="113"/>
                </a:cxn>
                <a:cxn ang="0">
                  <a:pos x="255" y="84"/>
                </a:cxn>
                <a:cxn ang="0">
                  <a:pos x="276" y="55"/>
                </a:cxn>
                <a:cxn ang="0">
                  <a:pos x="295" y="26"/>
                </a:cxn>
                <a:cxn ang="0">
                  <a:pos x="309" y="0"/>
                </a:cxn>
              </a:cxnLst>
              <a:rect l="0" t="0" r="r" b="b"/>
              <a:pathLst>
                <a:path w="309" h="306">
                  <a:moveTo>
                    <a:pt x="309" y="0"/>
                  </a:moveTo>
                  <a:lnTo>
                    <a:pt x="307" y="2"/>
                  </a:lnTo>
                  <a:lnTo>
                    <a:pt x="301" y="5"/>
                  </a:lnTo>
                  <a:lnTo>
                    <a:pt x="291" y="9"/>
                  </a:lnTo>
                  <a:lnTo>
                    <a:pt x="276" y="15"/>
                  </a:lnTo>
                  <a:lnTo>
                    <a:pt x="260" y="24"/>
                  </a:lnTo>
                  <a:lnTo>
                    <a:pt x="243" y="34"/>
                  </a:lnTo>
                  <a:lnTo>
                    <a:pt x="223" y="45"/>
                  </a:lnTo>
                  <a:lnTo>
                    <a:pt x="203" y="57"/>
                  </a:lnTo>
                  <a:lnTo>
                    <a:pt x="181" y="71"/>
                  </a:lnTo>
                  <a:lnTo>
                    <a:pt x="161" y="85"/>
                  </a:lnTo>
                  <a:lnTo>
                    <a:pt x="141" y="103"/>
                  </a:lnTo>
                  <a:lnTo>
                    <a:pt x="122" y="120"/>
                  </a:lnTo>
                  <a:lnTo>
                    <a:pt x="105" y="137"/>
                  </a:lnTo>
                  <a:lnTo>
                    <a:pt x="89" y="157"/>
                  </a:lnTo>
                  <a:lnTo>
                    <a:pt x="78" y="178"/>
                  </a:lnTo>
                  <a:lnTo>
                    <a:pt x="69" y="198"/>
                  </a:lnTo>
                  <a:lnTo>
                    <a:pt x="68" y="201"/>
                  </a:lnTo>
                  <a:lnTo>
                    <a:pt x="62" y="209"/>
                  </a:lnTo>
                  <a:lnTo>
                    <a:pt x="53" y="224"/>
                  </a:lnTo>
                  <a:lnTo>
                    <a:pt x="43" y="239"/>
                  </a:lnTo>
                  <a:lnTo>
                    <a:pt x="32" y="257"/>
                  </a:lnTo>
                  <a:lnTo>
                    <a:pt x="20" y="275"/>
                  </a:lnTo>
                  <a:lnTo>
                    <a:pt x="8" y="291"/>
                  </a:lnTo>
                  <a:lnTo>
                    <a:pt x="0" y="306"/>
                  </a:lnTo>
                  <a:lnTo>
                    <a:pt x="4" y="304"/>
                  </a:lnTo>
                  <a:lnTo>
                    <a:pt x="14" y="299"/>
                  </a:lnTo>
                  <a:lnTo>
                    <a:pt x="29" y="290"/>
                  </a:lnTo>
                  <a:lnTo>
                    <a:pt x="47" y="278"/>
                  </a:lnTo>
                  <a:lnTo>
                    <a:pt x="69" y="264"/>
                  </a:lnTo>
                  <a:lnTo>
                    <a:pt x="92" y="248"/>
                  </a:lnTo>
                  <a:lnTo>
                    <a:pt x="114" y="231"/>
                  </a:lnTo>
                  <a:lnTo>
                    <a:pt x="134" y="212"/>
                  </a:lnTo>
                  <a:lnTo>
                    <a:pt x="154" y="192"/>
                  </a:lnTo>
                  <a:lnTo>
                    <a:pt x="178" y="167"/>
                  </a:lnTo>
                  <a:lnTo>
                    <a:pt x="204" y="140"/>
                  </a:lnTo>
                  <a:lnTo>
                    <a:pt x="230" y="113"/>
                  </a:lnTo>
                  <a:lnTo>
                    <a:pt x="255" y="84"/>
                  </a:lnTo>
                  <a:lnTo>
                    <a:pt x="276" y="55"/>
                  </a:lnTo>
                  <a:lnTo>
                    <a:pt x="295" y="26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4" name="Freeform 66"/>
            <p:cNvSpPr>
              <a:spLocks noChangeAspect="1"/>
            </p:cNvSpPr>
            <p:nvPr/>
          </p:nvSpPr>
          <p:spPr bwMode="auto">
            <a:xfrm>
              <a:off x="1349" y="1606"/>
              <a:ext cx="304" cy="394"/>
            </a:xfrm>
            <a:custGeom>
              <a:avLst/>
              <a:gdLst/>
              <a:ahLst/>
              <a:cxnLst>
                <a:cxn ang="0">
                  <a:pos x="194" y="209"/>
                </a:cxn>
                <a:cxn ang="0">
                  <a:pos x="226" y="180"/>
                </a:cxn>
                <a:cxn ang="0">
                  <a:pos x="250" y="153"/>
                </a:cxn>
                <a:cxn ang="0">
                  <a:pos x="270" y="127"/>
                </a:cxn>
                <a:cxn ang="0">
                  <a:pos x="285" y="104"/>
                </a:cxn>
                <a:cxn ang="0">
                  <a:pos x="295" y="84"/>
                </a:cxn>
                <a:cxn ang="0">
                  <a:pos x="301" y="68"/>
                </a:cxn>
                <a:cxn ang="0">
                  <a:pos x="303" y="58"/>
                </a:cxn>
                <a:cxn ang="0">
                  <a:pos x="305" y="55"/>
                </a:cxn>
                <a:cxn ang="0">
                  <a:pos x="299" y="59"/>
                </a:cxn>
                <a:cxn ang="0">
                  <a:pos x="283" y="70"/>
                </a:cxn>
                <a:cxn ang="0">
                  <a:pos x="260" y="85"/>
                </a:cxn>
                <a:cxn ang="0">
                  <a:pos x="234" y="104"/>
                </a:cxn>
                <a:cxn ang="0">
                  <a:pos x="204" y="124"/>
                </a:cxn>
                <a:cxn ang="0">
                  <a:pos x="177" y="144"/>
                </a:cxn>
                <a:cxn ang="0">
                  <a:pos x="151" y="162"/>
                </a:cxn>
                <a:cxn ang="0">
                  <a:pos x="132" y="176"/>
                </a:cxn>
                <a:cxn ang="0">
                  <a:pos x="116" y="190"/>
                </a:cxn>
                <a:cxn ang="0">
                  <a:pos x="100" y="209"/>
                </a:cxn>
                <a:cxn ang="0">
                  <a:pos x="85" y="231"/>
                </a:cxn>
                <a:cxn ang="0">
                  <a:pos x="69" y="252"/>
                </a:cxn>
                <a:cxn ang="0">
                  <a:pos x="56" y="271"/>
                </a:cxn>
                <a:cxn ang="0">
                  <a:pos x="46" y="287"/>
                </a:cxn>
                <a:cxn ang="0">
                  <a:pos x="38" y="298"/>
                </a:cxn>
                <a:cxn ang="0">
                  <a:pos x="36" y="303"/>
                </a:cxn>
                <a:cxn ang="0">
                  <a:pos x="37" y="298"/>
                </a:cxn>
                <a:cxn ang="0">
                  <a:pos x="40" y="280"/>
                </a:cxn>
                <a:cxn ang="0">
                  <a:pos x="49" y="245"/>
                </a:cxn>
                <a:cxn ang="0">
                  <a:pos x="61" y="188"/>
                </a:cxn>
                <a:cxn ang="0">
                  <a:pos x="74" y="118"/>
                </a:cxn>
                <a:cxn ang="0">
                  <a:pos x="80" y="59"/>
                </a:cxn>
                <a:cxn ang="0">
                  <a:pos x="83" y="16"/>
                </a:cxn>
                <a:cxn ang="0">
                  <a:pos x="83" y="0"/>
                </a:cxn>
                <a:cxn ang="0">
                  <a:pos x="82" y="2"/>
                </a:cxn>
                <a:cxn ang="0">
                  <a:pos x="77" y="6"/>
                </a:cxn>
                <a:cxn ang="0">
                  <a:pos x="72" y="13"/>
                </a:cxn>
                <a:cxn ang="0">
                  <a:pos x="64" y="25"/>
                </a:cxn>
                <a:cxn ang="0">
                  <a:pos x="54" y="39"/>
                </a:cxn>
                <a:cxn ang="0">
                  <a:pos x="44" y="58"/>
                </a:cxn>
                <a:cxn ang="0">
                  <a:pos x="31" y="81"/>
                </a:cxn>
                <a:cxn ang="0">
                  <a:pos x="18" y="108"/>
                </a:cxn>
                <a:cxn ang="0">
                  <a:pos x="1" y="186"/>
                </a:cxn>
                <a:cxn ang="0">
                  <a:pos x="0" y="281"/>
                </a:cxn>
                <a:cxn ang="0">
                  <a:pos x="4" y="362"/>
                </a:cxn>
                <a:cxn ang="0">
                  <a:pos x="7" y="395"/>
                </a:cxn>
                <a:cxn ang="0">
                  <a:pos x="13" y="386"/>
                </a:cxn>
                <a:cxn ang="0">
                  <a:pos x="24" y="370"/>
                </a:cxn>
                <a:cxn ang="0">
                  <a:pos x="43" y="349"/>
                </a:cxn>
                <a:cxn ang="0">
                  <a:pos x="67" y="324"/>
                </a:cxn>
                <a:cxn ang="0">
                  <a:pos x="95" y="297"/>
                </a:cxn>
                <a:cxn ang="0">
                  <a:pos x="126" y="268"/>
                </a:cxn>
                <a:cxn ang="0">
                  <a:pos x="159" y="238"/>
                </a:cxn>
                <a:cxn ang="0">
                  <a:pos x="194" y="209"/>
                </a:cxn>
              </a:cxnLst>
              <a:rect l="0" t="0" r="r" b="b"/>
              <a:pathLst>
                <a:path w="305" h="395">
                  <a:moveTo>
                    <a:pt x="194" y="209"/>
                  </a:moveTo>
                  <a:lnTo>
                    <a:pt x="226" y="180"/>
                  </a:lnTo>
                  <a:lnTo>
                    <a:pt x="250" y="153"/>
                  </a:lnTo>
                  <a:lnTo>
                    <a:pt x="270" y="127"/>
                  </a:lnTo>
                  <a:lnTo>
                    <a:pt x="285" y="104"/>
                  </a:lnTo>
                  <a:lnTo>
                    <a:pt x="295" y="84"/>
                  </a:lnTo>
                  <a:lnTo>
                    <a:pt x="301" y="68"/>
                  </a:lnTo>
                  <a:lnTo>
                    <a:pt x="303" y="58"/>
                  </a:lnTo>
                  <a:lnTo>
                    <a:pt x="305" y="55"/>
                  </a:lnTo>
                  <a:lnTo>
                    <a:pt x="299" y="59"/>
                  </a:lnTo>
                  <a:lnTo>
                    <a:pt x="283" y="70"/>
                  </a:lnTo>
                  <a:lnTo>
                    <a:pt x="260" y="85"/>
                  </a:lnTo>
                  <a:lnTo>
                    <a:pt x="234" y="104"/>
                  </a:lnTo>
                  <a:lnTo>
                    <a:pt x="204" y="124"/>
                  </a:lnTo>
                  <a:lnTo>
                    <a:pt x="177" y="144"/>
                  </a:lnTo>
                  <a:lnTo>
                    <a:pt x="151" y="162"/>
                  </a:lnTo>
                  <a:lnTo>
                    <a:pt x="132" y="176"/>
                  </a:lnTo>
                  <a:lnTo>
                    <a:pt x="116" y="190"/>
                  </a:lnTo>
                  <a:lnTo>
                    <a:pt x="100" y="209"/>
                  </a:lnTo>
                  <a:lnTo>
                    <a:pt x="85" y="231"/>
                  </a:lnTo>
                  <a:lnTo>
                    <a:pt x="69" y="252"/>
                  </a:lnTo>
                  <a:lnTo>
                    <a:pt x="56" y="271"/>
                  </a:lnTo>
                  <a:lnTo>
                    <a:pt x="46" y="287"/>
                  </a:lnTo>
                  <a:lnTo>
                    <a:pt x="38" y="298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40" y="280"/>
                  </a:lnTo>
                  <a:lnTo>
                    <a:pt x="49" y="245"/>
                  </a:lnTo>
                  <a:lnTo>
                    <a:pt x="61" y="188"/>
                  </a:lnTo>
                  <a:lnTo>
                    <a:pt x="74" y="118"/>
                  </a:lnTo>
                  <a:lnTo>
                    <a:pt x="80" y="59"/>
                  </a:lnTo>
                  <a:lnTo>
                    <a:pt x="83" y="16"/>
                  </a:lnTo>
                  <a:lnTo>
                    <a:pt x="83" y="0"/>
                  </a:lnTo>
                  <a:lnTo>
                    <a:pt x="82" y="2"/>
                  </a:lnTo>
                  <a:lnTo>
                    <a:pt x="77" y="6"/>
                  </a:lnTo>
                  <a:lnTo>
                    <a:pt x="72" y="13"/>
                  </a:lnTo>
                  <a:lnTo>
                    <a:pt x="64" y="25"/>
                  </a:lnTo>
                  <a:lnTo>
                    <a:pt x="54" y="39"/>
                  </a:lnTo>
                  <a:lnTo>
                    <a:pt x="44" y="58"/>
                  </a:lnTo>
                  <a:lnTo>
                    <a:pt x="31" y="81"/>
                  </a:lnTo>
                  <a:lnTo>
                    <a:pt x="18" y="108"/>
                  </a:lnTo>
                  <a:lnTo>
                    <a:pt x="1" y="186"/>
                  </a:lnTo>
                  <a:lnTo>
                    <a:pt x="0" y="281"/>
                  </a:lnTo>
                  <a:lnTo>
                    <a:pt x="4" y="362"/>
                  </a:lnTo>
                  <a:lnTo>
                    <a:pt x="7" y="395"/>
                  </a:lnTo>
                  <a:lnTo>
                    <a:pt x="13" y="386"/>
                  </a:lnTo>
                  <a:lnTo>
                    <a:pt x="24" y="370"/>
                  </a:lnTo>
                  <a:lnTo>
                    <a:pt x="43" y="349"/>
                  </a:lnTo>
                  <a:lnTo>
                    <a:pt x="67" y="324"/>
                  </a:lnTo>
                  <a:lnTo>
                    <a:pt x="95" y="297"/>
                  </a:lnTo>
                  <a:lnTo>
                    <a:pt x="126" y="268"/>
                  </a:lnTo>
                  <a:lnTo>
                    <a:pt x="159" y="238"/>
                  </a:lnTo>
                  <a:lnTo>
                    <a:pt x="194" y="2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5" name="Freeform 67"/>
            <p:cNvSpPr>
              <a:spLocks noChangeAspect="1"/>
            </p:cNvSpPr>
            <p:nvPr/>
          </p:nvSpPr>
          <p:spPr bwMode="auto">
            <a:xfrm>
              <a:off x="1221" y="1828"/>
              <a:ext cx="277" cy="501"/>
            </a:xfrm>
            <a:custGeom>
              <a:avLst/>
              <a:gdLst/>
              <a:ahLst/>
              <a:cxnLst>
                <a:cxn ang="0">
                  <a:pos x="94" y="503"/>
                </a:cxn>
                <a:cxn ang="0">
                  <a:pos x="95" y="497"/>
                </a:cxn>
                <a:cxn ang="0">
                  <a:pos x="101" y="480"/>
                </a:cxn>
                <a:cxn ang="0">
                  <a:pos x="108" y="455"/>
                </a:cxn>
                <a:cxn ang="0">
                  <a:pos x="117" y="427"/>
                </a:cxn>
                <a:cxn ang="0">
                  <a:pos x="128" y="395"/>
                </a:cxn>
                <a:cxn ang="0">
                  <a:pos x="140" y="365"/>
                </a:cxn>
                <a:cxn ang="0">
                  <a:pos x="153" y="339"/>
                </a:cxn>
                <a:cxn ang="0">
                  <a:pos x="166" y="320"/>
                </a:cxn>
                <a:cxn ang="0">
                  <a:pos x="180" y="303"/>
                </a:cxn>
                <a:cxn ang="0">
                  <a:pos x="198" y="281"/>
                </a:cxn>
                <a:cxn ang="0">
                  <a:pos x="216" y="257"/>
                </a:cxn>
                <a:cxn ang="0">
                  <a:pos x="235" y="228"/>
                </a:cxn>
                <a:cxn ang="0">
                  <a:pos x="251" y="198"/>
                </a:cxn>
                <a:cxn ang="0">
                  <a:pos x="265" y="163"/>
                </a:cxn>
                <a:cxn ang="0">
                  <a:pos x="274" y="129"/>
                </a:cxn>
                <a:cxn ang="0">
                  <a:pos x="277" y="91"/>
                </a:cxn>
                <a:cxn ang="0">
                  <a:pos x="271" y="97"/>
                </a:cxn>
                <a:cxn ang="0">
                  <a:pos x="257" y="113"/>
                </a:cxn>
                <a:cxn ang="0">
                  <a:pos x="235" y="137"/>
                </a:cxn>
                <a:cxn ang="0">
                  <a:pos x="209" y="168"/>
                </a:cxn>
                <a:cxn ang="0">
                  <a:pos x="182" y="201"/>
                </a:cxn>
                <a:cxn ang="0">
                  <a:pos x="157" y="237"/>
                </a:cxn>
                <a:cxn ang="0">
                  <a:pos x="136" y="271"/>
                </a:cxn>
                <a:cxn ang="0">
                  <a:pos x="123" y="303"/>
                </a:cxn>
                <a:cxn ang="0">
                  <a:pos x="107" y="353"/>
                </a:cxn>
                <a:cxn ang="0">
                  <a:pos x="97" y="388"/>
                </a:cxn>
                <a:cxn ang="0">
                  <a:pos x="91" y="408"/>
                </a:cxn>
                <a:cxn ang="0">
                  <a:pos x="90" y="414"/>
                </a:cxn>
                <a:cxn ang="0">
                  <a:pos x="85" y="355"/>
                </a:cxn>
                <a:cxn ang="0">
                  <a:pos x="74" y="224"/>
                </a:cxn>
                <a:cxn ang="0">
                  <a:pos x="61" y="83"/>
                </a:cxn>
                <a:cxn ang="0">
                  <a:pos x="51" y="0"/>
                </a:cxn>
                <a:cxn ang="0">
                  <a:pos x="46" y="8"/>
                </a:cxn>
                <a:cxn ang="0">
                  <a:pos x="38" y="26"/>
                </a:cxn>
                <a:cxn ang="0">
                  <a:pos x="26" y="55"/>
                </a:cxn>
                <a:cxn ang="0">
                  <a:pos x="13" y="94"/>
                </a:cxn>
                <a:cxn ang="0">
                  <a:pos x="5" y="140"/>
                </a:cxn>
                <a:cxn ang="0">
                  <a:pos x="0" y="193"/>
                </a:cxn>
                <a:cxn ang="0">
                  <a:pos x="6" y="250"/>
                </a:cxn>
                <a:cxn ang="0">
                  <a:pos x="22" y="310"/>
                </a:cxn>
                <a:cxn ang="0">
                  <a:pos x="42" y="365"/>
                </a:cxn>
                <a:cxn ang="0">
                  <a:pos x="59" y="408"/>
                </a:cxn>
                <a:cxn ang="0">
                  <a:pos x="71" y="443"/>
                </a:cxn>
                <a:cxn ang="0">
                  <a:pos x="81" y="467"/>
                </a:cxn>
                <a:cxn ang="0">
                  <a:pos x="87" y="484"/>
                </a:cxn>
                <a:cxn ang="0">
                  <a:pos x="91" y="496"/>
                </a:cxn>
                <a:cxn ang="0">
                  <a:pos x="94" y="502"/>
                </a:cxn>
                <a:cxn ang="0">
                  <a:pos x="94" y="503"/>
                </a:cxn>
              </a:cxnLst>
              <a:rect l="0" t="0" r="r" b="b"/>
              <a:pathLst>
                <a:path w="277" h="503">
                  <a:moveTo>
                    <a:pt x="94" y="503"/>
                  </a:moveTo>
                  <a:lnTo>
                    <a:pt x="95" y="497"/>
                  </a:lnTo>
                  <a:lnTo>
                    <a:pt x="101" y="480"/>
                  </a:lnTo>
                  <a:lnTo>
                    <a:pt x="108" y="455"/>
                  </a:lnTo>
                  <a:lnTo>
                    <a:pt x="117" y="427"/>
                  </a:lnTo>
                  <a:lnTo>
                    <a:pt x="128" y="395"/>
                  </a:lnTo>
                  <a:lnTo>
                    <a:pt x="140" y="365"/>
                  </a:lnTo>
                  <a:lnTo>
                    <a:pt x="153" y="339"/>
                  </a:lnTo>
                  <a:lnTo>
                    <a:pt x="166" y="320"/>
                  </a:lnTo>
                  <a:lnTo>
                    <a:pt x="180" y="303"/>
                  </a:lnTo>
                  <a:lnTo>
                    <a:pt x="198" y="281"/>
                  </a:lnTo>
                  <a:lnTo>
                    <a:pt x="216" y="257"/>
                  </a:lnTo>
                  <a:lnTo>
                    <a:pt x="235" y="228"/>
                  </a:lnTo>
                  <a:lnTo>
                    <a:pt x="251" y="198"/>
                  </a:lnTo>
                  <a:lnTo>
                    <a:pt x="265" y="163"/>
                  </a:lnTo>
                  <a:lnTo>
                    <a:pt x="274" y="129"/>
                  </a:lnTo>
                  <a:lnTo>
                    <a:pt x="277" y="91"/>
                  </a:lnTo>
                  <a:lnTo>
                    <a:pt x="271" y="97"/>
                  </a:lnTo>
                  <a:lnTo>
                    <a:pt x="257" y="113"/>
                  </a:lnTo>
                  <a:lnTo>
                    <a:pt x="235" y="137"/>
                  </a:lnTo>
                  <a:lnTo>
                    <a:pt x="209" y="168"/>
                  </a:lnTo>
                  <a:lnTo>
                    <a:pt x="182" y="201"/>
                  </a:lnTo>
                  <a:lnTo>
                    <a:pt x="157" y="237"/>
                  </a:lnTo>
                  <a:lnTo>
                    <a:pt x="136" y="271"/>
                  </a:lnTo>
                  <a:lnTo>
                    <a:pt x="123" y="303"/>
                  </a:lnTo>
                  <a:lnTo>
                    <a:pt x="107" y="353"/>
                  </a:lnTo>
                  <a:lnTo>
                    <a:pt x="97" y="388"/>
                  </a:lnTo>
                  <a:lnTo>
                    <a:pt x="91" y="408"/>
                  </a:lnTo>
                  <a:lnTo>
                    <a:pt x="90" y="414"/>
                  </a:lnTo>
                  <a:lnTo>
                    <a:pt x="85" y="355"/>
                  </a:lnTo>
                  <a:lnTo>
                    <a:pt x="74" y="224"/>
                  </a:lnTo>
                  <a:lnTo>
                    <a:pt x="61" y="83"/>
                  </a:lnTo>
                  <a:lnTo>
                    <a:pt x="51" y="0"/>
                  </a:lnTo>
                  <a:lnTo>
                    <a:pt x="46" y="8"/>
                  </a:lnTo>
                  <a:lnTo>
                    <a:pt x="38" y="26"/>
                  </a:lnTo>
                  <a:lnTo>
                    <a:pt x="26" y="55"/>
                  </a:lnTo>
                  <a:lnTo>
                    <a:pt x="13" y="94"/>
                  </a:lnTo>
                  <a:lnTo>
                    <a:pt x="5" y="140"/>
                  </a:lnTo>
                  <a:lnTo>
                    <a:pt x="0" y="193"/>
                  </a:lnTo>
                  <a:lnTo>
                    <a:pt x="6" y="250"/>
                  </a:lnTo>
                  <a:lnTo>
                    <a:pt x="22" y="310"/>
                  </a:lnTo>
                  <a:lnTo>
                    <a:pt x="42" y="365"/>
                  </a:lnTo>
                  <a:lnTo>
                    <a:pt x="59" y="408"/>
                  </a:lnTo>
                  <a:lnTo>
                    <a:pt x="71" y="443"/>
                  </a:lnTo>
                  <a:lnTo>
                    <a:pt x="81" y="467"/>
                  </a:lnTo>
                  <a:lnTo>
                    <a:pt x="87" y="484"/>
                  </a:lnTo>
                  <a:lnTo>
                    <a:pt x="91" y="496"/>
                  </a:lnTo>
                  <a:lnTo>
                    <a:pt x="94" y="502"/>
                  </a:lnTo>
                  <a:lnTo>
                    <a:pt x="94" y="5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6" name="Freeform 68"/>
            <p:cNvSpPr>
              <a:spLocks noChangeAspect="1"/>
            </p:cNvSpPr>
            <p:nvPr/>
          </p:nvSpPr>
          <p:spPr bwMode="auto">
            <a:xfrm>
              <a:off x="1153" y="2121"/>
              <a:ext cx="297" cy="522"/>
            </a:xfrm>
            <a:custGeom>
              <a:avLst/>
              <a:gdLst/>
              <a:ahLst/>
              <a:cxnLst>
                <a:cxn ang="0">
                  <a:pos x="217" y="524"/>
                </a:cxn>
                <a:cxn ang="0">
                  <a:pos x="217" y="500"/>
                </a:cxn>
                <a:cxn ang="0">
                  <a:pos x="220" y="476"/>
                </a:cxn>
                <a:cxn ang="0">
                  <a:pos x="224" y="448"/>
                </a:cxn>
                <a:cxn ang="0">
                  <a:pos x="230" y="419"/>
                </a:cxn>
                <a:cxn ang="0">
                  <a:pos x="237" y="386"/>
                </a:cxn>
                <a:cxn ang="0">
                  <a:pos x="247" y="349"/>
                </a:cxn>
                <a:cxn ang="0">
                  <a:pos x="260" y="306"/>
                </a:cxn>
                <a:cxn ang="0">
                  <a:pos x="275" y="255"/>
                </a:cxn>
                <a:cxn ang="0">
                  <a:pos x="288" y="206"/>
                </a:cxn>
                <a:cxn ang="0">
                  <a:pos x="293" y="164"/>
                </a:cxn>
                <a:cxn ang="0">
                  <a:pos x="296" y="133"/>
                </a:cxn>
                <a:cxn ang="0">
                  <a:pos x="295" y="107"/>
                </a:cxn>
                <a:cxn ang="0">
                  <a:pos x="291" y="90"/>
                </a:cxn>
                <a:cxn ang="0">
                  <a:pos x="286" y="77"/>
                </a:cxn>
                <a:cxn ang="0">
                  <a:pos x="283" y="69"/>
                </a:cxn>
                <a:cxn ang="0">
                  <a:pos x="282" y="68"/>
                </a:cxn>
                <a:cxn ang="0">
                  <a:pos x="253" y="124"/>
                </a:cxn>
                <a:cxn ang="0">
                  <a:pos x="230" y="186"/>
                </a:cxn>
                <a:cxn ang="0">
                  <a:pos x="216" y="249"/>
                </a:cxn>
                <a:cxn ang="0">
                  <a:pos x="206" y="310"/>
                </a:cxn>
                <a:cxn ang="0">
                  <a:pos x="200" y="363"/>
                </a:cxn>
                <a:cxn ang="0">
                  <a:pos x="197" y="406"/>
                </a:cxn>
                <a:cxn ang="0">
                  <a:pos x="196" y="435"/>
                </a:cxn>
                <a:cxn ang="0">
                  <a:pos x="196" y="445"/>
                </a:cxn>
                <a:cxn ang="0">
                  <a:pos x="187" y="418"/>
                </a:cxn>
                <a:cxn ang="0">
                  <a:pos x="173" y="383"/>
                </a:cxn>
                <a:cxn ang="0">
                  <a:pos x="155" y="343"/>
                </a:cxn>
                <a:cxn ang="0">
                  <a:pos x="135" y="301"/>
                </a:cxn>
                <a:cxn ang="0">
                  <a:pos x="115" y="258"/>
                </a:cxn>
                <a:cxn ang="0">
                  <a:pos x="96" y="219"/>
                </a:cxn>
                <a:cxn ang="0">
                  <a:pos x="80" y="186"/>
                </a:cxn>
                <a:cxn ang="0">
                  <a:pos x="67" y="162"/>
                </a:cxn>
                <a:cxn ang="0">
                  <a:pos x="57" y="140"/>
                </a:cxn>
                <a:cxn ang="0">
                  <a:pos x="46" y="116"/>
                </a:cxn>
                <a:cxn ang="0">
                  <a:pos x="37" y="88"/>
                </a:cxn>
                <a:cxn ang="0">
                  <a:pos x="29" y="62"/>
                </a:cxn>
                <a:cxn ang="0">
                  <a:pos x="20" y="38"/>
                </a:cxn>
                <a:cxn ang="0">
                  <a:pos x="14" y="19"/>
                </a:cxn>
                <a:cxn ang="0">
                  <a:pos x="11" y="5"/>
                </a:cxn>
                <a:cxn ang="0">
                  <a:pos x="10" y="0"/>
                </a:cxn>
                <a:cxn ang="0">
                  <a:pos x="5" y="13"/>
                </a:cxn>
                <a:cxn ang="0">
                  <a:pos x="0" y="54"/>
                </a:cxn>
                <a:cxn ang="0">
                  <a:pos x="1" y="120"/>
                </a:cxn>
                <a:cxn ang="0">
                  <a:pos x="17" y="212"/>
                </a:cxn>
                <a:cxn ang="0">
                  <a:pos x="36" y="265"/>
                </a:cxn>
                <a:cxn ang="0">
                  <a:pos x="63" y="320"/>
                </a:cxn>
                <a:cxn ang="0">
                  <a:pos x="96" y="372"/>
                </a:cxn>
                <a:cxn ang="0">
                  <a:pos x="131" y="421"/>
                </a:cxn>
                <a:cxn ang="0">
                  <a:pos x="164" y="463"/>
                </a:cxn>
                <a:cxn ang="0">
                  <a:pos x="191" y="496"/>
                </a:cxn>
                <a:cxn ang="0">
                  <a:pos x="210" y="517"/>
                </a:cxn>
                <a:cxn ang="0">
                  <a:pos x="217" y="524"/>
                </a:cxn>
              </a:cxnLst>
              <a:rect l="0" t="0" r="r" b="b"/>
              <a:pathLst>
                <a:path w="296" h="524">
                  <a:moveTo>
                    <a:pt x="217" y="524"/>
                  </a:moveTo>
                  <a:lnTo>
                    <a:pt x="217" y="500"/>
                  </a:lnTo>
                  <a:lnTo>
                    <a:pt x="220" y="476"/>
                  </a:lnTo>
                  <a:lnTo>
                    <a:pt x="224" y="448"/>
                  </a:lnTo>
                  <a:lnTo>
                    <a:pt x="230" y="419"/>
                  </a:lnTo>
                  <a:lnTo>
                    <a:pt x="237" y="386"/>
                  </a:lnTo>
                  <a:lnTo>
                    <a:pt x="247" y="349"/>
                  </a:lnTo>
                  <a:lnTo>
                    <a:pt x="260" y="306"/>
                  </a:lnTo>
                  <a:lnTo>
                    <a:pt x="275" y="255"/>
                  </a:lnTo>
                  <a:lnTo>
                    <a:pt x="288" y="206"/>
                  </a:lnTo>
                  <a:lnTo>
                    <a:pt x="293" y="164"/>
                  </a:lnTo>
                  <a:lnTo>
                    <a:pt x="296" y="133"/>
                  </a:lnTo>
                  <a:lnTo>
                    <a:pt x="295" y="107"/>
                  </a:lnTo>
                  <a:lnTo>
                    <a:pt x="291" y="90"/>
                  </a:lnTo>
                  <a:lnTo>
                    <a:pt x="286" y="77"/>
                  </a:lnTo>
                  <a:lnTo>
                    <a:pt x="283" y="69"/>
                  </a:lnTo>
                  <a:lnTo>
                    <a:pt x="282" y="68"/>
                  </a:lnTo>
                  <a:lnTo>
                    <a:pt x="253" y="124"/>
                  </a:lnTo>
                  <a:lnTo>
                    <a:pt x="230" y="186"/>
                  </a:lnTo>
                  <a:lnTo>
                    <a:pt x="216" y="249"/>
                  </a:lnTo>
                  <a:lnTo>
                    <a:pt x="206" y="310"/>
                  </a:lnTo>
                  <a:lnTo>
                    <a:pt x="200" y="363"/>
                  </a:lnTo>
                  <a:lnTo>
                    <a:pt x="197" y="406"/>
                  </a:lnTo>
                  <a:lnTo>
                    <a:pt x="196" y="435"/>
                  </a:lnTo>
                  <a:lnTo>
                    <a:pt x="196" y="445"/>
                  </a:lnTo>
                  <a:lnTo>
                    <a:pt x="187" y="418"/>
                  </a:lnTo>
                  <a:lnTo>
                    <a:pt x="173" y="383"/>
                  </a:lnTo>
                  <a:lnTo>
                    <a:pt x="155" y="343"/>
                  </a:lnTo>
                  <a:lnTo>
                    <a:pt x="135" y="301"/>
                  </a:lnTo>
                  <a:lnTo>
                    <a:pt x="115" y="258"/>
                  </a:lnTo>
                  <a:lnTo>
                    <a:pt x="96" y="219"/>
                  </a:lnTo>
                  <a:lnTo>
                    <a:pt x="80" y="186"/>
                  </a:lnTo>
                  <a:lnTo>
                    <a:pt x="67" y="162"/>
                  </a:lnTo>
                  <a:lnTo>
                    <a:pt x="57" y="140"/>
                  </a:lnTo>
                  <a:lnTo>
                    <a:pt x="46" y="116"/>
                  </a:lnTo>
                  <a:lnTo>
                    <a:pt x="37" y="88"/>
                  </a:lnTo>
                  <a:lnTo>
                    <a:pt x="29" y="62"/>
                  </a:lnTo>
                  <a:lnTo>
                    <a:pt x="20" y="38"/>
                  </a:lnTo>
                  <a:lnTo>
                    <a:pt x="14" y="19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5" y="13"/>
                  </a:lnTo>
                  <a:lnTo>
                    <a:pt x="0" y="54"/>
                  </a:lnTo>
                  <a:lnTo>
                    <a:pt x="1" y="120"/>
                  </a:lnTo>
                  <a:lnTo>
                    <a:pt x="17" y="212"/>
                  </a:lnTo>
                  <a:lnTo>
                    <a:pt x="36" y="265"/>
                  </a:lnTo>
                  <a:lnTo>
                    <a:pt x="63" y="320"/>
                  </a:lnTo>
                  <a:lnTo>
                    <a:pt x="96" y="372"/>
                  </a:lnTo>
                  <a:lnTo>
                    <a:pt x="131" y="421"/>
                  </a:lnTo>
                  <a:lnTo>
                    <a:pt x="164" y="463"/>
                  </a:lnTo>
                  <a:lnTo>
                    <a:pt x="191" y="496"/>
                  </a:lnTo>
                  <a:lnTo>
                    <a:pt x="210" y="517"/>
                  </a:lnTo>
                  <a:lnTo>
                    <a:pt x="217" y="52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7" name="Freeform 69"/>
            <p:cNvSpPr>
              <a:spLocks noChangeAspect="1"/>
            </p:cNvSpPr>
            <p:nvPr/>
          </p:nvSpPr>
          <p:spPr bwMode="auto">
            <a:xfrm>
              <a:off x="1160" y="2486"/>
              <a:ext cx="345" cy="465"/>
            </a:xfrm>
            <a:custGeom>
              <a:avLst/>
              <a:gdLst/>
              <a:ahLst/>
              <a:cxnLst>
                <a:cxn ang="0">
                  <a:pos x="340" y="470"/>
                </a:cxn>
                <a:cxn ang="0">
                  <a:pos x="337" y="449"/>
                </a:cxn>
                <a:cxn ang="0">
                  <a:pos x="331" y="403"/>
                </a:cxn>
                <a:cxn ang="0">
                  <a:pos x="327" y="349"/>
                </a:cxn>
                <a:cxn ang="0">
                  <a:pos x="325" y="305"/>
                </a:cxn>
                <a:cxn ang="0">
                  <a:pos x="327" y="284"/>
                </a:cxn>
                <a:cxn ang="0">
                  <a:pos x="330" y="251"/>
                </a:cxn>
                <a:cxn ang="0">
                  <a:pos x="331" y="210"/>
                </a:cxn>
                <a:cxn ang="0">
                  <a:pos x="330" y="166"/>
                </a:cxn>
                <a:cxn ang="0">
                  <a:pos x="327" y="120"/>
                </a:cxn>
                <a:cxn ang="0">
                  <a:pos x="321" y="75"/>
                </a:cxn>
                <a:cxn ang="0">
                  <a:pos x="309" y="35"/>
                </a:cxn>
                <a:cxn ang="0">
                  <a:pos x="294" y="0"/>
                </a:cxn>
                <a:cxn ang="0">
                  <a:pos x="292" y="6"/>
                </a:cxn>
                <a:cxn ang="0">
                  <a:pos x="288" y="22"/>
                </a:cxn>
                <a:cxn ang="0">
                  <a:pos x="281" y="48"/>
                </a:cxn>
                <a:cxn ang="0">
                  <a:pos x="275" y="82"/>
                </a:cxn>
                <a:cxn ang="0">
                  <a:pos x="271" y="124"/>
                </a:cxn>
                <a:cxn ang="0">
                  <a:pos x="268" y="172"/>
                </a:cxn>
                <a:cxn ang="0">
                  <a:pos x="269" y="223"/>
                </a:cxn>
                <a:cxn ang="0">
                  <a:pos x="276" y="280"/>
                </a:cxn>
                <a:cxn ang="0">
                  <a:pos x="283" y="366"/>
                </a:cxn>
                <a:cxn ang="0">
                  <a:pos x="279" y="360"/>
                </a:cxn>
                <a:cxn ang="0">
                  <a:pos x="268" y="347"/>
                </a:cxn>
                <a:cxn ang="0">
                  <a:pos x="252" y="326"/>
                </a:cxn>
                <a:cxn ang="0">
                  <a:pos x="232" y="300"/>
                </a:cxn>
                <a:cxn ang="0">
                  <a:pos x="210" y="272"/>
                </a:cxn>
                <a:cxn ang="0">
                  <a:pos x="187" y="244"/>
                </a:cxn>
                <a:cxn ang="0">
                  <a:pos x="167" y="216"/>
                </a:cxn>
                <a:cxn ang="0">
                  <a:pos x="150" y="193"/>
                </a:cxn>
                <a:cxn ang="0">
                  <a:pos x="132" y="170"/>
                </a:cxn>
                <a:cxn ang="0">
                  <a:pos x="109" y="143"/>
                </a:cxn>
                <a:cxn ang="0">
                  <a:pos x="85" y="113"/>
                </a:cxn>
                <a:cxn ang="0">
                  <a:pos x="60" y="82"/>
                </a:cxn>
                <a:cxn ang="0">
                  <a:pos x="37" y="53"/>
                </a:cxn>
                <a:cxn ang="0">
                  <a:pos x="17" y="32"/>
                </a:cxn>
                <a:cxn ang="0">
                  <a:pos x="4" y="16"/>
                </a:cxn>
                <a:cxn ang="0">
                  <a:pos x="0" y="10"/>
                </a:cxn>
                <a:cxn ang="0">
                  <a:pos x="1" y="17"/>
                </a:cxn>
                <a:cxn ang="0">
                  <a:pos x="4" y="35"/>
                </a:cxn>
                <a:cxn ang="0">
                  <a:pos x="10" y="62"/>
                </a:cxn>
                <a:cxn ang="0">
                  <a:pos x="20" y="98"/>
                </a:cxn>
                <a:cxn ang="0">
                  <a:pos x="34" y="138"/>
                </a:cxn>
                <a:cxn ang="0">
                  <a:pos x="56" y="183"/>
                </a:cxn>
                <a:cxn ang="0">
                  <a:pos x="83" y="228"/>
                </a:cxn>
                <a:cxn ang="0">
                  <a:pos x="118" y="272"/>
                </a:cxn>
                <a:cxn ang="0">
                  <a:pos x="157" y="314"/>
                </a:cxn>
                <a:cxn ang="0">
                  <a:pos x="196" y="352"/>
                </a:cxn>
                <a:cxn ang="0">
                  <a:pos x="233" y="386"/>
                </a:cxn>
                <a:cxn ang="0">
                  <a:pos x="268" y="413"/>
                </a:cxn>
                <a:cxn ang="0">
                  <a:pos x="296" y="438"/>
                </a:cxn>
                <a:cxn ang="0">
                  <a:pos x="319" y="455"/>
                </a:cxn>
                <a:cxn ang="0">
                  <a:pos x="334" y="465"/>
                </a:cxn>
                <a:cxn ang="0">
                  <a:pos x="340" y="470"/>
                </a:cxn>
              </a:cxnLst>
              <a:rect l="0" t="0" r="r" b="b"/>
              <a:pathLst>
                <a:path w="340" h="470">
                  <a:moveTo>
                    <a:pt x="340" y="470"/>
                  </a:moveTo>
                  <a:lnTo>
                    <a:pt x="337" y="449"/>
                  </a:lnTo>
                  <a:lnTo>
                    <a:pt x="331" y="403"/>
                  </a:lnTo>
                  <a:lnTo>
                    <a:pt x="327" y="349"/>
                  </a:lnTo>
                  <a:lnTo>
                    <a:pt x="325" y="305"/>
                  </a:lnTo>
                  <a:lnTo>
                    <a:pt x="327" y="284"/>
                  </a:lnTo>
                  <a:lnTo>
                    <a:pt x="330" y="251"/>
                  </a:lnTo>
                  <a:lnTo>
                    <a:pt x="331" y="210"/>
                  </a:lnTo>
                  <a:lnTo>
                    <a:pt x="330" y="166"/>
                  </a:lnTo>
                  <a:lnTo>
                    <a:pt x="327" y="120"/>
                  </a:lnTo>
                  <a:lnTo>
                    <a:pt x="321" y="75"/>
                  </a:lnTo>
                  <a:lnTo>
                    <a:pt x="309" y="35"/>
                  </a:lnTo>
                  <a:lnTo>
                    <a:pt x="294" y="0"/>
                  </a:lnTo>
                  <a:lnTo>
                    <a:pt x="292" y="6"/>
                  </a:lnTo>
                  <a:lnTo>
                    <a:pt x="288" y="22"/>
                  </a:lnTo>
                  <a:lnTo>
                    <a:pt x="281" y="48"/>
                  </a:lnTo>
                  <a:lnTo>
                    <a:pt x="275" y="82"/>
                  </a:lnTo>
                  <a:lnTo>
                    <a:pt x="271" y="124"/>
                  </a:lnTo>
                  <a:lnTo>
                    <a:pt x="268" y="172"/>
                  </a:lnTo>
                  <a:lnTo>
                    <a:pt x="269" y="223"/>
                  </a:lnTo>
                  <a:lnTo>
                    <a:pt x="276" y="280"/>
                  </a:lnTo>
                  <a:lnTo>
                    <a:pt x="283" y="366"/>
                  </a:lnTo>
                  <a:lnTo>
                    <a:pt x="279" y="360"/>
                  </a:lnTo>
                  <a:lnTo>
                    <a:pt x="268" y="347"/>
                  </a:lnTo>
                  <a:lnTo>
                    <a:pt x="252" y="326"/>
                  </a:lnTo>
                  <a:lnTo>
                    <a:pt x="232" y="300"/>
                  </a:lnTo>
                  <a:lnTo>
                    <a:pt x="210" y="272"/>
                  </a:lnTo>
                  <a:lnTo>
                    <a:pt x="187" y="244"/>
                  </a:lnTo>
                  <a:lnTo>
                    <a:pt x="167" y="216"/>
                  </a:lnTo>
                  <a:lnTo>
                    <a:pt x="150" y="193"/>
                  </a:lnTo>
                  <a:lnTo>
                    <a:pt x="132" y="170"/>
                  </a:lnTo>
                  <a:lnTo>
                    <a:pt x="109" y="143"/>
                  </a:lnTo>
                  <a:lnTo>
                    <a:pt x="85" y="113"/>
                  </a:lnTo>
                  <a:lnTo>
                    <a:pt x="60" y="82"/>
                  </a:lnTo>
                  <a:lnTo>
                    <a:pt x="37" y="53"/>
                  </a:lnTo>
                  <a:lnTo>
                    <a:pt x="17" y="32"/>
                  </a:lnTo>
                  <a:lnTo>
                    <a:pt x="4" y="16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4" y="35"/>
                  </a:lnTo>
                  <a:lnTo>
                    <a:pt x="10" y="62"/>
                  </a:lnTo>
                  <a:lnTo>
                    <a:pt x="20" y="98"/>
                  </a:lnTo>
                  <a:lnTo>
                    <a:pt x="34" y="138"/>
                  </a:lnTo>
                  <a:lnTo>
                    <a:pt x="56" y="183"/>
                  </a:lnTo>
                  <a:lnTo>
                    <a:pt x="83" y="228"/>
                  </a:lnTo>
                  <a:lnTo>
                    <a:pt x="118" y="272"/>
                  </a:lnTo>
                  <a:lnTo>
                    <a:pt x="157" y="314"/>
                  </a:lnTo>
                  <a:lnTo>
                    <a:pt x="196" y="352"/>
                  </a:lnTo>
                  <a:lnTo>
                    <a:pt x="233" y="386"/>
                  </a:lnTo>
                  <a:lnTo>
                    <a:pt x="268" y="413"/>
                  </a:lnTo>
                  <a:lnTo>
                    <a:pt x="296" y="438"/>
                  </a:lnTo>
                  <a:lnTo>
                    <a:pt x="319" y="455"/>
                  </a:lnTo>
                  <a:lnTo>
                    <a:pt x="334" y="465"/>
                  </a:lnTo>
                  <a:lnTo>
                    <a:pt x="340" y="47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8" name="Freeform 70"/>
            <p:cNvSpPr>
              <a:spLocks noChangeAspect="1"/>
            </p:cNvSpPr>
            <p:nvPr/>
          </p:nvSpPr>
          <p:spPr bwMode="auto">
            <a:xfrm>
              <a:off x="1234" y="2737"/>
              <a:ext cx="494" cy="472"/>
            </a:xfrm>
            <a:custGeom>
              <a:avLst/>
              <a:gdLst/>
              <a:ahLst/>
              <a:cxnLst>
                <a:cxn ang="0">
                  <a:pos x="406" y="425"/>
                </a:cxn>
                <a:cxn ang="0">
                  <a:pos x="424" y="432"/>
                </a:cxn>
                <a:cxn ang="0">
                  <a:pos x="453" y="446"/>
                </a:cxn>
                <a:cxn ang="0">
                  <a:pos x="483" y="464"/>
                </a:cxn>
                <a:cxn ang="0">
                  <a:pos x="493" y="468"/>
                </a:cxn>
                <a:cxn ang="0">
                  <a:pos x="476" y="432"/>
                </a:cxn>
                <a:cxn ang="0">
                  <a:pos x="450" y="376"/>
                </a:cxn>
                <a:cxn ang="0">
                  <a:pos x="427" y="318"/>
                </a:cxn>
                <a:cxn ang="0">
                  <a:pos x="411" y="268"/>
                </a:cxn>
                <a:cxn ang="0">
                  <a:pos x="395" y="196"/>
                </a:cxn>
                <a:cxn ang="0">
                  <a:pos x="373" y="112"/>
                </a:cxn>
                <a:cxn ang="0">
                  <a:pos x="337" y="33"/>
                </a:cxn>
                <a:cxn ang="0">
                  <a:pos x="311" y="22"/>
                </a:cxn>
                <a:cxn ang="0">
                  <a:pos x="316" y="143"/>
                </a:cxn>
                <a:cxn ang="0">
                  <a:pos x="349" y="243"/>
                </a:cxn>
                <a:cxn ang="0">
                  <a:pos x="375" y="305"/>
                </a:cxn>
                <a:cxn ang="0">
                  <a:pos x="398" y="354"/>
                </a:cxn>
                <a:cxn ang="0">
                  <a:pos x="412" y="383"/>
                </a:cxn>
                <a:cxn ang="0">
                  <a:pos x="412" y="387"/>
                </a:cxn>
                <a:cxn ang="0">
                  <a:pos x="405" y="385"/>
                </a:cxn>
                <a:cxn ang="0">
                  <a:pos x="388" y="374"/>
                </a:cxn>
                <a:cxn ang="0">
                  <a:pos x="362" y="356"/>
                </a:cxn>
                <a:cxn ang="0">
                  <a:pos x="326" y="324"/>
                </a:cxn>
                <a:cxn ang="0">
                  <a:pos x="274" y="285"/>
                </a:cxn>
                <a:cxn ang="0">
                  <a:pos x="216" y="248"/>
                </a:cxn>
                <a:cxn ang="0">
                  <a:pos x="165" y="216"/>
                </a:cxn>
                <a:cxn ang="0">
                  <a:pos x="126" y="194"/>
                </a:cxn>
                <a:cxn ang="0">
                  <a:pos x="87" y="171"/>
                </a:cxn>
                <a:cxn ang="0">
                  <a:pos x="48" y="145"/>
                </a:cxn>
                <a:cxn ang="0">
                  <a:pos x="15" y="117"/>
                </a:cxn>
                <a:cxn ang="0">
                  <a:pos x="2" y="107"/>
                </a:cxn>
                <a:cxn ang="0">
                  <a:pos x="21" y="148"/>
                </a:cxn>
                <a:cxn ang="0">
                  <a:pos x="61" y="213"/>
                </a:cxn>
                <a:cxn ang="0">
                  <a:pos x="127" y="287"/>
                </a:cxn>
                <a:cxn ang="0">
                  <a:pos x="193" y="334"/>
                </a:cxn>
                <a:cxn ang="0">
                  <a:pos x="238" y="360"/>
                </a:cxn>
                <a:cxn ang="0">
                  <a:pos x="280" y="380"/>
                </a:cxn>
                <a:cxn ang="0">
                  <a:pos x="317" y="396"/>
                </a:cxn>
                <a:cxn ang="0">
                  <a:pos x="349" y="408"/>
                </a:cxn>
                <a:cxn ang="0">
                  <a:pos x="375" y="416"/>
                </a:cxn>
                <a:cxn ang="0">
                  <a:pos x="393" y="421"/>
                </a:cxn>
                <a:cxn ang="0">
                  <a:pos x="402" y="423"/>
                </a:cxn>
              </a:cxnLst>
              <a:rect l="0" t="0" r="r" b="b"/>
              <a:pathLst>
                <a:path w="496" h="474">
                  <a:moveTo>
                    <a:pt x="404" y="423"/>
                  </a:moveTo>
                  <a:lnTo>
                    <a:pt x="406" y="425"/>
                  </a:lnTo>
                  <a:lnTo>
                    <a:pt x="414" y="428"/>
                  </a:lnTo>
                  <a:lnTo>
                    <a:pt x="424" y="432"/>
                  </a:lnTo>
                  <a:lnTo>
                    <a:pt x="438" y="439"/>
                  </a:lnTo>
                  <a:lnTo>
                    <a:pt x="453" y="446"/>
                  </a:lnTo>
                  <a:lnTo>
                    <a:pt x="468" y="455"/>
                  </a:lnTo>
                  <a:lnTo>
                    <a:pt x="483" y="464"/>
                  </a:lnTo>
                  <a:lnTo>
                    <a:pt x="496" y="474"/>
                  </a:lnTo>
                  <a:lnTo>
                    <a:pt x="493" y="468"/>
                  </a:lnTo>
                  <a:lnTo>
                    <a:pt x="486" y="454"/>
                  </a:lnTo>
                  <a:lnTo>
                    <a:pt x="476" y="432"/>
                  </a:lnTo>
                  <a:lnTo>
                    <a:pt x="464" y="405"/>
                  </a:lnTo>
                  <a:lnTo>
                    <a:pt x="450" y="376"/>
                  </a:lnTo>
                  <a:lnTo>
                    <a:pt x="438" y="346"/>
                  </a:lnTo>
                  <a:lnTo>
                    <a:pt x="427" y="318"/>
                  </a:lnTo>
                  <a:lnTo>
                    <a:pt x="418" y="294"/>
                  </a:lnTo>
                  <a:lnTo>
                    <a:pt x="411" y="268"/>
                  </a:lnTo>
                  <a:lnTo>
                    <a:pt x="404" y="235"/>
                  </a:lnTo>
                  <a:lnTo>
                    <a:pt x="395" y="196"/>
                  </a:lnTo>
                  <a:lnTo>
                    <a:pt x="385" y="156"/>
                  </a:lnTo>
                  <a:lnTo>
                    <a:pt x="373" y="112"/>
                  </a:lnTo>
                  <a:lnTo>
                    <a:pt x="357" y="71"/>
                  </a:lnTo>
                  <a:lnTo>
                    <a:pt x="337" y="33"/>
                  </a:lnTo>
                  <a:lnTo>
                    <a:pt x="313" y="0"/>
                  </a:lnTo>
                  <a:lnTo>
                    <a:pt x="311" y="22"/>
                  </a:lnTo>
                  <a:lnTo>
                    <a:pt x="310" y="73"/>
                  </a:lnTo>
                  <a:lnTo>
                    <a:pt x="316" y="143"/>
                  </a:lnTo>
                  <a:lnTo>
                    <a:pt x="334" y="212"/>
                  </a:lnTo>
                  <a:lnTo>
                    <a:pt x="349" y="243"/>
                  </a:lnTo>
                  <a:lnTo>
                    <a:pt x="362" y="275"/>
                  </a:lnTo>
                  <a:lnTo>
                    <a:pt x="375" y="305"/>
                  </a:lnTo>
                  <a:lnTo>
                    <a:pt x="388" y="331"/>
                  </a:lnTo>
                  <a:lnTo>
                    <a:pt x="398" y="354"/>
                  </a:lnTo>
                  <a:lnTo>
                    <a:pt x="406" y="372"/>
                  </a:lnTo>
                  <a:lnTo>
                    <a:pt x="412" y="383"/>
                  </a:lnTo>
                  <a:lnTo>
                    <a:pt x="414" y="387"/>
                  </a:lnTo>
                  <a:lnTo>
                    <a:pt x="412" y="387"/>
                  </a:lnTo>
                  <a:lnTo>
                    <a:pt x="409" y="386"/>
                  </a:lnTo>
                  <a:lnTo>
                    <a:pt x="405" y="385"/>
                  </a:lnTo>
                  <a:lnTo>
                    <a:pt x="398" y="380"/>
                  </a:lnTo>
                  <a:lnTo>
                    <a:pt x="388" y="374"/>
                  </a:lnTo>
                  <a:lnTo>
                    <a:pt x="376" y="366"/>
                  </a:lnTo>
                  <a:lnTo>
                    <a:pt x="362" y="356"/>
                  </a:lnTo>
                  <a:lnTo>
                    <a:pt x="346" y="341"/>
                  </a:lnTo>
                  <a:lnTo>
                    <a:pt x="326" y="324"/>
                  </a:lnTo>
                  <a:lnTo>
                    <a:pt x="301" y="305"/>
                  </a:lnTo>
                  <a:lnTo>
                    <a:pt x="274" y="285"/>
                  </a:lnTo>
                  <a:lnTo>
                    <a:pt x="245" y="266"/>
                  </a:lnTo>
                  <a:lnTo>
                    <a:pt x="216" y="248"/>
                  </a:lnTo>
                  <a:lnTo>
                    <a:pt x="189" y="230"/>
                  </a:lnTo>
                  <a:lnTo>
                    <a:pt x="165" y="216"/>
                  </a:lnTo>
                  <a:lnTo>
                    <a:pt x="144" y="205"/>
                  </a:lnTo>
                  <a:lnTo>
                    <a:pt x="126" y="194"/>
                  </a:lnTo>
                  <a:lnTo>
                    <a:pt x="107" y="183"/>
                  </a:lnTo>
                  <a:lnTo>
                    <a:pt x="87" y="171"/>
                  </a:lnTo>
                  <a:lnTo>
                    <a:pt x="68" y="158"/>
                  </a:lnTo>
                  <a:lnTo>
                    <a:pt x="48" y="145"/>
                  </a:lnTo>
                  <a:lnTo>
                    <a:pt x="31" y="131"/>
                  </a:lnTo>
                  <a:lnTo>
                    <a:pt x="15" y="117"/>
                  </a:lnTo>
                  <a:lnTo>
                    <a:pt x="0" y="101"/>
                  </a:lnTo>
                  <a:lnTo>
                    <a:pt x="2" y="107"/>
                  </a:lnTo>
                  <a:lnTo>
                    <a:pt x="9" y="124"/>
                  </a:lnTo>
                  <a:lnTo>
                    <a:pt x="21" y="148"/>
                  </a:lnTo>
                  <a:lnTo>
                    <a:pt x="38" y="179"/>
                  </a:lnTo>
                  <a:lnTo>
                    <a:pt x="61" y="213"/>
                  </a:lnTo>
                  <a:lnTo>
                    <a:pt x="90" y="251"/>
                  </a:lnTo>
                  <a:lnTo>
                    <a:pt x="127" y="287"/>
                  </a:lnTo>
                  <a:lnTo>
                    <a:pt x="170" y="320"/>
                  </a:lnTo>
                  <a:lnTo>
                    <a:pt x="193" y="334"/>
                  </a:lnTo>
                  <a:lnTo>
                    <a:pt x="216" y="347"/>
                  </a:lnTo>
                  <a:lnTo>
                    <a:pt x="238" y="360"/>
                  </a:lnTo>
                  <a:lnTo>
                    <a:pt x="260" y="370"/>
                  </a:lnTo>
                  <a:lnTo>
                    <a:pt x="280" y="380"/>
                  </a:lnTo>
                  <a:lnTo>
                    <a:pt x="298" y="389"/>
                  </a:lnTo>
                  <a:lnTo>
                    <a:pt x="317" y="396"/>
                  </a:lnTo>
                  <a:lnTo>
                    <a:pt x="334" y="402"/>
                  </a:lnTo>
                  <a:lnTo>
                    <a:pt x="349" y="408"/>
                  </a:lnTo>
                  <a:lnTo>
                    <a:pt x="363" y="412"/>
                  </a:lnTo>
                  <a:lnTo>
                    <a:pt x="375" y="416"/>
                  </a:lnTo>
                  <a:lnTo>
                    <a:pt x="385" y="419"/>
                  </a:lnTo>
                  <a:lnTo>
                    <a:pt x="393" y="421"/>
                  </a:lnTo>
                  <a:lnTo>
                    <a:pt x="399" y="422"/>
                  </a:lnTo>
                  <a:lnTo>
                    <a:pt x="402" y="423"/>
                  </a:lnTo>
                  <a:lnTo>
                    <a:pt x="404" y="42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9" name="Freeform 71"/>
            <p:cNvSpPr>
              <a:spLocks noChangeAspect="1"/>
            </p:cNvSpPr>
            <p:nvPr/>
          </p:nvSpPr>
          <p:spPr bwMode="auto">
            <a:xfrm>
              <a:off x="1369" y="2973"/>
              <a:ext cx="561" cy="386"/>
            </a:xfrm>
            <a:custGeom>
              <a:avLst/>
              <a:gdLst/>
              <a:ahLst/>
              <a:cxnLst>
                <a:cxn ang="0">
                  <a:pos x="477" y="373"/>
                </a:cxn>
                <a:cxn ang="0">
                  <a:pos x="497" y="375"/>
                </a:cxn>
                <a:cxn ang="0">
                  <a:pos x="526" y="376"/>
                </a:cxn>
                <a:cxn ang="0">
                  <a:pos x="553" y="383"/>
                </a:cxn>
                <a:cxn ang="0">
                  <a:pos x="503" y="255"/>
                </a:cxn>
                <a:cxn ang="0">
                  <a:pos x="498" y="244"/>
                </a:cxn>
                <a:cxn ang="0">
                  <a:pos x="487" y="213"/>
                </a:cxn>
                <a:cxn ang="0">
                  <a:pos x="470" y="175"/>
                </a:cxn>
                <a:cxn ang="0">
                  <a:pos x="445" y="133"/>
                </a:cxn>
                <a:cxn ang="0">
                  <a:pos x="413" y="90"/>
                </a:cxn>
                <a:cxn ang="0">
                  <a:pos x="380" y="46"/>
                </a:cxn>
                <a:cxn ang="0">
                  <a:pos x="353" y="13"/>
                </a:cxn>
                <a:cxn ang="0">
                  <a:pos x="341" y="0"/>
                </a:cxn>
                <a:cxn ang="0">
                  <a:pos x="344" y="16"/>
                </a:cxn>
                <a:cxn ang="0">
                  <a:pos x="354" y="59"/>
                </a:cxn>
                <a:cxn ang="0">
                  <a:pos x="376" y="120"/>
                </a:cxn>
                <a:cxn ang="0">
                  <a:pos x="413" y="190"/>
                </a:cxn>
                <a:cxn ang="0">
                  <a:pos x="454" y="254"/>
                </a:cxn>
                <a:cxn ang="0">
                  <a:pos x="484" y="298"/>
                </a:cxn>
                <a:cxn ang="0">
                  <a:pos x="503" y="326"/>
                </a:cxn>
                <a:cxn ang="0">
                  <a:pos x="510" y="334"/>
                </a:cxn>
                <a:cxn ang="0">
                  <a:pos x="481" y="324"/>
                </a:cxn>
                <a:cxn ang="0">
                  <a:pos x="416" y="303"/>
                </a:cxn>
                <a:cxn ang="0">
                  <a:pos x="343" y="280"/>
                </a:cxn>
                <a:cxn ang="0">
                  <a:pos x="291" y="265"/>
                </a:cxn>
                <a:cxn ang="0">
                  <a:pos x="252" y="258"/>
                </a:cxn>
                <a:cxn ang="0">
                  <a:pos x="208" y="247"/>
                </a:cxn>
                <a:cxn ang="0">
                  <a:pos x="166" y="234"/>
                </a:cxn>
                <a:cxn ang="0">
                  <a:pos x="133" y="222"/>
                </a:cxn>
                <a:cxn ang="0">
                  <a:pos x="98" y="206"/>
                </a:cxn>
                <a:cxn ang="0">
                  <a:pos x="55" y="186"/>
                </a:cxn>
                <a:cxn ang="0">
                  <a:pos x="16" y="169"/>
                </a:cxn>
                <a:cxn ang="0">
                  <a:pos x="0" y="162"/>
                </a:cxn>
                <a:cxn ang="0">
                  <a:pos x="12" y="182"/>
                </a:cxn>
                <a:cxn ang="0">
                  <a:pos x="49" y="231"/>
                </a:cxn>
                <a:cxn ang="0">
                  <a:pos x="118" y="288"/>
                </a:cxn>
                <a:cxn ang="0">
                  <a:pos x="226" y="337"/>
                </a:cxn>
                <a:cxn ang="0">
                  <a:pos x="287" y="353"/>
                </a:cxn>
                <a:cxn ang="0">
                  <a:pos x="339" y="365"/>
                </a:cxn>
                <a:cxn ang="0">
                  <a:pos x="380" y="370"/>
                </a:cxn>
                <a:cxn ang="0">
                  <a:pos x="415" y="375"/>
                </a:cxn>
                <a:cxn ang="0">
                  <a:pos x="441" y="375"/>
                </a:cxn>
                <a:cxn ang="0">
                  <a:pos x="460" y="375"/>
                </a:cxn>
                <a:cxn ang="0">
                  <a:pos x="471" y="373"/>
                </a:cxn>
                <a:cxn ang="0">
                  <a:pos x="474" y="373"/>
                </a:cxn>
              </a:cxnLst>
              <a:rect l="0" t="0" r="r" b="b"/>
              <a:pathLst>
                <a:path w="563" h="388">
                  <a:moveTo>
                    <a:pt x="474" y="373"/>
                  </a:moveTo>
                  <a:lnTo>
                    <a:pt x="477" y="373"/>
                  </a:lnTo>
                  <a:lnTo>
                    <a:pt x="485" y="373"/>
                  </a:lnTo>
                  <a:lnTo>
                    <a:pt x="497" y="375"/>
                  </a:lnTo>
                  <a:lnTo>
                    <a:pt x="511" y="375"/>
                  </a:lnTo>
                  <a:lnTo>
                    <a:pt x="526" y="376"/>
                  </a:lnTo>
                  <a:lnTo>
                    <a:pt x="540" y="379"/>
                  </a:lnTo>
                  <a:lnTo>
                    <a:pt x="553" y="383"/>
                  </a:lnTo>
                  <a:lnTo>
                    <a:pt x="563" y="388"/>
                  </a:lnTo>
                  <a:lnTo>
                    <a:pt x="503" y="255"/>
                  </a:lnTo>
                  <a:lnTo>
                    <a:pt x="501" y="252"/>
                  </a:lnTo>
                  <a:lnTo>
                    <a:pt x="498" y="244"/>
                  </a:lnTo>
                  <a:lnTo>
                    <a:pt x="494" y="231"/>
                  </a:lnTo>
                  <a:lnTo>
                    <a:pt x="487" y="213"/>
                  </a:lnTo>
                  <a:lnTo>
                    <a:pt x="480" y="195"/>
                  </a:lnTo>
                  <a:lnTo>
                    <a:pt x="470" y="175"/>
                  </a:lnTo>
                  <a:lnTo>
                    <a:pt x="458" y="153"/>
                  </a:lnTo>
                  <a:lnTo>
                    <a:pt x="445" y="133"/>
                  </a:lnTo>
                  <a:lnTo>
                    <a:pt x="431" y="111"/>
                  </a:lnTo>
                  <a:lnTo>
                    <a:pt x="413" y="90"/>
                  </a:lnTo>
                  <a:lnTo>
                    <a:pt x="396" y="68"/>
                  </a:lnTo>
                  <a:lnTo>
                    <a:pt x="380" y="46"/>
                  </a:lnTo>
                  <a:lnTo>
                    <a:pt x="364" y="28"/>
                  </a:lnTo>
                  <a:lnTo>
                    <a:pt x="353" y="13"/>
                  </a:lnTo>
                  <a:lnTo>
                    <a:pt x="344" y="3"/>
                  </a:lnTo>
                  <a:lnTo>
                    <a:pt x="341" y="0"/>
                  </a:lnTo>
                  <a:lnTo>
                    <a:pt x="341" y="5"/>
                  </a:lnTo>
                  <a:lnTo>
                    <a:pt x="344" y="16"/>
                  </a:lnTo>
                  <a:lnTo>
                    <a:pt x="347" y="35"/>
                  </a:lnTo>
                  <a:lnTo>
                    <a:pt x="354" y="59"/>
                  </a:lnTo>
                  <a:lnTo>
                    <a:pt x="363" y="88"/>
                  </a:lnTo>
                  <a:lnTo>
                    <a:pt x="376" y="120"/>
                  </a:lnTo>
                  <a:lnTo>
                    <a:pt x="393" y="154"/>
                  </a:lnTo>
                  <a:lnTo>
                    <a:pt x="413" y="190"/>
                  </a:lnTo>
                  <a:lnTo>
                    <a:pt x="435" y="225"/>
                  </a:lnTo>
                  <a:lnTo>
                    <a:pt x="454" y="254"/>
                  </a:lnTo>
                  <a:lnTo>
                    <a:pt x="471" y="278"/>
                  </a:lnTo>
                  <a:lnTo>
                    <a:pt x="484" y="298"/>
                  </a:lnTo>
                  <a:lnTo>
                    <a:pt x="496" y="314"/>
                  </a:lnTo>
                  <a:lnTo>
                    <a:pt x="503" y="326"/>
                  </a:lnTo>
                  <a:lnTo>
                    <a:pt x="508" y="332"/>
                  </a:lnTo>
                  <a:lnTo>
                    <a:pt x="510" y="334"/>
                  </a:lnTo>
                  <a:lnTo>
                    <a:pt x="503" y="332"/>
                  </a:lnTo>
                  <a:lnTo>
                    <a:pt x="481" y="324"/>
                  </a:lnTo>
                  <a:lnTo>
                    <a:pt x="452" y="314"/>
                  </a:lnTo>
                  <a:lnTo>
                    <a:pt x="416" y="303"/>
                  </a:lnTo>
                  <a:lnTo>
                    <a:pt x="379" y="290"/>
                  </a:lnTo>
                  <a:lnTo>
                    <a:pt x="343" y="280"/>
                  </a:lnTo>
                  <a:lnTo>
                    <a:pt x="313" y="270"/>
                  </a:lnTo>
                  <a:lnTo>
                    <a:pt x="291" y="265"/>
                  </a:lnTo>
                  <a:lnTo>
                    <a:pt x="274" y="262"/>
                  </a:lnTo>
                  <a:lnTo>
                    <a:pt x="252" y="258"/>
                  </a:lnTo>
                  <a:lnTo>
                    <a:pt x="231" y="252"/>
                  </a:lnTo>
                  <a:lnTo>
                    <a:pt x="208" y="247"/>
                  </a:lnTo>
                  <a:lnTo>
                    <a:pt x="186" y="241"/>
                  </a:lnTo>
                  <a:lnTo>
                    <a:pt x="166" y="234"/>
                  </a:lnTo>
                  <a:lnTo>
                    <a:pt x="147" y="228"/>
                  </a:lnTo>
                  <a:lnTo>
                    <a:pt x="133" y="222"/>
                  </a:lnTo>
                  <a:lnTo>
                    <a:pt x="118" y="215"/>
                  </a:lnTo>
                  <a:lnTo>
                    <a:pt x="98" y="206"/>
                  </a:lnTo>
                  <a:lnTo>
                    <a:pt x="76" y="196"/>
                  </a:lnTo>
                  <a:lnTo>
                    <a:pt x="55" y="186"/>
                  </a:lnTo>
                  <a:lnTo>
                    <a:pt x="33" y="177"/>
                  </a:lnTo>
                  <a:lnTo>
                    <a:pt x="16" y="169"/>
                  </a:lnTo>
                  <a:lnTo>
                    <a:pt x="4" y="163"/>
                  </a:lnTo>
                  <a:lnTo>
                    <a:pt x="0" y="162"/>
                  </a:lnTo>
                  <a:lnTo>
                    <a:pt x="3" y="167"/>
                  </a:lnTo>
                  <a:lnTo>
                    <a:pt x="12" y="182"/>
                  </a:lnTo>
                  <a:lnTo>
                    <a:pt x="26" y="203"/>
                  </a:lnTo>
                  <a:lnTo>
                    <a:pt x="49" y="231"/>
                  </a:lnTo>
                  <a:lnTo>
                    <a:pt x="79" y="260"/>
                  </a:lnTo>
                  <a:lnTo>
                    <a:pt x="118" y="288"/>
                  </a:lnTo>
                  <a:lnTo>
                    <a:pt x="167" y="316"/>
                  </a:lnTo>
                  <a:lnTo>
                    <a:pt x="226" y="337"/>
                  </a:lnTo>
                  <a:lnTo>
                    <a:pt x="258" y="346"/>
                  </a:lnTo>
                  <a:lnTo>
                    <a:pt x="287" y="353"/>
                  </a:lnTo>
                  <a:lnTo>
                    <a:pt x="313" y="359"/>
                  </a:lnTo>
                  <a:lnTo>
                    <a:pt x="339" y="365"/>
                  </a:lnTo>
                  <a:lnTo>
                    <a:pt x="360" y="367"/>
                  </a:lnTo>
                  <a:lnTo>
                    <a:pt x="380" y="370"/>
                  </a:lnTo>
                  <a:lnTo>
                    <a:pt x="399" y="373"/>
                  </a:lnTo>
                  <a:lnTo>
                    <a:pt x="415" y="375"/>
                  </a:lnTo>
                  <a:lnTo>
                    <a:pt x="429" y="375"/>
                  </a:lnTo>
                  <a:lnTo>
                    <a:pt x="441" y="375"/>
                  </a:lnTo>
                  <a:lnTo>
                    <a:pt x="451" y="375"/>
                  </a:lnTo>
                  <a:lnTo>
                    <a:pt x="460" y="375"/>
                  </a:lnTo>
                  <a:lnTo>
                    <a:pt x="465" y="375"/>
                  </a:lnTo>
                  <a:lnTo>
                    <a:pt x="471" y="373"/>
                  </a:lnTo>
                  <a:lnTo>
                    <a:pt x="472" y="373"/>
                  </a:lnTo>
                  <a:lnTo>
                    <a:pt x="474" y="37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0" name="Freeform 72"/>
            <p:cNvSpPr>
              <a:spLocks noChangeAspect="1"/>
            </p:cNvSpPr>
            <p:nvPr/>
          </p:nvSpPr>
          <p:spPr bwMode="auto">
            <a:xfrm>
              <a:off x="3134" y="1413"/>
              <a:ext cx="304" cy="308"/>
            </a:xfrm>
            <a:custGeom>
              <a:avLst/>
              <a:gdLst/>
              <a:ahLst/>
              <a:cxnLst>
                <a:cxn ang="0">
                  <a:pos x="304" y="310"/>
                </a:cxn>
                <a:cxn ang="0">
                  <a:pos x="295" y="296"/>
                </a:cxn>
                <a:cxn ang="0">
                  <a:pos x="285" y="278"/>
                </a:cxn>
                <a:cxn ang="0">
                  <a:pos x="274" y="261"/>
                </a:cxn>
                <a:cxn ang="0">
                  <a:pos x="264" y="242"/>
                </a:cxn>
                <a:cxn ang="0">
                  <a:pos x="254" y="227"/>
                </a:cxn>
                <a:cxn ang="0">
                  <a:pos x="245" y="214"/>
                </a:cxn>
                <a:cxn ang="0">
                  <a:pos x="239" y="203"/>
                </a:cxn>
                <a:cxn ang="0">
                  <a:pos x="238" y="201"/>
                </a:cxn>
                <a:cxn ang="0">
                  <a:pos x="229" y="180"/>
                </a:cxn>
                <a:cxn ang="0">
                  <a:pos x="218" y="160"/>
                </a:cxn>
                <a:cxn ang="0">
                  <a:pos x="203" y="142"/>
                </a:cxn>
                <a:cxn ang="0">
                  <a:pos x="186" y="123"/>
                </a:cxn>
                <a:cxn ang="0">
                  <a:pos x="167" y="106"/>
                </a:cxn>
                <a:cxn ang="0">
                  <a:pos x="147" y="88"/>
                </a:cxn>
                <a:cxn ang="0">
                  <a:pos x="127" y="72"/>
                </a:cxn>
                <a:cxn ang="0">
                  <a:pos x="107" y="59"/>
                </a:cxn>
                <a:cxn ang="0">
                  <a:pos x="85" y="47"/>
                </a:cxn>
                <a:cxn ang="0">
                  <a:pos x="66" y="35"/>
                </a:cxn>
                <a:cxn ang="0">
                  <a:pos x="48" y="25"/>
                </a:cxn>
                <a:cxn ang="0">
                  <a:pos x="32" y="16"/>
                </a:cxn>
                <a:cxn ang="0">
                  <a:pos x="19" y="9"/>
                </a:cxn>
                <a:cxn ang="0">
                  <a:pos x="9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32" y="55"/>
                </a:cxn>
                <a:cxn ang="0">
                  <a:pos x="53" y="84"/>
                </a:cxn>
                <a:cxn ang="0">
                  <a:pos x="78" y="114"/>
                </a:cxn>
                <a:cxn ang="0">
                  <a:pos x="104" y="142"/>
                </a:cxn>
                <a:cxn ang="0">
                  <a:pos x="130" y="169"/>
                </a:cxn>
                <a:cxn ang="0">
                  <a:pos x="153" y="193"/>
                </a:cxn>
                <a:cxn ang="0">
                  <a:pos x="173" y="215"/>
                </a:cxn>
                <a:cxn ang="0">
                  <a:pos x="193" y="234"/>
                </a:cxn>
                <a:cxn ang="0">
                  <a:pos x="215" y="251"/>
                </a:cxn>
                <a:cxn ang="0">
                  <a:pos x="236" y="267"/>
                </a:cxn>
                <a:cxn ang="0">
                  <a:pos x="256" y="281"/>
                </a:cxn>
                <a:cxn ang="0">
                  <a:pos x="275" y="293"/>
                </a:cxn>
                <a:cxn ang="0">
                  <a:pos x="291" y="303"/>
                </a:cxn>
                <a:cxn ang="0">
                  <a:pos x="300" y="309"/>
                </a:cxn>
                <a:cxn ang="0">
                  <a:pos x="304" y="310"/>
                </a:cxn>
              </a:cxnLst>
              <a:rect l="0" t="0" r="r" b="b"/>
              <a:pathLst>
                <a:path w="304" h="310">
                  <a:moveTo>
                    <a:pt x="304" y="310"/>
                  </a:moveTo>
                  <a:lnTo>
                    <a:pt x="295" y="296"/>
                  </a:lnTo>
                  <a:lnTo>
                    <a:pt x="285" y="278"/>
                  </a:lnTo>
                  <a:lnTo>
                    <a:pt x="274" y="261"/>
                  </a:lnTo>
                  <a:lnTo>
                    <a:pt x="264" y="242"/>
                  </a:lnTo>
                  <a:lnTo>
                    <a:pt x="254" y="227"/>
                  </a:lnTo>
                  <a:lnTo>
                    <a:pt x="245" y="214"/>
                  </a:lnTo>
                  <a:lnTo>
                    <a:pt x="239" y="203"/>
                  </a:lnTo>
                  <a:lnTo>
                    <a:pt x="238" y="201"/>
                  </a:lnTo>
                  <a:lnTo>
                    <a:pt x="229" y="180"/>
                  </a:lnTo>
                  <a:lnTo>
                    <a:pt x="218" y="160"/>
                  </a:lnTo>
                  <a:lnTo>
                    <a:pt x="203" y="142"/>
                  </a:lnTo>
                  <a:lnTo>
                    <a:pt x="186" y="123"/>
                  </a:lnTo>
                  <a:lnTo>
                    <a:pt x="167" y="106"/>
                  </a:lnTo>
                  <a:lnTo>
                    <a:pt x="147" y="88"/>
                  </a:lnTo>
                  <a:lnTo>
                    <a:pt x="127" y="72"/>
                  </a:lnTo>
                  <a:lnTo>
                    <a:pt x="107" y="59"/>
                  </a:lnTo>
                  <a:lnTo>
                    <a:pt x="85" y="47"/>
                  </a:lnTo>
                  <a:lnTo>
                    <a:pt x="66" y="35"/>
                  </a:lnTo>
                  <a:lnTo>
                    <a:pt x="48" y="25"/>
                  </a:lnTo>
                  <a:lnTo>
                    <a:pt x="32" y="16"/>
                  </a:lnTo>
                  <a:lnTo>
                    <a:pt x="19" y="9"/>
                  </a:lnTo>
                  <a:lnTo>
                    <a:pt x="9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13" y="26"/>
                  </a:lnTo>
                  <a:lnTo>
                    <a:pt x="32" y="55"/>
                  </a:lnTo>
                  <a:lnTo>
                    <a:pt x="53" y="84"/>
                  </a:lnTo>
                  <a:lnTo>
                    <a:pt x="78" y="114"/>
                  </a:lnTo>
                  <a:lnTo>
                    <a:pt x="104" y="142"/>
                  </a:lnTo>
                  <a:lnTo>
                    <a:pt x="130" y="169"/>
                  </a:lnTo>
                  <a:lnTo>
                    <a:pt x="153" y="193"/>
                  </a:lnTo>
                  <a:lnTo>
                    <a:pt x="173" y="215"/>
                  </a:lnTo>
                  <a:lnTo>
                    <a:pt x="193" y="234"/>
                  </a:lnTo>
                  <a:lnTo>
                    <a:pt x="215" y="251"/>
                  </a:lnTo>
                  <a:lnTo>
                    <a:pt x="236" y="267"/>
                  </a:lnTo>
                  <a:lnTo>
                    <a:pt x="256" y="281"/>
                  </a:lnTo>
                  <a:lnTo>
                    <a:pt x="275" y="293"/>
                  </a:lnTo>
                  <a:lnTo>
                    <a:pt x="291" y="303"/>
                  </a:lnTo>
                  <a:lnTo>
                    <a:pt x="300" y="309"/>
                  </a:lnTo>
                  <a:lnTo>
                    <a:pt x="304" y="31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1" name="Freeform 73"/>
            <p:cNvSpPr>
              <a:spLocks noChangeAspect="1"/>
            </p:cNvSpPr>
            <p:nvPr/>
          </p:nvSpPr>
          <p:spPr bwMode="auto">
            <a:xfrm>
              <a:off x="3262" y="1606"/>
              <a:ext cx="304" cy="401"/>
            </a:xfrm>
            <a:custGeom>
              <a:avLst/>
              <a:gdLst/>
              <a:ahLst/>
              <a:cxnLst>
                <a:cxn ang="0">
                  <a:pos x="265" y="303"/>
                </a:cxn>
                <a:cxn ang="0">
                  <a:pos x="262" y="298"/>
                </a:cxn>
                <a:cxn ang="0">
                  <a:pos x="257" y="287"/>
                </a:cxn>
                <a:cxn ang="0">
                  <a:pos x="247" y="271"/>
                </a:cxn>
                <a:cxn ang="0">
                  <a:pos x="234" y="251"/>
                </a:cxn>
                <a:cxn ang="0">
                  <a:pos x="218" y="231"/>
                </a:cxn>
                <a:cxn ang="0">
                  <a:pos x="203" y="209"/>
                </a:cxn>
                <a:cxn ang="0">
                  <a:pos x="188" y="190"/>
                </a:cxn>
                <a:cxn ang="0">
                  <a:pos x="172" y="176"/>
                </a:cxn>
                <a:cxn ang="0">
                  <a:pos x="153" y="161"/>
                </a:cxn>
                <a:cxn ang="0">
                  <a:pos x="129" y="143"/>
                </a:cxn>
                <a:cxn ang="0">
                  <a:pos x="100" y="121"/>
                </a:cxn>
                <a:cxn ang="0">
                  <a:pos x="71" y="101"/>
                </a:cxn>
                <a:cxn ang="0">
                  <a:pos x="44" y="81"/>
                </a:cxn>
                <a:cxn ang="0">
                  <a:pos x="22" y="65"/>
                </a:cxn>
                <a:cxn ang="0">
                  <a:pos x="6" y="55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5" y="64"/>
                </a:cxn>
                <a:cxn ang="0">
                  <a:pos x="10" y="79"/>
                </a:cxn>
                <a:cxn ang="0">
                  <a:pos x="21" y="100"/>
                </a:cxn>
                <a:cxn ang="0">
                  <a:pos x="35" y="124"/>
                </a:cxn>
                <a:cxn ang="0">
                  <a:pos x="54" y="150"/>
                </a:cxn>
                <a:cxn ang="0">
                  <a:pos x="78" y="177"/>
                </a:cxn>
                <a:cxn ang="0">
                  <a:pos x="110" y="206"/>
                </a:cxn>
                <a:cxn ang="0">
                  <a:pos x="144" y="236"/>
                </a:cxn>
                <a:cxn ang="0">
                  <a:pos x="177" y="267"/>
                </a:cxn>
                <a:cxn ang="0">
                  <a:pos x="208" y="297"/>
                </a:cxn>
                <a:cxn ang="0">
                  <a:pos x="235" y="324"/>
                </a:cxn>
                <a:cxn ang="0">
                  <a:pos x="258" y="350"/>
                </a:cxn>
                <a:cxn ang="0">
                  <a:pos x="275" y="372"/>
                </a:cxn>
                <a:cxn ang="0">
                  <a:pos x="288" y="388"/>
                </a:cxn>
                <a:cxn ang="0">
                  <a:pos x="293" y="396"/>
                </a:cxn>
                <a:cxn ang="0">
                  <a:pos x="297" y="363"/>
                </a:cxn>
                <a:cxn ang="0">
                  <a:pos x="303" y="282"/>
                </a:cxn>
                <a:cxn ang="0">
                  <a:pos x="303" y="187"/>
                </a:cxn>
                <a:cxn ang="0">
                  <a:pos x="287" y="108"/>
                </a:cxn>
                <a:cxn ang="0">
                  <a:pos x="274" y="81"/>
                </a:cxn>
                <a:cxn ang="0">
                  <a:pos x="262" y="58"/>
                </a:cxn>
                <a:cxn ang="0">
                  <a:pos x="252" y="39"/>
                </a:cxn>
                <a:cxn ang="0">
                  <a:pos x="242" y="25"/>
                </a:cxn>
                <a:cxn ang="0">
                  <a:pos x="235" y="13"/>
                </a:cxn>
                <a:cxn ang="0">
                  <a:pos x="229" y="6"/>
                </a:cxn>
                <a:cxn ang="0">
                  <a:pos x="225" y="2"/>
                </a:cxn>
                <a:cxn ang="0">
                  <a:pos x="224" y="0"/>
                </a:cxn>
                <a:cxn ang="0">
                  <a:pos x="224" y="16"/>
                </a:cxn>
                <a:cxn ang="0">
                  <a:pos x="225" y="59"/>
                </a:cxn>
                <a:cxn ang="0">
                  <a:pos x="231" y="118"/>
                </a:cxn>
                <a:cxn ang="0">
                  <a:pos x="242" y="187"/>
                </a:cxn>
                <a:cxn ang="0">
                  <a:pos x="254" y="245"/>
                </a:cxn>
                <a:cxn ang="0">
                  <a:pos x="261" y="280"/>
                </a:cxn>
                <a:cxn ang="0">
                  <a:pos x="264" y="298"/>
                </a:cxn>
                <a:cxn ang="0">
                  <a:pos x="265" y="303"/>
                </a:cxn>
              </a:cxnLst>
              <a:rect l="0" t="0" r="r" b="b"/>
              <a:pathLst>
                <a:path w="303" h="396">
                  <a:moveTo>
                    <a:pt x="265" y="303"/>
                  </a:moveTo>
                  <a:lnTo>
                    <a:pt x="262" y="298"/>
                  </a:lnTo>
                  <a:lnTo>
                    <a:pt x="257" y="287"/>
                  </a:lnTo>
                  <a:lnTo>
                    <a:pt x="247" y="271"/>
                  </a:lnTo>
                  <a:lnTo>
                    <a:pt x="234" y="251"/>
                  </a:lnTo>
                  <a:lnTo>
                    <a:pt x="218" y="231"/>
                  </a:lnTo>
                  <a:lnTo>
                    <a:pt x="203" y="209"/>
                  </a:lnTo>
                  <a:lnTo>
                    <a:pt x="188" y="190"/>
                  </a:lnTo>
                  <a:lnTo>
                    <a:pt x="172" y="176"/>
                  </a:lnTo>
                  <a:lnTo>
                    <a:pt x="153" y="161"/>
                  </a:lnTo>
                  <a:lnTo>
                    <a:pt x="129" y="143"/>
                  </a:lnTo>
                  <a:lnTo>
                    <a:pt x="100" y="121"/>
                  </a:lnTo>
                  <a:lnTo>
                    <a:pt x="71" y="101"/>
                  </a:lnTo>
                  <a:lnTo>
                    <a:pt x="44" y="81"/>
                  </a:lnTo>
                  <a:lnTo>
                    <a:pt x="22" y="65"/>
                  </a:lnTo>
                  <a:lnTo>
                    <a:pt x="6" y="55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5" y="64"/>
                  </a:lnTo>
                  <a:lnTo>
                    <a:pt x="10" y="79"/>
                  </a:lnTo>
                  <a:lnTo>
                    <a:pt x="21" y="100"/>
                  </a:lnTo>
                  <a:lnTo>
                    <a:pt x="35" y="124"/>
                  </a:lnTo>
                  <a:lnTo>
                    <a:pt x="54" y="150"/>
                  </a:lnTo>
                  <a:lnTo>
                    <a:pt x="78" y="177"/>
                  </a:lnTo>
                  <a:lnTo>
                    <a:pt x="110" y="206"/>
                  </a:lnTo>
                  <a:lnTo>
                    <a:pt x="144" y="236"/>
                  </a:lnTo>
                  <a:lnTo>
                    <a:pt x="177" y="267"/>
                  </a:lnTo>
                  <a:lnTo>
                    <a:pt x="208" y="297"/>
                  </a:lnTo>
                  <a:lnTo>
                    <a:pt x="235" y="324"/>
                  </a:lnTo>
                  <a:lnTo>
                    <a:pt x="258" y="350"/>
                  </a:lnTo>
                  <a:lnTo>
                    <a:pt x="275" y="372"/>
                  </a:lnTo>
                  <a:lnTo>
                    <a:pt x="288" y="388"/>
                  </a:lnTo>
                  <a:lnTo>
                    <a:pt x="293" y="396"/>
                  </a:lnTo>
                  <a:lnTo>
                    <a:pt x="297" y="363"/>
                  </a:lnTo>
                  <a:lnTo>
                    <a:pt x="303" y="282"/>
                  </a:lnTo>
                  <a:lnTo>
                    <a:pt x="303" y="187"/>
                  </a:lnTo>
                  <a:lnTo>
                    <a:pt x="287" y="108"/>
                  </a:lnTo>
                  <a:lnTo>
                    <a:pt x="274" y="81"/>
                  </a:lnTo>
                  <a:lnTo>
                    <a:pt x="262" y="58"/>
                  </a:lnTo>
                  <a:lnTo>
                    <a:pt x="252" y="39"/>
                  </a:lnTo>
                  <a:lnTo>
                    <a:pt x="242" y="25"/>
                  </a:lnTo>
                  <a:lnTo>
                    <a:pt x="235" y="13"/>
                  </a:lnTo>
                  <a:lnTo>
                    <a:pt x="229" y="6"/>
                  </a:lnTo>
                  <a:lnTo>
                    <a:pt x="225" y="2"/>
                  </a:lnTo>
                  <a:lnTo>
                    <a:pt x="224" y="0"/>
                  </a:lnTo>
                  <a:lnTo>
                    <a:pt x="224" y="16"/>
                  </a:lnTo>
                  <a:lnTo>
                    <a:pt x="225" y="59"/>
                  </a:lnTo>
                  <a:lnTo>
                    <a:pt x="231" y="118"/>
                  </a:lnTo>
                  <a:lnTo>
                    <a:pt x="242" y="187"/>
                  </a:lnTo>
                  <a:lnTo>
                    <a:pt x="254" y="245"/>
                  </a:lnTo>
                  <a:lnTo>
                    <a:pt x="261" y="280"/>
                  </a:lnTo>
                  <a:lnTo>
                    <a:pt x="264" y="298"/>
                  </a:lnTo>
                  <a:lnTo>
                    <a:pt x="265" y="3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2" name="Freeform 74"/>
            <p:cNvSpPr>
              <a:spLocks noChangeAspect="1"/>
            </p:cNvSpPr>
            <p:nvPr/>
          </p:nvSpPr>
          <p:spPr bwMode="auto">
            <a:xfrm>
              <a:off x="3411" y="1835"/>
              <a:ext cx="277" cy="501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1" y="124"/>
                </a:cxn>
                <a:cxn ang="0">
                  <a:pos x="10" y="159"/>
                </a:cxn>
                <a:cxn ang="0">
                  <a:pos x="23" y="193"/>
                </a:cxn>
                <a:cxn ang="0">
                  <a:pos x="38" y="223"/>
                </a:cxn>
                <a:cxn ang="0">
                  <a:pos x="57" y="252"/>
                </a:cxn>
                <a:cxn ang="0">
                  <a:pos x="76" y="278"/>
                </a:cxn>
                <a:cxn ang="0">
                  <a:pos x="92" y="300"/>
                </a:cxn>
                <a:cxn ang="0">
                  <a:pos x="106" y="317"/>
                </a:cxn>
                <a:cxn ang="0">
                  <a:pos x="118" y="337"/>
                </a:cxn>
                <a:cxn ang="0">
                  <a:pos x="131" y="363"/>
                </a:cxn>
                <a:cxn ang="0">
                  <a:pos x="142" y="393"/>
                </a:cxn>
                <a:cxn ang="0">
                  <a:pos x="152" y="423"/>
                </a:cxn>
                <a:cxn ang="0">
                  <a:pos x="162" y="454"/>
                </a:cxn>
                <a:cxn ang="0">
                  <a:pos x="169" y="478"/>
                </a:cxn>
                <a:cxn ang="0">
                  <a:pos x="174" y="495"/>
                </a:cxn>
                <a:cxn ang="0">
                  <a:pos x="175" y="501"/>
                </a:cxn>
                <a:cxn ang="0">
                  <a:pos x="175" y="500"/>
                </a:cxn>
                <a:cxn ang="0">
                  <a:pos x="178" y="494"/>
                </a:cxn>
                <a:cxn ang="0">
                  <a:pos x="182" y="482"/>
                </a:cxn>
                <a:cxn ang="0">
                  <a:pos x="190" y="465"/>
                </a:cxn>
                <a:cxn ang="0">
                  <a:pos x="198" y="441"/>
                </a:cxn>
                <a:cxn ang="0">
                  <a:pos x="211" y="406"/>
                </a:cxn>
                <a:cxn ang="0">
                  <a:pos x="229" y="363"/>
                </a:cxn>
                <a:cxn ang="0">
                  <a:pos x="250" y="308"/>
                </a:cxn>
                <a:cxn ang="0">
                  <a:pos x="267" y="249"/>
                </a:cxn>
                <a:cxn ang="0">
                  <a:pos x="273" y="193"/>
                </a:cxn>
                <a:cxn ang="0">
                  <a:pos x="270" y="141"/>
                </a:cxn>
                <a:cxn ang="0">
                  <a:pos x="263" y="94"/>
                </a:cxn>
                <a:cxn ang="0">
                  <a:pos x="252" y="55"/>
                </a:cxn>
                <a:cxn ang="0">
                  <a:pos x="240" y="26"/>
                </a:cxn>
                <a:cxn ang="0">
                  <a:pos x="230" y="7"/>
                </a:cxn>
                <a:cxn ang="0">
                  <a:pos x="227" y="0"/>
                </a:cxn>
                <a:cxn ang="0">
                  <a:pos x="221" y="30"/>
                </a:cxn>
                <a:cxn ang="0">
                  <a:pos x="216" y="82"/>
                </a:cxn>
                <a:cxn ang="0">
                  <a:pos x="207" y="148"/>
                </a:cxn>
                <a:cxn ang="0">
                  <a:pos x="200" y="222"/>
                </a:cxn>
                <a:cxn ang="0">
                  <a:pos x="193" y="292"/>
                </a:cxn>
                <a:cxn ang="0">
                  <a:pos x="187" y="353"/>
                </a:cxn>
                <a:cxn ang="0">
                  <a:pos x="182" y="396"/>
                </a:cxn>
                <a:cxn ang="0">
                  <a:pos x="181" y="412"/>
                </a:cxn>
                <a:cxn ang="0">
                  <a:pos x="180" y="406"/>
                </a:cxn>
                <a:cxn ang="0">
                  <a:pos x="174" y="386"/>
                </a:cxn>
                <a:cxn ang="0">
                  <a:pos x="165" y="350"/>
                </a:cxn>
                <a:cxn ang="0">
                  <a:pos x="149" y="300"/>
                </a:cxn>
                <a:cxn ang="0">
                  <a:pos x="136" y="268"/>
                </a:cxn>
                <a:cxn ang="0">
                  <a:pos x="116" y="233"/>
                </a:cxn>
                <a:cxn ang="0">
                  <a:pos x="92" y="197"/>
                </a:cxn>
                <a:cxn ang="0">
                  <a:pos x="66" y="163"/>
                </a:cxn>
                <a:cxn ang="0">
                  <a:pos x="41" y="133"/>
                </a:cxn>
                <a:cxn ang="0">
                  <a:pos x="20" y="108"/>
                </a:cxn>
                <a:cxn ang="0">
                  <a:pos x="5" y="92"/>
                </a:cxn>
                <a:cxn ang="0">
                  <a:pos x="0" y="87"/>
                </a:cxn>
              </a:cxnLst>
              <a:rect l="0" t="0" r="r" b="b"/>
              <a:pathLst>
                <a:path w="273" h="501">
                  <a:moveTo>
                    <a:pt x="0" y="87"/>
                  </a:moveTo>
                  <a:lnTo>
                    <a:pt x="1" y="124"/>
                  </a:lnTo>
                  <a:lnTo>
                    <a:pt x="10" y="159"/>
                  </a:lnTo>
                  <a:lnTo>
                    <a:pt x="23" y="193"/>
                  </a:lnTo>
                  <a:lnTo>
                    <a:pt x="38" y="223"/>
                  </a:lnTo>
                  <a:lnTo>
                    <a:pt x="57" y="252"/>
                  </a:lnTo>
                  <a:lnTo>
                    <a:pt x="76" y="278"/>
                  </a:lnTo>
                  <a:lnTo>
                    <a:pt x="92" y="300"/>
                  </a:lnTo>
                  <a:lnTo>
                    <a:pt x="106" y="317"/>
                  </a:lnTo>
                  <a:lnTo>
                    <a:pt x="118" y="337"/>
                  </a:lnTo>
                  <a:lnTo>
                    <a:pt x="131" y="363"/>
                  </a:lnTo>
                  <a:lnTo>
                    <a:pt x="142" y="393"/>
                  </a:lnTo>
                  <a:lnTo>
                    <a:pt x="152" y="423"/>
                  </a:lnTo>
                  <a:lnTo>
                    <a:pt x="162" y="454"/>
                  </a:lnTo>
                  <a:lnTo>
                    <a:pt x="169" y="478"/>
                  </a:lnTo>
                  <a:lnTo>
                    <a:pt x="174" y="495"/>
                  </a:lnTo>
                  <a:lnTo>
                    <a:pt x="175" y="501"/>
                  </a:lnTo>
                  <a:lnTo>
                    <a:pt x="175" y="500"/>
                  </a:lnTo>
                  <a:lnTo>
                    <a:pt x="178" y="494"/>
                  </a:lnTo>
                  <a:lnTo>
                    <a:pt x="182" y="482"/>
                  </a:lnTo>
                  <a:lnTo>
                    <a:pt x="190" y="465"/>
                  </a:lnTo>
                  <a:lnTo>
                    <a:pt x="198" y="441"/>
                  </a:lnTo>
                  <a:lnTo>
                    <a:pt x="211" y="406"/>
                  </a:lnTo>
                  <a:lnTo>
                    <a:pt x="229" y="363"/>
                  </a:lnTo>
                  <a:lnTo>
                    <a:pt x="250" y="308"/>
                  </a:lnTo>
                  <a:lnTo>
                    <a:pt x="267" y="249"/>
                  </a:lnTo>
                  <a:lnTo>
                    <a:pt x="273" y="193"/>
                  </a:lnTo>
                  <a:lnTo>
                    <a:pt x="270" y="141"/>
                  </a:lnTo>
                  <a:lnTo>
                    <a:pt x="263" y="94"/>
                  </a:lnTo>
                  <a:lnTo>
                    <a:pt x="252" y="55"/>
                  </a:lnTo>
                  <a:lnTo>
                    <a:pt x="240" y="26"/>
                  </a:lnTo>
                  <a:lnTo>
                    <a:pt x="230" y="7"/>
                  </a:lnTo>
                  <a:lnTo>
                    <a:pt x="227" y="0"/>
                  </a:lnTo>
                  <a:lnTo>
                    <a:pt x="221" y="30"/>
                  </a:lnTo>
                  <a:lnTo>
                    <a:pt x="216" y="82"/>
                  </a:lnTo>
                  <a:lnTo>
                    <a:pt x="207" y="148"/>
                  </a:lnTo>
                  <a:lnTo>
                    <a:pt x="200" y="222"/>
                  </a:lnTo>
                  <a:lnTo>
                    <a:pt x="193" y="292"/>
                  </a:lnTo>
                  <a:lnTo>
                    <a:pt x="187" y="353"/>
                  </a:lnTo>
                  <a:lnTo>
                    <a:pt x="182" y="396"/>
                  </a:lnTo>
                  <a:lnTo>
                    <a:pt x="181" y="412"/>
                  </a:lnTo>
                  <a:lnTo>
                    <a:pt x="180" y="406"/>
                  </a:lnTo>
                  <a:lnTo>
                    <a:pt x="174" y="386"/>
                  </a:lnTo>
                  <a:lnTo>
                    <a:pt x="165" y="350"/>
                  </a:lnTo>
                  <a:lnTo>
                    <a:pt x="149" y="300"/>
                  </a:lnTo>
                  <a:lnTo>
                    <a:pt x="136" y="268"/>
                  </a:lnTo>
                  <a:lnTo>
                    <a:pt x="116" y="233"/>
                  </a:lnTo>
                  <a:lnTo>
                    <a:pt x="92" y="197"/>
                  </a:lnTo>
                  <a:lnTo>
                    <a:pt x="66" y="163"/>
                  </a:lnTo>
                  <a:lnTo>
                    <a:pt x="41" y="133"/>
                  </a:lnTo>
                  <a:lnTo>
                    <a:pt x="20" y="108"/>
                  </a:lnTo>
                  <a:lnTo>
                    <a:pt x="5" y="9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3" name="Freeform 75"/>
            <p:cNvSpPr>
              <a:spLocks noChangeAspect="1"/>
            </p:cNvSpPr>
            <p:nvPr/>
          </p:nvSpPr>
          <p:spPr bwMode="auto">
            <a:xfrm>
              <a:off x="3459" y="2129"/>
              <a:ext cx="297" cy="522"/>
            </a:xfrm>
            <a:custGeom>
              <a:avLst/>
              <a:gdLst/>
              <a:ahLst/>
              <a:cxnLst>
                <a:cxn ang="0">
                  <a:pos x="93" y="442"/>
                </a:cxn>
                <a:cxn ang="0">
                  <a:pos x="93" y="432"/>
                </a:cxn>
                <a:cxn ang="0">
                  <a:pos x="93" y="404"/>
                </a:cxn>
                <a:cxn ang="0">
                  <a:pos x="90" y="360"/>
                </a:cxn>
                <a:cxn ang="0">
                  <a:pos x="86" y="306"/>
                </a:cxn>
                <a:cxn ang="0">
                  <a:pos x="77" y="245"/>
                </a:cxn>
                <a:cxn ang="0">
                  <a:pos x="63" y="182"/>
                </a:cxn>
                <a:cxn ang="0">
                  <a:pos x="43" y="120"/>
                </a:cxn>
                <a:cxn ang="0">
                  <a:pos x="14" y="64"/>
                </a:cxn>
                <a:cxn ang="0">
                  <a:pos x="8" y="72"/>
                </a:cxn>
                <a:cxn ang="0">
                  <a:pos x="1" y="103"/>
                </a:cxn>
                <a:cxn ang="0">
                  <a:pos x="0" y="160"/>
                </a:cxn>
                <a:cxn ang="0">
                  <a:pos x="18" y="251"/>
                </a:cxn>
                <a:cxn ang="0">
                  <a:pos x="33" y="301"/>
                </a:cxn>
                <a:cxn ang="0">
                  <a:pos x="44" y="345"/>
                </a:cxn>
                <a:cxn ang="0">
                  <a:pos x="53" y="382"/>
                </a:cxn>
                <a:cxn ang="0">
                  <a:pos x="60" y="415"/>
                </a:cxn>
                <a:cxn ang="0">
                  <a:pos x="64" y="444"/>
                </a:cxn>
                <a:cxn ang="0">
                  <a:pos x="69" y="471"/>
                </a:cxn>
                <a:cxn ang="0">
                  <a:pos x="70" y="496"/>
                </a:cxn>
                <a:cxn ang="0">
                  <a:pos x="70" y="520"/>
                </a:cxn>
                <a:cxn ang="0">
                  <a:pos x="77" y="513"/>
                </a:cxn>
                <a:cxn ang="0">
                  <a:pos x="98" y="491"/>
                </a:cxn>
                <a:cxn ang="0">
                  <a:pos x="125" y="460"/>
                </a:cxn>
                <a:cxn ang="0">
                  <a:pos x="159" y="418"/>
                </a:cxn>
                <a:cxn ang="0">
                  <a:pos x="194" y="370"/>
                </a:cxn>
                <a:cxn ang="0">
                  <a:pos x="229" y="319"/>
                </a:cxn>
                <a:cxn ang="0">
                  <a:pos x="256" y="265"/>
                </a:cxn>
                <a:cxn ang="0">
                  <a:pos x="276" y="212"/>
                </a:cxn>
                <a:cxn ang="0">
                  <a:pos x="295" y="120"/>
                </a:cxn>
                <a:cxn ang="0">
                  <a:pos x="296" y="54"/>
                </a:cxn>
                <a:cxn ang="0">
                  <a:pos x="292" y="13"/>
                </a:cxn>
                <a:cxn ang="0">
                  <a:pos x="288" y="0"/>
                </a:cxn>
                <a:cxn ang="0">
                  <a:pos x="286" y="5"/>
                </a:cxn>
                <a:cxn ang="0">
                  <a:pos x="282" y="19"/>
                </a:cxn>
                <a:cxn ang="0">
                  <a:pos x="276" y="38"/>
                </a:cxn>
                <a:cxn ang="0">
                  <a:pos x="269" y="62"/>
                </a:cxn>
                <a:cxn ang="0">
                  <a:pos x="260" y="88"/>
                </a:cxn>
                <a:cxn ang="0">
                  <a:pos x="249" y="114"/>
                </a:cxn>
                <a:cxn ang="0">
                  <a:pos x="239" y="139"/>
                </a:cxn>
                <a:cxn ang="0">
                  <a:pos x="227" y="160"/>
                </a:cxn>
                <a:cxn ang="0">
                  <a:pos x="214" y="185"/>
                </a:cxn>
                <a:cxn ang="0">
                  <a:pos x="197" y="218"/>
                </a:cxn>
                <a:cxn ang="0">
                  <a:pos x="177" y="257"/>
                </a:cxn>
                <a:cxn ang="0">
                  <a:pos x="157" y="298"/>
                </a:cxn>
                <a:cxn ang="0">
                  <a:pos x="136" y="342"/>
                </a:cxn>
                <a:cxn ang="0">
                  <a:pos x="118" y="381"/>
                </a:cxn>
                <a:cxn ang="0">
                  <a:pos x="103" y="417"/>
                </a:cxn>
                <a:cxn ang="0">
                  <a:pos x="93" y="442"/>
                </a:cxn>
              </a:cxnLst>
              <a:rect l="0" t="0" r="r" b="b"/>
              <a:pathLst>
                <a:path w="296" h="520">
                  <a:moveTo>
                    <a:pt x="93" y="442"/>
                  </a:moveTo>
                  <a:lnTo>
                    <a:pt x="93" y="432"/>
                  </a:lnTo>
                  <a:lnTo>
                    <a:pt x="93" y="404"/>
                  </a:lnTo>
                  <a:lnTo>
                    <a:pt x="90" y="360"/>
                  </a:lnTo>
                  <a:lnTo>
                    <a:pt x="86" y="306"/>
                  </a:lnTo>
                  <a:lnTo>
                    <a:pt x="77" y="245"/>
                  </a:lnTo>
                  <a:lnTo>
                    <a:pt x="63" y="182"/>
                  </a:lnTo>
                  <a:lnTo>
                    <a:pt x="43" y="120"/>
                  </a:lnTo>
                  <a:lnTo>
                    <a:pt x="14" y="64"/>
                  </a:lnTo>
                  <a:lnTo>
                    <a:pt x="8" y="72"/>
                  </a:lnTo>
                  <a:lnTo>
                    <a:pt x="1" y="103"/>
                  </a:lnTo>
                  <a:lnTo>
                    <a:pt x="0" y="160"/>
                  </a:lnTo>
                  <a:lnTo>
                    <a:pt x="18" y="251"/>
                  </a:lnTo>
                  <a:lnTo>
                    <a:pt x="33" y="301"/>
                  </a:lnTo>
                  <a:lnTo>
                    <a:pt x="44" y="345"/>
                  </a:lnTo>
                  <a:lnTo>
                    <a:pt x="53" y="382"/>
                  </a:lnTo>
                  <a:lnTo>
                    <a:pt x="60" y="415"/>
                  </a:lnTo>
                  <a:lnTo>
                    <a:pt x="64" y="444"/>
                  </a:lnTo>
                  <a:lnTo>
                    <a:pt x="69" y="471"/>
                  </a:lnTo>
                  <a:lnTo>
                    <a:pt x="70" y="496"/>
                  </a:lnTo>
                  <a:lnTo>
                    <a:pt x="70" y="520"/>
                  </a:lnTo>
                  <a:lnTo>
                    <a:pt x="77" y="513"/>
                  </a:lnTo>
                  <a:lnTo>
                    <a:pt x="98" y="491"/>
                  </a:lnTo>
                  <a:lnTo>
                    <a:pt x="125" y="460"/>
                  </a:lnTo>
                  <a:lnTo>
                    <a:pt x="159" y="418"/>
                  </a:lnTo>
                  <a:lnTo>
                    <a:pt x="194" y="370"/>
                  </a:lnTo>
                  <a:lnTo>
                    <a:pt x="229" y="319"/>
                  </a:lnTo>
                  <a:lnTo>
                    <a:pt x="256" y="265"/>
                  </a:lnTo>
                  <a:lnTo>
                    <a:pt x="276" y="212"/>
                  </a:lnTo>
                  <a:lnTo>
                    <a:pt x="295" y="120"/>
                  </a:lnTo>
                  <a:lnTo>
                    <a:pt x="296" y="54"/>
                  </a:lnTo>
                  <a:lnTo>
                    <a:pt x="292" y="13"/>
                  </a:lnTo>
                  <a:lnTo>
                    <a:pt x="288" y="0"/>
                  </a:lnTo>
                  <a:lnTo>
                    <a:pt x="286" y="5"/>
                  </a:lnTo>
                  <a:lnTo>
                    <a:pt x="282" y="19"/>
                  </a:lnTo>
                  <a:lnTo>
                    <a:pt x="276" y="38"/>
                  </a:lnTo>
                  <a:lnTo>
                    <a:pt x="269" y="62"/>
                  </a:lnTo>
                  <a:lnTo>
                    <a:pt x="260" y="88"/>
                  </a:lnTo>
                  <a:lnTo>
                    <a:pt x="249" y="114"/>
                  </a:lnTo>
                  <a:lnTo>
                    <a:pt x="239" y="139"/>
                  </a:lnTo>
                  <a:lnTo>
                    <a:pt x="227" y="160"/>
                  </a:lnTo>
                  <a:lnTo>
                    <a:pt x="214" y="185"/>
                  </a:lnTo>
                  <a:lnTo>
                    <a:pt x="197" y="218"/>
                  </a:lnTo>
                  <a:lnTo>
                    <a:pt x="177" y="257"/>
                  </a:lnTo>
                  <a:lnTo>
                    <a:pt x="157" y="298"/>
                  </a:lnTo>
                  <a:lnTo>
                    <a:pt x="136" y="342"/>
                  </a:lnTo>
                  <a:lnTo>
                    <a:pt x="118" y="381"/>
                  </a:lnTo>
                  <a:lnTo>
                    <a:pt x="103" y="417"/>
                  </a:lnTo>
                  <a:lnTo>
                    <a:pt x="93" y="44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4" name="Freeform 76"/>
            <p:cNvSpPr>
              <a:spLocks noChangeAspect="1"/>
            </p:cNvSpPr>
            <p:nvPr/>
          </p:nvSpPr>
          <p:spPr bwMode="auto">
            <a:xfrm>
              <a:off x="3391" y="2486"/>
              <a:ext cx="352" cy="472"/>
            </a:xfrm>
            <a:custGeom>
              <a:avLst/>
              <a:gdLst/>
              <a:ahLst/>
              <a:cxnLst>
                <a:cxn ang="0">
                  <a:pos x="59" y="367"/>
                </a:cxn>
                <a:cxn ang="0">
                  <a:pos x="68" y="280"/>
                </a:cxn>
                <a:cxn ang="0">
                  <a:pos x="77" y="171"/>
                </a:cxn>
                <a:cxn ang="0">
                  <a:pos x="71" y="82"/>
                </a:cxn>
                <a:cxn ang="0">
                  <a:pos x="59" y="21"/>
                </a:cxn>
                <a:cxn ang="0">
                  <a:pos x="54" y="0"/>
                </a:cxn>
                <a:cxn ang="0">
                  <a:pos x="38" y="34"/>
                </a:cxn>
                <a:cxn ang="0">
                  <a:pos x="26" y="74"/>
                </a:cxn>
                <a:cxn ang="0">
                  <a:pos x="19" y="119"/>
                </a:cxn>
                <a:cxn ang="0">
                  <a:pos x="16" y="165"/>
                </a:cxn>
                <a:cxn ang="0">
                  <a:pos x="15" y="210"/>
                </a:cxn>
                <a:cxn ang="0">
                  <a:pos x="15" y="250"/>
                </a:cxn>
                <a:cxn ang="0">
                  <a:pos x="16" y="283"/>
                </a:cxn>
                <a:cxn ang="0">
                  <a:pos x="18" y="305"/>
                </a:cxn>
                <a:cxn ang="0">
                  <a:pos x="16" y="348"/>
                </a:cxn>
                <a:cxn ang="0">
                  <a:pos x="10" y="403"/>
                </a:cxn>
                <a:cxn ang="0">
                  <a:pos x="3" y="449"/>
                </a:cxn>
                <a:cxn ang="0">
                  <a:pos x="0" y="469"/>
                </a:cxn>
                <a:cxn ang="0">
                  <a:pos x="6" y="465"/>
                </a:cxn>
                <a:cxn ang="0">
                  <a:pos x="21" y="455"/>
                </a:cxn>
                <a:cxn ang="0">
                  <a:pos x="44" y="437"/>
                </a:cxn>
                <a:cxn ang="0">
                  <a:pos x="74" y="414"/>
                </a:cxn>
                <a:cxn ang="0">
                  <a:pos x="108" y="387"/>
                </a:cxn>
                <a:cxn ang="0">
                  <a:pos x="146" y="354"/>
                </a:cxn>
                <a:cxn ang="0">
                  <a:pos x="186" y="316"/>
                </a:cxn>
                <a:cxn ang="0">
                  <a:pos x="226" y="276"/>
                </a:cxn>
                <a:cxn ang="0">
                  <a:pos x="262" y="233"/>
                </a:cxn>
                <a:cxn ang="0">
                  <a:pos x="290" y="187"/>
                </a:cxn>
                <a:cxn ang="0">
                  <a:pos x="311" y="144"/>
                </a:cxn>
                <a:cxn ang="0">
                  <a:pos x="327" y="103"/>
                </a:cxn>
                <a:cxn ang="0">
                  <a:pos x="337" y="67"/>
                </a:cxn>
                <a:cxn ang="0">
                  <a:pos x="345" y="40"/>
                </a:cxn>
                <a:cxn ang="0">
                  <a:pos x="347" y="23"/>
                </a:cxn>
                <a:cxn ang="0">
                  <a:pos x="349" y="15"/>
                </a:cxn>
                <a:cxn ang="0">
                  <a:pos x="345" y="21"/>
                </a:cxn>
                <a:cxn ang="0">
                  <a:pos x="330" y="36"/>
                </a:cxn>
                <a:cxn ang="0">
                  <a:pos x="311" y="59"/>
                </a:cxn>
                <a:cxn ang="0">
                  <a:pos x="287" y="86"/>
                </a:cxn>
                <a:cxn ang="0">
                  <a:pos x="261" y="115"/>
                </a:cxn>
                <a:cxn ang="0">
                  <a:pos x="237" y="145"/>
                </a:cxn>
                <a:cxn ang="0">
                  <a:pos x="214" y="172"/>
                </a:cxn>
                <a:cxn ang="0">
                  <a:pos x="195" y="195"/>
                </a:cxn>
                <a:cxn ang="0">
                  <a:pos x="178" y="218"/>
                </a:cxn>
                <a:cxn ang="0">
                  <a:pos x="157" y="244"/>
                </a:cxn>
                <a:cxn ang="0">
                  <a:pos x="134" y="273"/>
                </a:cxn>
                <a:cxn ang="0">
                  <a:pos x="113" y="300"/>
                </a:cxn>
                <a:cxn ang="0">
                  <a:pos x="91" y="326"/>
                </a:cxn>
                <a:cxn ang="0">
                  <a:pos x="75" y="348"/>
                </a:cxn>
                <a:cxn ang="0">
                  <a:pos x="64" y="361"/>
                </a:cxn>
                <a:cxn ang="0">
                  <a:pos x="59" y="367"/>
                </a:cxn>
              </a:cxnLst>
              <a:rect l="0" t="0" r="r" b="b"/>
              <a:pathLst>
                <a:path w="349" h="469">
                  <a:moveTo>
                    <a:pt x="59" y="367"/>
                  </a:moveTo>
                  <a:lnTo>
                    <a:pt x="68" y="280"/>
                  </a:lnTo>
                  <a:lnTo>
                    <a:pt x="77" y="171"/>
                  </a:lnTo>
                  <a:lnTo>
                    <a:pt x="71" y="82"/>
                  </a:lnTo>
                  <a:lnTo>
                    <a:pt x="59" y="21"/>
                  </a:lnTo>
                  <a:lnTo>
                    <a:pt x="54" y="0"/>
                  </a:lnTo>
                  <a:lnTo>
                    <a:pt x="38" y="34"/>
                  </a:lnTo>
                  <a:lnTo>
                    <a:pt x="26" y="74"/>
                  </a:lnTo>
                  <a:lnTo>
                    <a:pt x="19" y="119"/>
                  </a:lnTo>
                  <a:lnTo>
                    <a:pt x="16" y="165"/>
                  </a:lnTo>
                  <a:lnTo>
                    <a:pt x="15" y="210"/>
                  </a:lnTo>
                  <a:lnTo>
                    <a:pt x="15" y="250"/>
                  </a:lnTo>
                  <a:lnTo>
                    <a:pt x="16" y="283"/>
                  </a:lnTo>
                  <a:lnTo>
                    <a:pt x="18" y="305"/>
                  </a:lnTo>
                  <a:lnTo>
                    <a:pt x="16" y="348"/>
                  </a:lnTo>
                  <a:lnTo>
                    <a:pt x="10" y="403"/>
                  </a:lnTo>
                  <a:lnTo>
                    <a:pt x="3" y="449"/>
                  </a:lnTo>
                  <a:lnTo>
                    <a:pt x="0" y="469"/>
                  </a:lnTo>
                  <a:lnTo>
                    <a:pt x="6" y="465"/>
                  </a:lnTo>
                  <a:lnTo>
                    <a:pt x="21" y="455"/>
                  </a:lnTo>
                  <a:lnTo>
                    <a:pt x="44" y="437"/>
                  </a:lnTo>
                  <a:lnTo>
                    <a:pt x="74" y="414"/>
                  </a:lnTo>
                  <a:lnTo>
                    <a:pt x="108" y="387"/>
                  </a:lnTo>
                  <a:lnTo>
                    <a:pt x="146" y="354"/>
                  </a:lnTo>
                  <a:lnTo>
                    <a:pt x="186" y="316"/>
                  </a:lnTo>
                  <a:lnTo>
                    <a:pt x="226" y="276"/>
                  </a:lnTo>
                  <a:lnTo>
                    <a:pt x="262" y="233"/>
                  </a:lnTo>
                  <a:lnTo>
                    <a:pt x="290" y="187"/>
                  </a:lnTo>
                  <a:lnTo>
                    <a:pt x="311" y="144"/>
                  </a:lnTo>
                  <a:lnTo>
                    <a:pt x="327" y="103"/>
                  </a:lnTo>
                  <a:lnTo>
                    <a:pt x="337" y="67"/>
                  </a:lnTo>
                  <a:lnTo>
                    <a:pt x="345" y="40"/>
                  </a:lnTo>
                  <a:lnTo>
                    <a:pt x="347" y="23"/>
                  </a:lnTo>
                  <a:lnTo>
                    <a:pt x="349" y="15"/>
                  </a:lnTo>
                  <a:lnTo>
                    <a:pt x="345" y="21"/>
                  </a:lnTo>
                  <a:lnTo>
                    <a:pt x="330" y="36"/>
                  </a:lnTo>
                  <a:lnTo>
                    <a:pt x="311" y="59"/>
                  </a:lnTo>
                  <a:lnTo>
                    <a:pt x="287" y="86"/>
                  </a:lnTo>
                  <a:lnTo>
                    <a:pt x="261" y="115"/>
                  </a:lnTo>
                  <a:lnTo>
                    <a:pt x="237" y="145"/>
                  </a:lnTo>
                  <a:lnTo>
                    <a:pt x="214" y="172"/>
                  </a:lnTo>
                  <a:lnTo>
                    <a:pt x="195" y="195"/>
                  </a:lnTo>
                  <a:lnTo>
                    <a:pt x="178" y="218"/>
                  </a:lnTo>
                  <a:lnTo>
                    <a:pt x="157" y="244"/>
                  </a:lnTo>
                  <a:lnTo>
                    <a:pt x="134" y="273"/>
                  </a:lnTo>
                  <a:lnTo>
                    <a:pt x="113" y="300"/>
                  </a:lnTo>
                  <a:lnTo>
                    <a:pt x="91" y="326"/>
                  </a:lnTo>
                  <a:lnTo>
                    <a:pt x="75" y="348"/>
                  </a:lnTo>
                  <a:lnTo>
                    <a:pt x="64" y="361"/>
                  </a:lnTo>
                  <a:lnTo>
                    <a:pt x="59" y="3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5" name="Freeform 77"/>
            <p:cNvSpPr>
              <a:spLocks noChangeAspect="1"/>
            </p:cNvSpPr>
            <p:nvPr/>
          </p:nvSpPr>
          <p:spPr bwMode="auto">
            <a:xfrm>
              <a:off x="3161" y="2744"/>
              <a:ext cx="500" cy="465"/>
            </a:xfrm>
            <a:custGeom>
              <a:avLst/>
              <a:gdLst/>
              <a:ahLst/>
              <a:cxnLst>
                <a:cxn ang="0">
                  <a:pos x="336" y="219"/>
                </a:cxn>
                <a:cxn ang="0">
                  <a:pos x="284" y="249"/>
                </a:cxn>
                <a:cxn ang="0">
                  <a:pos x="226" y="286"/>
                </a:cxn>
                <a:cxn ang="0">
                  <a:pos x="173" y="324"/>
                </a:cxn>
                <a:cxn ang="0">
                  <a:pos x="135" y="356"/>
                </a:cxn>
                <a:cxn ang="0">
                  <a:pos x="109" y="374"/>
                </a:cxn>
                <a:cxn ang="0">
                  <a:pos x="92" y="383"/>
                </a:cxn>
                <a:cxn ang="0">
                  <a:pos x="85" y="386"/>
                </a:cxn>
                <a:cxn ang="0">
                  <a:pos x="85" y="382"/>
                </a:cxn>
                <a:cxn ang="0">
                  <a:pos x="99" y="353"/>
                </a:cxn>
                <a:cxn ang="0">
                  <a:pos x="124" y="304"/>
                </a:cxn>
                <a:cxn ang="0">
                  <a:pos x="151" y="243"/>
                </a:cxn>
                <a:cxn ang="0">
                  <a:pos x="186" y="142"/>
                </a:cxn>
                <a:cxn ang="0">
                  <a:pos x="192" y="22"/>
                </a:cxn>
                <a:cxn ang="0">
                  <a:pos x="166" y="33"/>
                </a:cxn>
                <a:cxn ang="0">
                  <a:pos x="130" y="112"/>
                </a:cxn>
                <a:cxn ang="0">
                  <a:pos x="105" y="196"/>
                </a:cxn>
                <a:cxn ang="0">
                  <a:pos x="89" y="266"/>
                </a:cxn>
                <a:cxn ang="0">
                  <a:pos x="73" y="317"/>
                </a:cxn>
                <a:cxn ang="0">
                  <a:pos x="48" y="374"/>
                </a:cxn>
                <a:cxn ang="0">
                  <a:pos x="22" y="429"/>
                </a:cxn>
                <a:cxn ang="0">
                  <a:pos x="3" y="465"/>
                </a:cxn>
                <a:cxn ang="0">
                  <a:pos x="13" y="462"/>
                </a:cxn>
                <a:cxn ang="0">
                  <a:pos x="45" y="445"/>
                </a:cxn>
                <a:cxn ang="0">
                  <a:pos x="73" y="430"/>
                </a:cxn>
                <a:cxn ang="0">
                  <a:pos x="92" y="423"/>
                </a:cxn>
                <a:cxn ang="0">
                  <a:pos x="96" y="422"/>
                </a:cxn>
                <a:cxn ang="0">
                  <a:pos x="107" y="419"/>
                </a:cxn>
                <a:cxn ang="0">
                  <a:pos x="124" y="415"/>
                </a:cxn>
                <a:cxn ang="0">
                  <a:pos x="150" y="407"/>
                </a:cxn>
                <a:cxn ang="0">
                  <a:pos x="181" y="396"/>
                </a:cxn>
                <a:cxn ang="0">
                  <a:pos x="219" y="382"/>
                </a:cxn>
                <a:cxn ang="0">
                  <a:pos x="261" y="361"/>
                </a:cxn>
                <a:cxn ang="0">
                  <a:pos x="307" y="337"/>
                </a:cxn>
                <a:cxn ang="0">
                  <a:pos x="373" y="289"/>
                </a:cxn>
                <a:cxn ang="0">
                  <a:pos x="439" y="219"/>
                </a:cxn>
                <a:cxn ang="0">
                  <a:pos x="481" y="153"/>
                </a:cxn>
                <a:cxn ang="0">
                  <a:pos x="498" y="111"/>
                </a:cxn>
                <a:cxn ang="0">
                  <a:pos x="487" y="121"/>
                </a:cxn>
                <a:cxn ang="0">
                  <a:pos x="454" y="150"/>
                </a:cxn>
                <a:cxn ang="0">
                  <a:pos x="413" y="176"/>
                </a:cxn>
                <a:cxn ang="0">
                  <a:pos x="374" y="197"/>
                </a:cxn>
              </a:cxnLst>
              <a:rect l="0" t="0" r="r" b="b"/>
              <a:pathLst>
                <a:path w="501" h="471">
                  <a:moveTo>
                    <a:pt x="356" y="207"/>
                  </a:moveTo>
                  <a:lnTo>
                    <a:pt x="336" y="219"/>
                  </a:lnTo>
                  <a:lnTo>
                    <a:pt x="311" y="232"/>
                  </a:lnTo>
                  <a:lnTo>
                    <a:pt x="284" y="249"/>
                  </a:lnTo>
                  <a:lnTo>
                    <a:pt x="255" y="268"/>
                  </a:lnTo>
                  <a:lnTo>
                    <a:pt x="226" y="286"/>
                  </a:lnTo>
                  <a:lnTo>
                    <a:pt x="197" y="305"/>
                  </a:lnTo>
                  <a:lnTo>
                    <a:pt x="173" y="324"/>
                  </a:lnTo>
                  <a:lnTo>
                    <a:pt x="153" y="341"/>
                  </a:lnTo>
                  <a:lnTo>
                    <a:pt x="135" y="356"/>
                  </a:lnTo>
                  <a:lnTo>
                    <a:pt x="122" y="366"/>
                  </a:lnTo>
                  <a:lnTo>
                    <a:pt x="109" y="374"/>
                  </a:lnTo>
                  <a:lnTo>
                    <a:pt x="101" y="379"/>
                  </a:lnTo>
                  <a:lnTo>
                    <a:pt x="92" y="383"/>
                  </a:lnTo>
                  <a:lnTo>
                    <a:pt x="88" y="384"/>
                  </a:lnTo>
                  <a:lnTo>
                    <a:pt x="85" y="386"/>
                  </a:lnTo>
                  <a:lnTo>
                    <a:pt x="84" y="386"/>
                  </a:lnTo>
                  <a:lnTo>
                    <a:pt x="85" y="382"/>
                  </a:lnTo>
                  <a:lnTo>
                    <a:pt x="91" y="370"/>
                  </a:lnTo>
                  <a:lnTo>
                    <a:pt x="99" y="353"/>
                  </a:lnTo>
                  <a:lnTo>
                    <a:pt x="111" y="331"/>
                  </a:lnTo>
                  <a:lnTo>
                    <a:pt x="124" y="304"/>
                  </a:lnTo>
                  <a:lnTo>
                    <a:pt x="137" y="275"/>
                  </a:lnTo>
                  <a:lnTo>
                    <a:pt x="151" y="243"/>
                  </a:lnTo>
                  <a:lnTo>
                    <a:pt x="166" y="212"/>
                  </a:lnTo>
                  <a:lnTo>
                    <a:pt x="186" y="142"/>
                  </a:lnTo>
                  <a:lnTo>
                    <a:pt x="192" y="73"/>
                  </a:lnTo>
                  <a:lnTo>
                    <a:pt x="192" y="22"/>
                  </a:lnTo>
                  <a:lnTo>
                    <a:pt x="190" y="0"/>
                  </a:lnTo>
                  <a:lnTo>
                    <a:pt x="166" y="33"/>
                  </a:lnTo>
                  <a:lnTo>
                    <a:pt x="145" y="70"/>
                  </a:lnTo>
                  <a:lnTo>
                    <a:pt x="130" y="112"/>
                  </a:lnTo>
                  <a:lnTo>
                    <a:pt x="117" y="154"/>
                  </a:lnTo>
                  <a:lnTo>
                    <a:pt x="105" y="196"/>
                  </a:lnTo>
                  <a:lnTo>
                    <a:pt x="96" y="233"/>
                  </a:lnTo>
                  <a:lnTo>
                    <a:pt x="89" y="266"/>
                  </a:lnTo>
                  <a:lnTo>
                    <a:pt x="82" y="292"/>
                  </a:lnTo>
                  <a:lnTo>
                    <a:pt x="73" y="317"/>
                  </a:lnTo>
                  <a:lnTo>
                    <a:pt x="62" y="344"/>
                  </a:lnTo>
                  <a:lnTo>
                    <a:pt x="48" y="374"/>
                  </a:lnTo>
                  <a:lnTo>
                    <a:pt x="35" y="403"/>
                  </a:lnTo>
                  <a:lnTo>
                    <a:pt x="22" y="429"/>
                  </a:lnTo>
                  <a:lnTo>
                    <a:pt x="10" y="451"/>
                  </a:lnTo>
                  <a:lnTo>
                    <a:pt x="3" y="465"/>
                  </a:lnTo>
                  <a:lnTo>
                    <a:pt x="0" y="471"/>
                  </a:lnTo>
                  <a:lnTo>
                    <a:pt x="13" y="462"/>
                  </a:lnTo>
                  <a:lnTo>
                    <a:pt x="29" y="454"/>
                  </a:lnTo>
                  <a:lnTo>
                    <a:pt x="45" y="445"/>
                  </a:lnTo>
                  <a:lnTo>
                    <a:pt x="60" y="438"/>
                  </a:lnTo>
                  <a:lnTo>
                    <a:pt x="73" y="430"/>
                  </a:lnTo>
                  <a:lnTo>
                    <a:pt x="85" y="426"/>
                  </a:lnTo>
                  <a:lnTo>
                    <a:pt x="92" y="423"/>
                  </a:lnTo>
                  <a:lnTo>
                    <a:pt x="95" y="422"/>
                  </a:lnTo>
                  <a:lnTo>
                    <a:pt x="96" y="422"/>
                  </a:lnTo>
                  <a:lnTo>
                    <a:pt x="99" y="420"/>
                  </a:lnTo>
                  <a:lnTo>
                    <a:pt x="107" y="419"/>
                  </a:lnTo>
                  <a:lnTo>
                    <a:pt x="114" y="418"/>
                  </a:lnTo>
                  <a:lnTo>
                    <a:pt x="124" y="415"/>
                  </a:lnTo>
                  <a:lnTo>
                    <a:pt x="135" y="412"/>
                  </a:lnTo>
                  <a:lnTo>
                    <a:pt x="150" y="407"/>
                  </a:lnTo>
                  <a:lnTo>
                    <a:pt x="166" y="402"/>
                  </a:lnTo>
                  <a:lnTo>
                    <a:pt x="181" y="396"/>
                  </a:lnTo>
                  <a:lnTo>
                    <a:pt x="200" y="389"/>
                  </a:lnTo>
                  <a:lnTo>
                    <a:pt x="219" y="382"/>
                  </a:lnTo>
                  <a:lnTo>
                    <a:pt x="239" y="371"/>
                  </a:lnTo>
                  <a:lnTo>
                    <a:pt x="261" y="361"/>
                  </a:lnTo>
                  <a:lnTo>
                    <a:pt x="284" y="350"/>
                  </a:lnTo>
                  <a:lnTo>
                    <a:pt x="307" y="337"/>
                  </a:lnTo>
                  <a:lnTo>
                    <a:pt x="330" y="322"/>
                  </a:lnTo>
                  <a:lnTo>
                    <a:pt x="373" y="289"/>
                  </a:lnTo>
                  <a:lnTo>
                    <a:pt x="410" y="255"/>
                  </a:lnTo>
                  <a:lnTo>
                    <a:pt x="439" y="219"/>
                  </a:lnTo>
                  <a:lnTo>
                    <a:pt x="464" y="183"/>
                  </a:lnTo>
                  <a:lnTo>
                    <a:pt x="481" y="153"/>
                  </a:lnTo>
                  <a:lnTo>
                    <a:pt x="492" y="128"/>
                  </a:lnTo>
                  <a:lnTo>
                    <a:pt x="498" y="111"/>
                  </a:lnTo>
                  <a:lnTo>
                    <a:pt x="501" y="105"/>
                  </a:lnTo>
                  <a:lnTo>
                    <a:pt x="487" y="121"/>
                  </a:lnTo>
                  <a:lnTo>
                    <a:pt x="471" y="135"/>
                  </a:lnTo>
                  <a:lnTo>
                    <a:pt x="454" y="150"/>
                  </a:lnTo>
                  <a:lnTo>
                    <a:pt x="433" y="163"/>
                  </a:lnTo>
                  <a:lnTo>
                    <a:pt x="413" y="176"/>
                  </a:lnTo>
                  <a:lnTo>
                    <a:pt x="393" y="187"/>
                  </a:lnTo>
                  <a:lnTo>
                    <a:pt x="374" y="197"/>
                  </a:lnTo>
                  <a:lnTo>
                    <a:pt x="356" y="20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6" name="Freeform 78"/>
            <p:cNvSpPr>
              <a:spLocks noChangeAspect="1"/>
            </p:cNvSpPr>
            <p:nvPr/>
          </p:nvSpPr>
          <p:spPr bwMode="auto">
            <a:xfrm>
              <a:off x="2958" y="2973"/>
              <a:ext cx="568" cy="386"/>
            </a:xfrm>
            <a:custGeom>
              <a:avLst/>
              <a:gdLst/>
              <a:ahLst/>
              <a:cxnLst>
                <a:cxn ang="0">
                  <a:pos x="252" y="271"/>
                </a:cxn>
                <a:cxn ang="0">
                  <a:pos x="186" y="290"/>
                </a:cxn>
                <a:cxn ang="0">
                  <a:pos x="112" y="313"/>
                </a:cxn>
                <a:cxn ang="0">
                  <a:pos x="62" y="329"/>
                </a:cxn>
                <a:cxn ang="0">
                  <a:pos x="56" y="329"/>
                </a:cxn>
                <a:cxn ang="0">
                  <a:pos x="69" y="311"/>
                </a:cxn>
                <a:cxn ang="0">
                  <a:pos x="95" y="277"/>
                </a:cxn>
                <a:cxn ang="0">
                  <a:pos x="131" y="224"/>
                </a:cxn>
                <a:cxn ang="0">
                  <a:pos x="174" y="154"/>
                </a:cxn>
                <a:cxn ang="0">
                  <a:pos x="205" y="88"/>
                </a:cxn>
                <a:cxn ang="0">
                  <a:pos x="220" y="35"/>
                </a:cxn>
                <a:cxn ang="0">
                  <a:pos x="228" y="5"/>
                </a:cxn>
                <a:cxn ang="0">
                  <a:pos x="225" y="3"/>
                </a:cxn>
                <a:cxn ang="0">
                  <a:pos x="203" y="28"/>
                </a:cxn>
                <a:cxn ang="0">
                  <a:pos x="171" y="67"/>
                </a:cxn>
                <a:cxn ang="0">
                  <a:pos x="137" y="111"/>
                </a:cxn>
                <a:cxn ang="0">
                  <a:pos x="110" y="152"/>
                </a:cxn>
                <a:cxn ang="0">
                  <a:pos x="86" y="193"/>
                </a:cxn>
                <a:cxn ang="0">
                  <a:pos x="71" y="229"/>
                </a:cxn>
                <a:cxn ang="0">
                  <a:pos x="63" y="251"/>
                </a:cxn>
                <a:cxn ang="0">
                  <a:pos x="0" y="385"/>
                </a:cxn>
                <a:cxn ang="0">
                  <a:pos x="23" y="376"/>
                </a:cxn>
                <a:cxn ang="0">
                  <a:pos x="53" y="373"/>
                </a:cxn>
                <a:cxn ang="0">
                  <a:pos x="78" y="372"/>
                </a:cxn>
                <a:cxn ang="0">
                  <a:pos x="89" y="372"/>
                </a:cxn>
                <a:cxn ang="0">
                  <a:pos x="92" y="372"/>
                </a:cxn>
                <a:cxn ang="0">
                  <a:pos x="104" y="373"/>
                </a:cxn>
                <a:cxn ang="0">
                  <a:pos x="122" y="375"/>
                </a:cxn>
                <a:cxn ang="0">
                  <a:pos x="148" y="373"/>
                </a:cxn>
                <a:cxn ang="0">
                  <a:pos x="183" y="370"/>
                </a:cxn>
                <a:cxn ang="0">
                  <a:pos x="226" y="365"/>
                </a:cxn>
                <a:cxn ang="0">
                  <a:pos x="277" y="355"/>
                </a:cxn>
                <a:cxn ang="0">
                  <a:pos x="337" y="340"/>
                </a:cxn>
                <a:cxn ang="0">
                  <a:pos x="446" y="293"/>
                </a:cxn>
                <a:cxn ang="0">
                  <a:pos x="517" y="236"/>
                </a:cxn>
                <a:cxn ang="0">
                  <a:pos x="554" y="188"/>
                </a:cxn>
                <a:cxn ang="0">
                  <a:pos x="566" y="167"/>
                </a:cxn>
                <a:cxn ang="0">
                  <a:pos x="550" y="175"/>
                </a:cxn>
                <a:cxn ang="0">
                  <a:pos x="511" y="192"/>
                </a:cxn>
                <a:cxn ang="0">
                  <a:pos x="467" y="212"/>
                </a:cxn>
                <a:cxn ang="0">
                  <a:pos x="432" y="226"/>
                </a:cxn>
                <a:cxn ang="0">
                  <a:pos x="400" y="238"/>
                </a:cxn>
                <a:cxn ang="0">
                  <a:pos x="357" y="249"/>
                </a:cxn>
                <a:cxn ang="0">
                  <a:pos x="313" y="260"/>
                </a:cxn>
                <a:cxn ang="0">
                  <a:pos x="274" y="267"/>
                </a:cxn>
              </a:cxnLst>
              <a:rect l="0" t="0" r="r" b="b"/>
              <a:pathLst>
                <a:path w="566" h="385">
                  <a:moveTo>
                    <a:pt x="274" y="267"/>
                  </a:moveTo>
                  <a:lnTo>
                    <a:pt x="252" y="271"/>
                  </a:lnTo>
                  <a:lnTo>
                    <a:pt x="222" y="280"/>
                  </a:lnTo>
                  <a:lnTo>
                    <a:pt x="186" y="290"/>
                  </a:lnTo>
                  <a:lnTo>
                    <a:pt x="148" y="301"/>
                  </a:lnTo>
                  <a:lnTo>
                    <a:pt x="112" y="313"/>
                  </a:lnTo>
                  <a:lnTo>
                    <a:pt x="84" y="323"/>
                  </a:lnTo>
                  <a:lnTo>
                    <a:pt x="62" y="329"/>
                  </a:lnTo>
                  <a:lnTo>
                    <a:pt x="55" y="332"/>
                  </a:lnTo>
                  <a:lnTo>
                    <a:pt x="56" y="329"/>
                  </a:lnTo>
                  <a:lnTo>
                    <a:pt x="62" y="323"/>
                  </a:lnTo>
                  <a:lnTo>
                    <a:pt x="69" y="311"/>
                  </a:lnTo>
                  <a:lnTo>
                    <a:pt x="81" y="297"/>
                  </a:lnTo>
                  <a:lnTo>
                    <a:pt x="95" y="277"/>
                  </a:lnTo>
                  <a:lnTo>
                    <a:pt x="111" y="252"/>
                  </a:lnTo>
                  <a:lnTo>
                    <a:pt x="131" y="224"/>
                  </a:lnTo>
                  <a:lnTo>
                    <a:pt x="153" y="190"/>
                  </a:lnTo>
                  <a:lnTo>
                    <a:pt x="174" y="154"/>
                  </a:lnTo>
                  <a:lnTo>
                    <a:pt x="192" y="120"/>
                  </a:lnTo>
                  <a:lnTo>
                    <a:pt x="205" y="88"/>
                  </a:lnTo>
                  <a:lnTo>
                    <a:pt x="215" y="59"/>
                  </a:lnTo>
                  <a:lnTo>
                    <a:pt x="220" y="35"/>
                  </a:lnTo>
                  <a:lnTo>
                    <a:pt x="225" y="16"/>
                  </a:lnTo>
                  <a:lnTo>
                    <a:pt x="228" y="5"/>
                  </a:lnTo>
                  <a:lnTo>
                    <a:pt x="228" y="0"/>
                  </a:lnTo>
                  <a:lnTo>
                    <a:pt x="225" y="3"/>
                  </a:lnTo>
                  <a:lnTo>
                    <a:pt x="216" y="13"/>
                  </a:lnTo>
                  <a:lnTo>
                    <a:pt x="203" y="28"/>
                  </a:lnTo>
                  <a:lnTo>
                    <a:pt x="189" y="46"/>
                  </a:lnTo>
                  <a:lnTo>
                    <a:pt x="171" y="67"/>
                  </a:lnTo>
                  <a:lnTo>
                    <a:pt x="154" y="90"/>
                  </a:lnTo>
                  <a:lnTo>
                    <a:pt x="137" y="111"/>
                  </a:lnTo>
                  <a:lnTo>
                    <a:pt x="122" y="131"/>
                  </a:lnTo>
                  <a:lnTo>
                    <a:pt x="110" y="152"/>
                  </a:lnTo>
                  <a:lnTo>
                    <a:pt x="97" y="173"/>
                  </a:lnTo>
                  <a:lnTo>
                    <a:pt x="86" y="193"/>
                  </a:lnTo>
                  <a:lnTo>
                    <a:pt x="78" y="212"/>
                  </a:lnTo>
                  <a:lnTo>
                    <a:pt x="71" y="229"/>
                  </a:lnTo>
                  <a:lnTo>
                    <a:pt x="66" y="242"/>
                  </a:lnTo>
                  <a:lnTo>
                    <a:pt x="63" y="251"/>
                  </a:lnTo>
                  <a:lnTo>
                    <a:pt x="62" y="254"/>
                  </a:lnTo>
                  <a:lnTo>
                    <a:pt x="0" y="385"/>
                  </a:lnTo>
                  <a:lnTo>
                    <a:pt x="10" y="380"/>
                  </a:lnTo>
                  <a:lnTo>
                    <a:pt x="23" y="376"/>
                  </a:lnTo>
                  <a:lnTo>
                    <a:pt x="38" y="375"/>
                  </a:lnTo>
                  <a:lnTo>
                    <a:pt x="53" y="373"/>
                  </a:lnTo>
                  <a:lnTo>
                    <a:pt x="66" y="372"/>
                  </a:lnTo>
                  <a:lnTo>
                    <a:pt x="78" y="372"/>
                  </a:lnTo>
                  <a:lnTo>
                    <a:pt x="86" y="372"/>
                  </a:lnTo>
                  <a:lnTo>
                    <a:pt x="89" y="372"/>
                  </a:lnTo>
                  <a:lnTo>
                    <a:pt x="91" y="372"/>
                  </a:lnTo>
                  <a:lnTo>
                    <a:pt x="92" y="372"/>
                  </a:lnTo>
                  <a:lnTo>
                    <a:pt x="98" y="373"/>
                  </a:lnTo>
                  <a:lnTo>
                    <a:pt x="104" y="373"/>
                  </a:lnTo>
                  <a:lnTo>
                    <a:pt x="112" y="375"/>
                  </a:lnTo>
                  <a:lnTo>
                    <a:pt x="122" y="375"/>
                  </a:lnTo>
                  <a:lnTo>
                    <a:pt x="134" y="375"/>
                  </a:lnTo>
                  <a:lnTo>
                    <a:pt x="148" y="373"/>
                  </a:lnTo>
                  <a:lnTo>
                    <a:pt x="164" y="373"/>
                  </a:lnTo>
                  <a:lnTo>
                    <a:pt x="183" y="370"/>
                  </a:lnTo>
                  <a:lnTo>
                    <a:pt x="203" y="369"/>
                  </a:lnTo>
                  <a:lnTo>
                    <a:pt x="226" y="365"/>
                  </a:lnTo>
                  <a:lnTo>
                    <a:pt x="251" y="360"/>
                  </a:lnTo>
                  <a:lnTo>
                    <a:pt x="277" y="355"/>
                  </a:lnTo>
                  <a:lnTo>
                    <a:pt x="305" y="349"/>
                  </a:lnTo>
                  <a:lnTo>
                    <a:pt x="337" y="340"/>
                  </a:lnTo>
                  <a:lnTo>
                    <a:pt x="398" y="319"/>
                  </a:lnTo>
                  <a:lnTo>
                    <a:pt x="446" y="293"/>
                  </a:lnTo>
                  <a:lnTo>
                    <a:pt x="485" y="265"/>
                  </a:lnTo>
                  <a:lnTo>
                    <a:pt x="517" y="236"/>
                  </a:lnTo>
                  <a:lnTo>
                    <a:pt x="540" y="209"/>
                  </a:lnTo>
                  <a:lnTo>
                    <a:pt x="554" y="188"/>
                  </a:lnTo>
                  <a:lnTo>
                    <a:pt x="563" y="173"/>
                  </a:lnTo>
                  <a:lnTo>
                    <a:pt x="566" y="167"/>
                  </a:lnTo>
                  <a:lnTo>
                    <a:pt x="562" y="169"/>
                  </a:lnTo>
                  <a:lnTo>
                    <a:pt x="550" y="175"/>
                  </a:lnTo>
                  <a:lnTo>
                    <a:pt x="533" y="183"/>
                  </a:lnTo>
                  <a:lnTo>
                    <a:pt x="511" y="192"/>
                  </a:lnTo>
                  <a:lnTo>
                    <a:pt x="490" y="202"/>
                  </a:lnTo>
                  <a:lnTo>
                    <a:pt x="467" y="212"/>
                  </a:lnTo>
                  <a:lnTo>
                    <a:pt x="448" y="221"/>
                  </a:lnTo>
                  <a:lnTo>
                    <a:pt x="432" y="226"/>
                  </a:lnTo>
                  <a:lnTo>
                    <a:pt x="418" y="232"/>
                  </a:lnTo>
                  <a:lnTo>
                    <a:pt x="400" y="238"/>
                  </a:lnTo>
                  <a:lnTo>
                    <a:pt x="379" y="244"/>
                  </a:lnTo>
                  <a:lnTo>
                    <a:pt x="357" y="249"/>
                  </a:lnTo>
                  <a:lnTo>
                    <a:pt x="334" y="255"/>
                  </a:lnTo>
                  <a:lnTo>
                    <a:pt x="313" y="260"/>
                  </a:lnTo>
                  <a:lnTo>
                    <a:pt x="291" y="264"/>
                  </a:lnTo>
                  <a:lnTo>
                    <a:pt x="274" y="2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7" name="Freeform 79"/>
            <p:cNvSpPr>
              <a:spLocks noChangeAspect="1"/>
            </p:cNvSpPr>
            <p:nvPr/>
          </p:nvSpPr>
          <p:spPr bwMode="auto">
            <a:xfrm>
              <a:off x="1599" y="3338"/>
              <a:ext cx="778" cy="157"/>
            </a:xfrm>
            <a:custGeom>
              <a:avLst/>
              <a:gdLst/>
              <a:ahLst/>
              <a:cxnLst>
                <a:cxn ang="0">
                  <a:pos x="779" y="43"/>
                </a:cxn>
                <a:cxn ang="0">
                  <a:pos x="762" y="37"/>
                </a:cxn>
                <a:cxn ang="0">
                  <a:pos x="719" y="23"/>
                </a:cxn>
                <a:cxn ang="0">
                  <a:pos x="667" y="9"/>
                </a:cxn>
                <a:cxn ang="0">
                  <a:pos x="625" y="0"/>
                </a:cxn>
                <a:cxn ang="0">
                  <a:pos x="585" y="0"/>
                </a:cxn>
                <a:cxn ang="0">
                  <a:pos x="536" y="3"/>
                </a:cxn>
                <a:cxn ang="0">
                  <a:pos x="486" y="9"/>
                </a:cxn>
                <a:cxn ang="0">
                  <a:pos x="445" y="19"/>
                </a:cxn>
                <a:cxn ang="0">
                  <a:pos x="426" y="24"/>
                </a:cxn>
                <a:cxn ang="0">
                  <a:pos x="405" y="33"/>
                </a:cxn>
                <a:cxn ang="0">
                  <a:pos x="378" y="43"/>
                </a:cxn>
                <a:cxn ang="0">
                  <a:pos x="347" y="52"/>
                </a:cxn>
                <a:cxn ang="0">
                  <a:pos x="313" y="62"/>
                </a:cxn>
                <a:cxn ang="0">
                  <a:pos x="275" y="72"/>
                </a:cxn>
                <a:cxn ang="0">
                  <a:pos x="235" y="81"/>
                </a:cxn>
                <a:cxn ang="0">
                  <a:pos x="190" y="86"/>
                </a:cxn>
                <a:cxn ang="0">
                  <a:pos x="110" y="88"/>
                </a:cxn>
                <a:cxn ang="0">
                  <a:pos x="51" y="76"/>
                </a:cxn>
                <a:cxn ang="0">
                  <a:pos x="13" y="62"/>
                </a:cxn>
                <a:cxn ang="0">
                  <a:pos x="0" y="55"/>
                </a:cxn>
                <a:cxn ang="0">
                  <a:pos x="39" y="86"/>
                </a:cxn>
                <a:cxn ang="0">
                  <a:pos x="77" y="111"/>
                </a:cxn>
                <a:cxn ang="0">
                  <a:pos x="114" y="128"/>
                </a:cxn>
                <a:cxn ang="0">
                  <a:pos x="151" y="141"/>
                </a:cxn>
                <a:cxn ang="0">
                  <a:pos x="186" y="150"/>
                </a:cxn>
                <a:cxn ang="0">
                  <a:pos x="219" y="155"/>
                </a:cxn>
                <a:cxn ang="0">
                  <a:pos x="251" y="158"/>
                </a:cxn>
                <a:cxn ang="0">
                  <a:pos x="281" y="158"/>
                </a:cxn>
                <a:cxn ang="0">
                  <a:pos x="313" y="157"/>
                </a:cxn>
                <a:cxn ang="0">
                  <a:pos x="347" y="153"/>
                </a:cxn>
                <a:cxn ang="0">
                  <a:pos x="386" y="148"/>
                </a:cxn>
                <a:cxn ang="0">
                  <a:pos x="425" y="141"/>
                </a:cxn>
                <a:cxn ang="0">
                  <a:pos x="464" y="134"/>
                </a:cxn>
                <a:cxn ang="0">
                  <a:pos x="498" y="127"/>
                </a:cxn>
                <a:cxn ang="0">
                  <a:pos x="529" y="121"/>
                </a:cxn>
                <a:cxn ang="0">
                  <a:pos x="553" y="115"/>
                </a:cxn>
                <a:cxn ang="0">
                  <a:pos x="599" y="108"/>
                </a:cxn>
                <a:cxn ang="0">
                  <a:pos x="650" y="102"/>
                </a:cxn>
                <a:cxn ang="0">
                  <a:pos x="690" y="99"/>
                </a:cxn>
                <a:cxn ang="0">
                  <a:pos x="707" y="98"/>
                </a:cxn>
              </a:cxnLst>
              <a:rect l="0" t="0" r="r" b="b"/>
              <a:pathLst>
                <a:path w="779" h="158">
                  <a:moveTo>
                    <a:pt x="707" y="98"/>
                  </a:moveTo>
                  <a:lnTo>
                    <a:pt x="779" y="43"/>
                  </a:lnTo>
                  <a:lnTo>
                    <a:pt x="775" y="42"/>
                  </a:lnTo>
                  <a:lnTo>
                    <a:pt x="762" y="37"/>
                  </a:lnTo>
                  <a:lnTo>
                    <a:pt x="742" y="30"/>
                  </a:lnTo>
                  <a:lnTo>
                    <a:pt x="719" y="23"/>
                  </a:lnTo>
                  <a:lnTo>
                    <a:pt x="693" y="16"/>
                  </a:lnTo>
                  <a:lnTo>
                    <a:pt x="667" y="9"/>
                  </a:lnTo>
                  <a:lnTo>
                    <a:pt x="644" y="3"/>
                  </a:lnTo>
                  <a:lnTo>
                    <a:pt x="625" y="0"/>
                  </a:lnTo>
                  <a:lnTo>
                    <a:pt x="606" y="0"/>
                  </a:lnTo>
                  <a:lnTo>
                    <a:pt x="585" y="0"/>
                  </a:lnTo>
                  <a:lnTo>
                    <a:pt x="560" y="1"/>
                  </a:lnTo>
                  <a:lnTo>
                    <a:pt x="536" y="3"/>
                  </a:lnTo>
                  <a:lnTo>
                    <a:pt x="510" y="6"/>
                  </a:lnTo>
                  <a:lnTo>
                    <a:pt x="486" y="9"/>
                  </a:lnTo>
                  <a:lnTo>
                    <a:pt x="464" y="13"/>
                  </a:lnTo>
                  <a:lnTo>
                    <a:pt x="445" y="19"/>
                  </a:lnTo>
                  <a:lnTo>
                    <a:pt x="437" y="22"/>
                  </a:lnTo>
                  <a:lnTo>
                    <a:pt x="426" y="24"/>
                  </a:lnTo>
                  <a:lnTo>
                    <a:pt x="416" y="29"/>
                  </a:lnTo>
                  <a:lnTo>
                    <a:pt x="405" y="33"/>
                  </a:lnTo>
                  <a:lnTo>
                    <a:pt x="392" y="37"/>
                  </a:lnTo>
                  <a:lnTo>
                    <a:pt x="378" y="43"/>
                  </a:lnTo>
                  <a:lnTo>
                    <a:pt x="363" y="47"/>
                  </a:lnTo>
                  <a:lnTo>
                    <a:pt x="347" y="52"/>
                  </a:lnTo>
                  <a:lnTo>
                    <a:pt x="331" y="58"/>
                  </a:lnTo>
                  <a:lnTo>
                    <a:pt x="313" y="62"/>
                  </a:lnTo>
                  <a:lnTo>
                    <a:pt x="295" y="68"/>
                  </a:lnTo>
                  <a:lnTo>
                    <a:pt x="275" y="72"/>
                  </a:lnTo>
                  <a:lnTo>
                    <a:pt x="255" y="76"/>
                  </a:lnTo>
                  <a:lnTo>
                    <a:pt x="235" y="81"/>
                  </a:lnTo>
                  <a:lnTo>
                    <a:pt x="213" y="83"/>
                  </a:lnTo>
                  <a:lnTo>
                    <a:pt x="190" y="86"/>
                  </a:lnTo>
                  <a:lnTo>
                    <a:pt x="147" y="89"/>
                  </a:lnTo>
                  <a:lnTo>
                    <a:pt x="110" y="88"/>
                  </a:lnTo>
                  <a:lnTo>
                    <a:pt x="77" y="82"/>
                  </a:lnTo>
                  <a:lnTo>
                    <a:pt x="51" y="76"/>
                  </a:lnTo>
                  <a:lnTo>
                    <a:pt x="29" y="69"/>
                  </a:lnTo>
                  <a:lnTo>
                    <a:pt x="13" y="62"/>
                  </a:lnTo>
                  <a:lnTo>
                    <a:pt x="3" y="56"/>
                  </a:lnTo>
                  <a:lnTo>
                    <a:pt x="0" y="55"/>
                  </a:lnTo>
                  <a:lnTo>
                    <a:pt x="19" y="72"/>
                  </a:lnTo>
                  <a:lnTo>
                    <a:pt x="39" y="86"/>
                  </a:lnTo>
                  <a:lnTo>
                    <a:pt x="58" y="99"/>
                  </a:lnTo>
                  <a:lnTo>
                    <a:pt x="77" y="111"/>
                  </a:lnTo>
                  <a:lnTo>
                    <a:pt x="95" y="121"/>
                  </a:lnTo>
                  <a:lnTo>
                    <a:pt x="114" y="128"/>
                  </a:lnTo>
                  <a:lnTo>
                    <a:pt x="133" y="135"/>
                  </a:lnTo>
                  <a:lnTo>
                    <a:pt x="151" y="141"/>
                  </a:lnTo>
                  <a:lnTo>
                    <a:pt x="169" y="147"/>
                  </a:lnTo>
                  <a:lnTo>
                    <a:pt x="186" y="150"/>
                  </a:lnTo>
                  <a:lnTo>
                    <a:pt x="203" y="153"/>
                  </a:lnTo>
                  <a:lnTo>
                    <a:pt x="219" y="155"/>
                  </a:lnTo>
                  <a:lnTo>
                    <a:pt x="235" y="157"/>
                  </a:lnTo>
                  <a:lnTo>
                    <a:pt x="251" y="158"/>
                  </a:lnTo>
                  <a:lnTo>
                    <a:pt x="267" y="158"/>
                  </a:lnTo>
                  <a:lnTo>
                    <a:pt x="281" y="158"/>
                  </a:lnTo>
                  <a:lnTo>
                    <a:pt x="295" y="158"/>
                  </a:lnTo>
                  <a:lnTo>
                    <a:pt x="313" y="157"/>
                  </a:lnTo>
                  <a:lnTo>
                    <a:pt x="330" y="155"/>
                  </a:lnTo>
                  <a:lnTo>
                    <a:pt x="347" y="153"/>
                  </a:lnTo>
                  <a:lnTo>
                    <a:pt x="366" y="151"/>
                  </a:lnTo>
                  <a:lnTo>
                    <a:pt x="386" y="148"/>
                  </a:lnTo>
                  <a:lnTo>
                    <a:pt x="406" y="144"/>
                  </a:lnTo>
                  <a:lnTo>
                    <a:pt x="425" y="141"/>
                  </a:lnTo>
                  <a:lnTo>
                    <a:pt x="445" y="138"/>
                  </a:lnTo>
                  <a:lnTo>
                    <a:pt x="464" y="134"/>
                  </a:lnTo>
                  <a:lnTo>
                    <a:pt x="481" y="131"/>
                  </a:lnTo>
                  <a:lnTo>
                    <a:pt x="498" y="127"/>
                  </a:lnTo>
                  <a:lnTo>
                    <a:pt x="514" y="124"/>
                  </a:lnTo>
                  <a:lnTo>
                    <a:pt x="529" y="121"/>
                  </a:lnTo>
                  <a:lnTo>
                    <a:pt x="542" y="118"/>
                  </a:lnTo>
                  <a:lnTo>
                    <a:pt x="553" y="115"/>
                  </a:lnTo>
                  <a:lnTo>
                    <a:pt x="575" y="111"/>
                  </a:lnTo>
                  <a:lnTo>
                    <a:pt x="599" y="108"/>
                  </a:lnTo>
                  <a:lnTo>
                    <a:pt x="625" y="105"/>
                  </a:lnTo>
                  <a:lnTo>
                    <a:pt x="650" y="102"/>
                  </a:lnTo>
                  <a:lnTo>
                    <a:pt x="673" y="101"/>
                  </a:lnTo>
                  <a:lnTo>
                    <a:pt x="690" y="99"/>
                  </a:lnTo>
                  <a:lnTo>
                    <a:pt x="703" y="98"/>
                  </a:lnTo>
                  <a:lnTo>
                    <a:pt x="707" y="98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8" name="Freeform 80"/>
            <p:cNvSpPr>
              <a:spLocks noChangeAspect="1"/>
            </p:cNvSpPr>
            <p:nvPr/>
          </p:nvSpPr>
          <p:spPr bwMode="auto">
            <a:xfrm>
              <a:off x="2147" y="3359"/>
              <a:ext cx="1163" cy="272"/>
            </a:xfrm>
            <a:custGeom>
              <a:avLst/>
              <a:gdLst/>
              <a:ahLst/>
              <a:cxnLst>
                <a:cxn ang="0">
                  <a:pos x="716" y="26"/>
                </a:cxn>
                <a:cxn ang="0">
                  <a:pos x="648" y="11"/>
                </a:cxn>
                <a:cxn ang="0">
                  <a:pos x="589" y="4"/>
                </a:cxn>
                <a:cxn ang="0">
                  <a:pos x="537" y="0"/>
                </a:cxn>
                <a:cxn ang="0">
                  <a:pos x="490" y="1"/>
                </a:cxn>
                <a:cxn ang="0">
                  <a:pos x="443" y="7"/>
                </a:cxn>
                <a:cxn ang="0">
                  <a:pos x="399" y="14"/>
                </a:cxn>
                <a:cxn ang="0">
                  <a:pos x="351" y="26"/>
                </a:cxn>
                <a:cxn ang="0">
                  <a:pos x="301" y="39"/>
                </a:cxn>
                <a:cxn ang="0">
                  <a:pos x="246" y="63"/>
                </a:cxn>
                <a:cxn ang="0">
                  <a:pos x="191" y="95"/>
                </a:cxn>
                <a:cxn ang="0">
                  <a:pos x="138" y="132"/>
                </a:cxn>
                <a:cxn ang="0">
                  <a:pos x="89" y="170"/>
                </a:cxn>
                <a:cxn ang="0">
                  <a:pos x="49" y="203"/>
                </a:cxn>
                <a:cxn ang="0">
                  <a:pos x="19" y="229"/>
                </a:cxn>
                <a:cxn ang="0">
                  <a:pos x="3" y="245"/>
                </a:cxn>
                <a:cxn ang="0">
                  <a:pos x="43" y="275"/>
                </a:cxn>
                <a:cxn ang="0">
                  <a:pos x="86" y="223"/>
                </a:cxn>
                <a:cxn ang="0">
                  <a:pos x="134" y="180"/>
                </a:cxn>
                <a:cxn ang="0">
                  <a:pos x="184" y="145"/>
                </a:cxn>
                <a:cxn ang="0">
                  <a:pos x="237" y="118"/>
                </a:cxn>
                <a:cxn ang="0">
                  <a:pos x="289" y="99"/>
                </a:cxn>
                <a:cxn ang="0">
                  <a:pos x="340" y="85"/>
                </a:cxn>
                <a:cxn ang="0">
                  <a:pos x="386" y="78"/>
                </a:cxn>
                <a:cxn ang="0">
                  <a:pos x="428" y="75"/>
                </a:cxn>
                <a:cxn ang="0">
                  <a:pos x="468" y="76"/>
                </a:cxn>
                <a:cxn ang="0">
                  <a:pos x="513" y="82"/>
                </a:cxn>
                <a:cxn ang="0">
                  <a:pos x="563" y="90"/>
                </a:cxn>
                <a:cxn ang="0">
                  <a:pos x="615" y="101"/>
                </a:cxn>
                <a:cxn ang="0">
                  <a:pos x="671" y="114"/>
                </a:cxn>
                <a:cxn ang="0">
                  <a:pos x="729" y="125"/>
                </a:cxn>
                <a:cxn ang="0">
                  <a:pos x="786" y="138"/>
                </a:cxn>
                <a:cxn ang="0">
                  <a:pos x="847" y="150"/>
                </a:cxn>
                <a:cxn ang="0">
                  <a:pos x="907" y="152"/>
                </a:cxn>
                <a:cxn ang="0">
                  <a:pos x="965" y="144"/>
                </a:cxn>
                <a:cxn ang="0">
                  <a:pos x="1018" y="126"/>
                </a:cxn>
                <a:cxn ang="0">
                  <a:pos x="1067" y="105"/>
                </a:cxn>
                <a:cxn ang="0">
                  <a:pos x="1107" y="82"/>
                </a:cxn>
                <a:cxn ang="0">
                  <a:pos x="1138" y="60"/>
                </a:cxn>
                <a:cxn ang="0">
                  <a:pos x="1158" y="44"/>
                </a:cxn>
                <a:cxn ang="0">
                  <a:pos x="1165" y="39"/>
                </a:cxn>
                <a:cxn ang="0">
                  <a:pos x="1140" y="53"/>
                </a:cxn>
                <a:cxn ang="0">
                  <a:pos x="1107" y="65"/>
                </a:cxn>
                <a:cxn ang="0">
                  <a:pos x="1066" y="70"/>
                </a:cxn>
                <a:cxn ang="0">
                  <a:pos x="1018" y="73"/>
                </a:cxn>
                <a:cxn ang="0">
                  <a:pos x="962" y="72"/>
                </a:cxn>
                <a:cxn ang="0">
                  <a:pos x="898" y="65"/>
                </a:cxn>
                <a:cxn ang="0">
                  <a:pos x="829" y="52"/>
                </a:cxn>
                <a:cxn ang="0">
                  <a:pos x="753" y="34"/>
                </a:cxn>
              </a:cxnLst>
              <a:rect l="0" t="0" r="r" b="b"/>
              <a:pathLst>
                <a:path w="1165" h="275">
                  <a:moveTo>
                    <a:pt x="753" y="34"/>
                  </a:moveTo>
                  <a:lnTo>
                    <a:pt x="716" y="26"/>
                  </a:lnTo>
                  <a:lnTo>
                    <a:pt x="680" y="17"/>
                  </a:lnTo>
                  <a:lnTo>
                    <a:pt x="648" y="11"/>
                  </a:lnTo>
                  <a:lnTo>
                    <a:pt x="618" y="7"/>
                  </a:lnTo>
                  <a:lnTo>
                    <a:pt x="589" y="4"/>
                  </a:lnTo>
                  <a:lnTo>
                    <a:pt x="562" y="1"/>
                  </a:lnTo>
                  <a:lnTo>
                    <a:pt x="537" y="0"/>
                  </a:lnTo>
                  <a:lnTo>
                    <a:pt x="513" y="0"/>
                  </a:lnTo>
                  <a:lnTo>
                    <a:pt x="490" y="1"/>
                  </a:lnTo>
                  <a:lnTo>
                    <a:pt x="466" y="4"/>
                  </a:lnTo>
                  <a:lnTo>
                    <a:pt x="443" y="7"/>
                  </a:lnTo>
                  <a:lnTo>
                    <a:pt x="422" y="10"/>
                  </a:lnTo>
                  <a:lnTo>
                    <a:pt x="399" y="14"/>
                  </a:lnTo>
                  <a:lnTo>
                    <a:pt x="376" y="20"/>
                  </a:lnTo>
                  <a:lnTo>
                    <a:pt x="351" y="26"/>
                  </a:lnTo>
                  <a:lnTo>
                    <a:pt x="327" y="31"/>
                  </a:lnTo>
                  <a:lnTo>
                    <a:pt x="301" y="39"/>
                  </a:lnTo>
                  <a:lnTo>
                    <a:pt x="273" y="50"/>
                  </a:lnTo>
                  <a:lnTo>
                    <a:pt x="246" y="63"/>
                  </a:lnTo>
                  <a:lnTo>
                    <a:pt x="219" y="79"/>
                  </a:lnTo>
                  <a:lnTo>
                    <a:pt x="191" y="95"/>
                  </a:lnTo>
                  <a:lnTo>
                    <a:pt x="164" y="114"/>
                  </a:lnTo>
                  <a:lnTo>
                    <a:pt x="138" y="132"/>
                  </a:lnTo>
                  <a:lnTo>
                    <a:pt x="112" y="151"/>
                  </a:lnTo>
                  <a:lnTo>
                    <a:pt x="89" y="170"/>
                  </a:lnTo>
                  <a:lnTo>
                    <a:pt x="68" y="187"/>
                  </a:lnTo>
                  <a:lnTo>
                    <a:pt x="49" y="203"/>
                  </a:lnTo>
                  <a:lnTo>
                    <a:pt x="32" y="217"/>
                  </a:lnTo>
                  <a:lnTo>
                    <a:pt x="19" y="229"/>
                  </a:lnTo>
                  <a:lnTo>
                    <a:pt x="9" y="237"/>
                  </a:lnTo>
                  <a:lnTo>
                    <a:pt x="3" y="245"/>
                  </a:lnTo>
                  <a:lnTo>
                    <a:pt x="0" y="246"/>
                  </a:lnTo>
                  <a:lnTo>
                    <a:pt x="43" y="275"/>
                  </a:lnTo>
                  <a:lnTo>
                    <a:pt x="63" y="247"/>
                  </a:lnTo>
                  <a:lnTo>
                    <a:pt x="86" y="223"/>
                  </a:lnTo>
                  <a:lnTo>
                    <a:pt x="109" y="201"/>
                  </a:lnTo>
                  <a:lnTo>
                    <a:pt x="134" y="180"/>
                  </a:lnTo>
                  <a:lnTo>
                    <a:pt x="158" y="162"/>
                  </a:lnTo>
                  <a:lnTo>
                    <a:pt x="184" y="145"/>
                  </a:lnTo>
                  <a:lnTo>
                    <a:pt x="210" y="131"/>
                  </a:lnTo>
                  <a:lnTo>
                    <a:pt x="237" y="118"/>
                  </a:lnTo>
                  <a:lnTo>
                    <a:pt x="263" y="108"/>
                  </a:lnTo>
                  <a:lnTo>
                    <a:pt x="289" y="99"/>
                  </a:lnTo>
                  <a:lnTo>
                    <a:pt x="315" y="90"/>
                  </a:lnTo>
                  <a:lnTo>
                    <a:pt x="340" y="85"/>
                  </a:lnTo>
                  <a:lnTo>
                    <a:pt x="364" y="80"/>
                  </a:lnTo>
                  <a:lnTo>
                    <a:pt x="386" y="78"/>
                  </a:lnTo>
                  <a:lnTo>
                    <a:pt x="407" y="75"/>
                  </a:lnTo>
                  <a:lnTo>
                    <a:pt x="428" y="75"/>
                  </a:lnTo>
                  <a:lnTo>
                    <a:pt x="448" y="75"/>
                  </a:lnTo>
                  <a:lnTo>
                    <a:pt x="468" y="76"/>
                  </a:lnTo>
                  <a:lnTo>
                    <a:pt x="490" y="79"/>
                  </a:lnTo>
                  <a:lnTo>
                    <a:pt x="513" y="82"/>
                  </a:lnTo>
                  <a:lnTo>
                    <a:pt x="537" y="86"/>
                  </a:lnTo>
                  <a:lnTo>
                    <a:pt x="563" y="90"/>
                  </a:lnTo>
                  <a:lnTo>
                    <a:pt x="589" y="96"/>
                  </a:lnTo>
                  <a:lnTo>
                    <a:pt x="615" y="101"/>
                  </a:lnTo>
                  <a:lnTo>
                    <a:pt x="642" y="108"/>
                  </a:lnTo>
                  <a:lnTo>
                    <a:pt x="671" y="114"/>
                  </a:lnTo>
                  <a:lnTo>
                    <a:pt x="698" y="119"/>
                  </a:lnTo>
                  <a:lnTo>
                    <a:pt x="729" y="125"/>
                  </a:lnTo>
                  <a:lnTo>
                    <a:pt x="757" y="132"/>
                  </a:lnTo>
                  <a:lnTo>
                    <a:pt x="786" y="138"/>
                  </a:lnTo>
                  <a:lnTo>
                    <a:pt x="816" y="144"/>
                  </a:lnTo>
                  <a:lnTo>
                    <a:pt x="847" y="150"/>
                  </a:lnTo>
                  <a:lnTo>
                    <a:pt x="877" y="152"/>
                  </a:lnTo>
                  <a:lnTo>
                    <a:pt x="907" y="152"/>
                  </a:lnTo>
                  <a:lnTo>
                    <a:pt x="936" y="150"/>
                  </a:lnTo>
                  <a:lnTo>
                    <a:pt x="965" y="144"/>
                  </a:lnTo>
                  <a:lnTo>
                    <a:pt x="992" y="137"/>
                  </a:lnTo>
                  <a:lnTo>
                    <a:pt x="1018" y="126"/>
                  </a:lnTo>
                  <a:lnTo>
                    <a:pt x="1042" y="116"/>
                  </a:lnTo>
                  <a:lnTo>
                    <a:pt x="1067" y="105"/>
                  </a:lnTo>
                  <a:lnTo>
                    <a:pt x="1087" y="93"/>
                  </a:lnTo>
                  <a:lnTo>
                    <a:pt x="1107" y="82"/>
                  </a:lnTo>
                  <a:lnTo>
                    <a:pt x="1123" y="70"/>
                  </a:lnTo>
                  <a:lnTo>
                    <a:pt x="1138" y="60"/>
                  </a:lnTo>
                  <a:lnTo>
                    <a:pt x="1149" y="52"/>
                  </a:lnTo>
                  <a:lnTo>
                    <a:pt x="1158" y="44"/>
                  </a:lnTo>
                  <a:lnTo>
                    <a:pt x="1163" y="40"/>
                  </a:lnTo>
                  <a:lnTo>
                    <a:pt x="1165" y="39"/>
                  </a:lnTo>
                  <a:lnTo>
                    <a:pt x="1153" y="46"/>
                  </a:lnTo>
                  <a:lnTo>
                    <a:pt x="1140" y="53"/>
                  </a:lnTo>
                  <a:lnTo>
                    <a:pt x="1125" y="59"/>
                  </a:lnTo>
                  <a:lnTo>
                    <a:pt x="1107" y="65"/>
                  </a:lnTo>
                  <a:lnTo>
                    <a:pt x="1087" y="67"/>
                  </a:lnTo>
                  <a:lnTo>
                    <a:pt x="1066" y="70"/>
                  </a:lnTo>
                  <a:lnTo>
                    <a:pt x="1042" y="73"/>
                  </a:lnTo>
                  <a:lnTo>
                    <a:pt x="1018" y="73"/>
                  </a:lnTo>
                  <a:lnTo>
                    <a:pt x="991" y="73"/>
                  </a:lnTo>
                  <a:lnTo>
                    <a:pt x="962" y="72"/>
                  </a:lnTo>
                  <a:lnTo>
                    <a:pt x="932" y="69"/>
                  </a:lnTo>
                  <a:lnTo>
                    <a:pt x="898" y="65"/>
                  </a:lnTo>
                  <a:lnTo>
                    <a:pt x="865" y="59"/>
                  </a:lnTo>
                  <a:lnTo>
                    <a:pt x="829" y="52"/>
                  </a:lnTo>
                  <a:lnTo>
                    <a:pt x="792" y="44"/>
                  </a:lnTo>
                  <a:lnTo>
                    <a:pt x="753" y="3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9" name="Freeform 81"/>
            <p:cNvSpPr>
              <a:spLocks noChangeAspect="1"/>
            </p:cNvSpPr>
            <p:nvPr/>
          </p:nvSpPr>
          <p:spPr bwMode="auto">
            <a:xfrm>
              <a:off x="2539" y="3459"/>
              <a:ext cx="203" cy="172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6" y="2"/>
                </a:cxn>
                <a:cxn ang="0">
                  <a:pos x="26" y="5"/>
                </a:cxn>
                <a:cxn ang="0">
                  <a:pos x="13" y="11"/>
                </a:cxn>
                <a:cxn ang="0">
                  <a:pos x="0" y="22"/>
                </a:cxn>
                <a:cxn ang="0">
                  <a:pos x="5" y="26"/>
                </a:cxn>
                <a:cxn ang="0">
                  <a:pos x="18" y="36"/>
                </a:cxn>
                <a:cxn ang="0">
                  <a:pos x="38" y="54"/>
                </a:cxn>
                <a:cxn ang="0">
                  <a:pos x="64" y="74"/>
                </a:cxn>
                <a:cxn ang="0">
                  <a:pos x="90" y="97"/>
                </a:cxn>
                <a:cxn ang="0">
                  <a:pos x="116" y="121"/>
                </a:cxn>
                <a:cxn ang="0">
                  <a:pos x="139" y="146"/>
                </a:cxn>
                <a:cxn ang="0">
                  <a:pos x="158" y="169"/>
                </a:cxn>
                <a:cxn ang="0">
                  <a:pos x="159" y="169"/>
                </a:cxn>
                <a:cxn ang="0">
                  <a:pos x="164" y="170"/>
                </a:cxn>
                <a:cxn ang="0">
                  <a:pos x="171" y="172"/>
                </a:cxn>
                <a:cxn ang="0">
                  <a:pos x="180" y="172"/>
                </a:cxn>
                <a:cxn ang="0">
                  <a:pos x="187" y="172"/>
                </a:cxn>
                <a:cxn ang="0">
                  <a:pos x="195" y="172"/>
                </a:cxn>
                <a:cxn ang="0">
                  <a:pos x="203" y="169"/>
                </a:cxn>
                <a:cxn ang="0">
                  <a:pos x="208" y="165"/>
                </a:cxn>
                <a:cxn ang="0">
                  <a:pos x="204" y="160"/>
                </a:cxn>
                <a:cxn ang="0">
                  <a:pos x="193" y="146"/>
                </a:cxn>
                <a:cxn ang="0">
                  <a:pos x="175" y="127"/>
                </a:cxn>
                <a:cxn ang="0">
                  <a:pos x="154" y="103"/>
                </a:cxn>
                <a:cxn ang="0">
                  <a:pos x="128" y="75"/>
                </a:cxn>
                <a:cxn ang="0">
                  <a:pos x="99" y="48"/>
                </a:cxn>
                <a:cxn ang="0">
                  <a:pos x="70" y="23"/>
                </a:cxn>
                <a:cxn ang="0">
                  <a:pos x="40" y="0"/>
                </a:cxn>
              </a:cxnLst>
              <a:rect l="0" t="0" r="r" b="b"/>
              <a:pathLst>
                <a:path w="208" h="172">
                  <a:moveTo>
                    <a:pt x="40" y="0"/>
                  </a:moveTo>
                  <a:lnTo>
                    <a:pt x="36" y="2"/>
                  </a:lnTo>
                  <a:lnTo>
                    <a:pt x="26" y="5"/>
                  </a:lnTo>
                  <a:lnTo>
                    <a:pt x="13" y="11"/>
                  </a:lnTo>
                  <a:lnTo>
                    <a:pt x="0" y="22"/>
                  </a:lnTo>
                  <a:lnTo>
                    <a:pt x="5" y="26"/>
                  </a:lnTo>
                  <a:lnTo>
                    <a:pt x="18" y="36"/>
                  </a:lnTo>
                  <a:lnTo>
                    <a:pt x="38" y="54"/>
                  </a:lnTo>
                  <a:lnTo>
                    <a:pt x="64" y="74"/>
                  </a:lnTo>
                  <a:lnTo>
                    <a:pt x="90" y="97"/>
                  </a:lnTo>
                  <a:lnTo>
                    <a:pt x="116" y="121"/>
                  </a:lnTo>
                  <a:lnTo>
                    <a:pt x="139" y="146"/>
                  </a:lnTo>
                  <a:lnTo>
                    <a:pt x="158" y="169"/>
                  </a:lnTo>
                  <a:lnTo>
                    <a:pt x="159" y="169"/>
                  </a:lnTo>
                  <a:lnTo>
                    <a:pt x="164" y="170"/>
                  </a:lnTo>
                  <a:lnTo>
                    <a:pt x="171" y="172"/>
                  </a:lnTo>
                  <a:lnTo>
                    <a:pt x="180" y="172"/>
                  </a:lnTo>
                  <a:lnTo>
                    <a:pt x="187" y="172"/>
                  </a:lnTo>
                  <a:lnTo>
                    <a:pt x="195" y="172"/>
                  </a:lnTo>
                  <a:lnTo>
                    <a:pt x="203" y="169"/>
                  </a:lnTo>
                  <a:lnTo>
                    <a:pt x="208" y="165"/>
                  </a:lnTo>
                  <a:lnTo>
                    <a:pt x="204" y="160"/>
                  </a:lnTo>
                  <a:lnTo>
                    <a:pt x="193" y="146"/>
                  </a:lnTo>
                  <a:lnTo>
                    <a:pt x="175" y="127"/>
                  </a:lnTo>
                  <a:lnTo>
                    <a:pt x="154" y="103"/>
                  </a:lnTo>
                  <a:lnTo>
                    <a:pt x="128" y="75"/>
                  </a:lnTo>
                  <a:lnTo>
                    <a:pt x="99" y="48"/>
                  </a:lnTo>
                  <a:lnTo>
                    <a:pt x="70" y="2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0" name="Freeform 82"/>
            <p:cNvSpPr>
              <a:spLocks noChangeAspect="1"/>
            </p:cNvSpPr>
            <p:nvPr/>
          </p:nvSpPr>
          <p:spPr bwMode="auto">
            <a:xfrm>
              <a:off x="1592" y="2594"/>
              <a:ext cx="20" cy="29"/>
            </a:xfrm>
            <a:custGeom>
              <a:avLst/>
              <a:gdLst/>
              <a:ahLst/>
              <a:cxnLst>
                <a:cxn ang="0">
                  <a:pos x="17" y="29"/>
                </a:cxn>
                <a:cxn ang="0">
                  <a:pos x="20" y="0"/>
                </a:cxn>
                <a:cxn ang="0">
                  <a:pos x="0" y="12"/>
                </a:cxn>
                <a:cxn ang="0">
                  <a:pos x="6" y="29"/>
                </a:cxn>
                <a:cxn ang="0">
                  <a:pos x="17" y="29"/>
                </a:cxn>
              </a:cxnLst>
              <a:rect l="0" t="0" r="r" b="b"/>
              <a:pathLst>
                <a:path w="20" h="29">
                  <a:moveTo>
                    <a:pt x="17" y="29"/>
                  </a:moveTo>
                  <a:lnTo>
                    <a:pt x="20" y="0"/>
                  </a:lnTo>
                  <a:lnTo>
                    <a:pt x="0" y="12"/>
                  </a:lnTo>
                  <a:lnTo>
                    <a:pt x="6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1" name="Freeform 83"/>
            <p:cNvSpPr>
              <a:spLocks noChangeAspect="1"/>
            </p:cNvSpPr>
            <p:nvPr/>
          </p:nvSpPr>
          <p:spPr bwMode="auto">
            <a:xfrm>
              <a:off x="1998" y="2365"/>
              <a:ext cx="34" cy="5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4" y="46"/>
                </a:cxn>
                <a:cxn ang="0">
                  <a:pos x="29" y="26"/>
                </a:cxn>
                <a:cxn ang="0">
                  <a:pos x="10" y="0"/>
                </a:cxn>
                <a:cxn ang="0">
                  <a:pos x="0" y="43"/>
                </a:cxn>
              </a:cxnLst>
              <a:rect l="0" t="0" r="r" b="b"/>
              <a:pathLst>
                <a:path w="29" h="46">
                  <a:moveTo>
                    <a:pt x="0" y="43"/>
                  </a:moveTo>
                  <a:lnTo>
                    <a:pt x="14" y="46"/>
                  </a:lnTo>
                  <a:lnTo>
                    <a:pt x="29" y="26"/>
                  </a:lnTo>
                  <a:lnTo>
                    <a:pt x="1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2" name="Freeform 84"/>
            <p:cNvSpPr>
              <a:spLocks noChangeAspect="1"/>
            </p:cNvSpPr>
            <p:nvPr/>
          </p:nvSpPr>
          <p:spPr bwMode="auto">
            <a:xfrm>
              <a:off x="1998" y="2443"/>
              <a:ext cx="27" cy="2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4" y="32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7"/>
                </a:cxn>
              </a:cxnLst>
              <a:rect l="0" t="0" r="r" b="b"/>
              <a:pathLst>
                <a:path w="21" h="32">
                  <a:moveTo>
                    <a:pt x="0" y="17"/>
                  </a:moveTo>
                  <a:lnTo>
                    <a:pt x="14" y="32"/>
                  </a:lnTo>
                  <a:lnTo>
                    <a:pt x="21" y="7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3" name="Freeform 85"/>
            <p:cNvSpPr>
              <a:spLocks noChangeAspect="1"/>
            </p:cNvSpPr>
            <p:nvPr/>
          </p:nvSpPr>
          <p:spPr bwMode="auto">
            <a:xfrm>
              <a:off x="2350" y="2429"/>
              <a:ext cx="20" cy="1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9" y="14"/>
                </a:cxn>
                <a:cxn ang="0">
                  <a:pos x="7" y="0"/>
                </a:cxn>
                <a:cxn ang="0">
                  <a:pos x="0" y="17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lnTo>
                    <a:pt x="19" y="14"/>
                  </a:lnTo>
                  <a:lnTo>
                    <a:pt x="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4" name="Freeform 86"/>
            <p:cNvSpPr>
              <a:spLocks noChangeAspect="1"/>
            </p:cNvSpPr>
            <p:nvPr/>
          </p:nvSpPr>
          <p:spPr bwMode="auto">
            <a:xfrm>
              <a:off x="2329" y="2543"/>
              <a:ext cx="14" cy="2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4"/>
                </a:cxn>
                <a:cxn ang="0">
                  <a:pos x="14" y="21"/>
                </a:cxn>
                <a:cxn ang="0">
                  <a:pos x="3" y="0"/>
                </a:cxn>
              </a:cxnLst>
              <a:rect l="0" t="0" r="r" b="b"/>
              <a:pathLst>
                <a:path w="14" h="21">
                  <a:moveTo>
                    <a:pt x="3" y="0"/>
                  </a:moveTo>
                  <a:lnTo>
                    <a:pt x="0" y="14"/>
                  </a:lnTo>
                  <a:lnTo>
                    <a:pt x="14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5" name="Freeform 87"/>
            <p:cNvSpPr>
              <a:spLocks noChangeAspect="1"/>
            </p:cNvSpPr>
            <p:nvPr/>
          </p:nvSpPr>
          <p:spPr bwMode="auto">
            <a:xfrm>
              <a:off x="2356" y="2515"/>
              <a:ext cx="14" cy="50"/>
            </a:xfrm>
            <a:custGeom>
              <a:avLst/>
              <a:gdLst/>
              <a:ahLst/>
              <a:cxnLst>
                <a:cxn ang="0">
                  <a:pos x="15" y="47"/>
                </a:cxn>
                <a:cxn ang="0">
                  <a:pos x="7" y="0"/>
                </a:cxn>
                <a:cxn ang="0">
                  <a:pos x="0" y="36"/>
                </a:cxn>
                <a:cxn ang="0">
                  <a:pos x="15" y="47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7" y="0"/>
                  </a:lnTo>
                  <a:lnTo>
                    <a:pt x="0" y="36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6" name="Freeform 88"/>
            <p:cNvSpPr>
              <a:spLocks noChangeAspect="1"/>
            </p:cNvSpPr>
            <p:nvPr/>
          </p:nvSpPr>
          <p:spPr bwMode="auto">
            <a:xfrm>
              <a:off x="2492" y="2465"/>
              <a:ext cx="34" cy="50"/>
            </a:xfrm>
            <a:custGeom>
              <a:avLst/>
              <a:gdLst/>
              <a:ahLst/>
              <a:cxnLst>
                <a:cxn ang="0">
                  <a:pos x="32" y="29"/>
                </a:cxn>
                <a:cxn ang="0">
                  <a:pos x="33" y="18"/>
                </a:cxn>
                <a:cxn ang="0">
                  <a:pos x="30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4" y="3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13" y="45"/>
                </a:cxn>
                <a:cxn ang="0">
                  <a:pos x="23" y="41"/>
                </a:cxn>
                <a:cxn ang="0">
                  <a:pos x="32" y="29"/>
                </a:cxn>
              </a:cxnLst>
              <a:rect l="0" t="0" r="r" b="b"/>
              <a:pathLst>
                <a:path w="33" h="48">
                  <a:moveTo>
                    <a:pt x="32" y="29"/>
                  </a:moveTo>
                  <a:lnTo>
                    <a:pt x="33" y="18"/>
                  </a:lnTo>
                  <a:lnTo>
                    <a:pt x="30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4" y="3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13" y="45"/>
                  </a:lnTo>
                  <a:lnTo>
                    <a:pt x="23" y="41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7" name="Freeform 89"/>
            <p:cNvSpPr>
              <a:spLocks noChangeAspect="1"/>
            </p:cNvSpPr>
            <p:nvPr/>
          </p:nvSpPr>
          <p:spPr bwMode="auto">
            <a:xfrm>
              <a:off x="2309" y="2787"/>
              <a:ext cx="47" cy="50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46" y="51"/>
                </a:cxn>
                <a:cxn ang="0">
                  <a:pos x="0" y="0"/>
                </a:cxn>
                <a:cxn ang="0">
                  <a:pos x="25" y="51"/>
                </a:cxn>
              </a:cxnLst>
              <a:rect l="0" t="0" r="r" b="b"/>
              <a:pathLst>
                <a:path w="46" h="51">
                  <a:moveTo>
                    <a:pt x="25" y="51"/>
                  </a:moveTo>
                  <a:lnTo>
                    <a:pt x="46" y="51"/>
                  </a:lnTo>
                  <a:lnTo>
                    <a:pt x="0" y="0"/>
                  </a:lnTo>
                  <a:lnTo>
                    <a:pt x="25" y="5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8" name="Freeform 90"/>
            <p:cNvSpPr>
              <a:spLocks noChangeAspect="1"/>
            </p:cNvSpPr>
            <p:nvPr/>
          </p:nvSpPr>
          <p:spPr bwMode="auto">
            <a:xfrm>
              <a:off x="2471" y="2987"/>
              <a:ext cx="20" cy="14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9" y="0"/>
                </a:cxn>
              </a:cxnLst>
              <a:rect l="0" t="0" r="r" b="b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9" name="Freeform 91"/>
            <p:cNvSpPr>
              <a:spLocks noChangeAspect="1"/>
            </p:cNvSpPr>
            <p:nvPr/>
          </p:nvSpPr>
          <p:spPr bwMode="auto">
            <a:xfrm>
              <a:off x="2816" y="2078"/>
              <a:ext cx="14" cy="14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8" y="19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8" h="19">
                  <a:moveTo>
                    <a:pt x="0" y="19"/>
                  </a:moveTo>
                  <a:lnTo>
                    <a:pt x="18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0" name="Freeform 92"/>
            <p:cNvSpPr>
              <a:spLocks noChangeAspect="1"/>
            </p:cNvSpPr>
            <p:nvPr/>
          </p:nvSpPr>
          <p:spPr bwMode="auto">
            <a:xfrm>
              <a:off x="2823" y="2021"/>
              <a:ext cx="34" cy="29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1" y="17"/>
                </a:cxn>
                <a:cxn ang="0">
                  <a:pos x="0" y="25"/>
                </a:cxn>
                <a:cxn ang="0">
                  <a:pos x="5" y="27"/>
                </a:cxn>
                <a:cxn ang="0">
                  <a:pos x="17" y="27"/>
                </a:cxn>
                <a:cxn ang="0">
                  <a:pos x="29" y="25"/>
                </a:cxn>
                <a:cxn ang="0">
                  <a:pos x="36" y="18"/>
                </a:cxn>
                <a:cxn ang="0">
                  <a:pos x="34" y="10"/>
                </a:cxn>
                <a:cxn ang="0">
                  <a:pos x="29" y="4"/>
                </a:cxn>
                <a:cxn ang="0">
                  <a:pos x="21" y="1"/>
                </a:cxn>
                <a:cxn ang="0">
                  <a:pos x="18" y="0"/>
                </a:cxn>
              </a:cxnLst>
              <a:rect l="0" t="0" r="r" b="b"/>
              <a:pathLst>
                <a:path w="36" h="27">
                  <a:moveTo>
                    <a:pt x="18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1" y="17"/>
                  </a:lnTo>
                  <a:lnTo>
                    <a:pt x="0" y="25"/>
                  </a:lnTo>
                  <a:lnTo>
                    <a:pt x="5" y="27"/>
                  </a:lnTo>
                  <a:lnTo>
                    <a:pt x="17" y="27"/>
                  </a:lnTo>
                  <a:lnTo>
                    <a:pt x="29" y="25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29" y="4"/>
                  </a:lnTo>
                  <a:lnTo>
                    <a:pt x="21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1" name="Freeform 93"/>
            <p:cNvSpPr>
              <a:spLocks noChangeAspect="1"/>
            </p:cNvSpPr>
            <p:nvPr/>
          </p:nvSpPr>
          <p:spPr bwMode="auto">
            <a:xfrm>
              <a:off x="2877" y="1592"/>
              <a:ext cx="41" cy="21"/>
            </a:xfrm>
            <a:custGeom>
              <a:avLst/>
              <a:gdLst/>
              <a:ahLst/>
              <a:cxnLst>
                <a:cxn ang="0">
                  <a:pos x="40" y="22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19" y="26"/>
                </a:cxn>
                <a:cxn ang="0">
                  <a:pos x="40" y="22"/>
                </a:cxn>
              </a:cxnLst>
              <a:rect l="0" t="0" r="r" b="b"/>
              <a:pathLst>
                <a:path w="40" h="26">
                  <a:moveTo>
                    <a:pt x="40" y="22"/>
                  </a:moveTo>
                  <a:lnTo>
                    <a:pt x="26" y="7"/>
                  </a:lnTo>
                  <a:lnTo>
                    <a:pt x="0" y="0"/>
                  </a:lnTo>
                  <a:lnTo>
                    <a:pt x="19" y="26"/>
                  </a:lnTo>
                  <a:lnTo>
                    <a:pt x="40" y="2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2" name="Freeform 94"/>
            <p:cNvSpPr>
              <a:spLocks noChangeAspect="1"/>
            </p:cNvSpPr>
            <p:nvPr/>
          </p:nvSpPr>
          <p:spPr bwMode="auto">
            <a:xfrm>
              <a:off x="2586" y="1434"/>
              <a:ext cx="74" cy="36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50" y="0"/>
                </a:cxn>
                <a:cxn ang="0">
                  <a:pos x="43" y="14"/>
                </a:cxn>
                <a:cxn ang="0">
                  <a:pos x="2" y="14"/>
                </a:cxn>
                <a:cxn ang="0">
                  <a:pos x="0" y="25"/>
                </a:cxn>
                <a:cxn ang="0">
                  <a:pos x="21" y="32"/>
                </a:cxn>
                <a:cxn ang="0">
                  <a:pos x="50" y="39"/>
                </a:cxn>
                <a:cxn ang="0">
                  <a:pos x="72" y="14"/>
                </a:cxn>
              </a:cxnLst>
              <a:rect l="0" t="0" r="r" b="b"/>
              <a:pathLst>
                <a:path w="72" h="39">
                  <a:moveTo>
                    <a:pt x="72" y="14"/>
                  </a:moveTo>
                  <a:lnTo>
                    <a:pt x="50" y="0"/>
                  </a:lnTo>
                  <a:lnTo>
                    <a:pt x="43" y="14"/>
                  </a:lnTo>
                  <a:lnTo>
                    <a:pt x="2" y="14"/>
                  </a:lnTo>
                  <a:lnTo>
                    <a:pt x="0" y="25"/>
                  </a:lnTo>
                  <a:lnTo>
                    <a:pt x="21" y="32"/>
                  </a:lnTo>
                  <a:lnTo>
                    <a:pt x="50" y="39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3" name="Freeform 95"/>
            <p:cNvSpPr>
              <a:spLocks noChangeAspect="1"/>
            </p:cNvSpPr>
            <p:nvPr/>
          </p:nvSpPr>
          <p:spPr bwMode="auto">
            <a:xfrm>
              <a:off x="1991" y="1513"/>
              <a:ext cx="352" cy="322"/>
            </a:xfrm>
            <a:custGeom>
              <a:avLst/>
              <a:gdLst/>
              <a:ahLst/>
              <a:cxnLst>
                <a:cxn ang="0">
                  <a:pos x="75" y="179"/>
                </a:cxn>
                <a:cxn ang="0">
                  <a:pos x="60" y="212"/>
                </a:cxn>
                <a:cxn ang="0">
                  <a:pos x="47" y="246"/>
                </a:cxn>
                <a:cxn ang="0">
                  <a:pos x="40" y="269"/>
                </a:cxn>
                <a:cxn ang="0">
                  <a:pos x="24" y="298"/>
                </a:cxn>
                <a:cxn ang="0">
                  <a:pos x="0" y="315"/>
                </a:cxn>
                <a:cxn ang="0">
                  <a:pos x="31" y="308"/>
                </a:cxn>
                <a:cxn ang="0">
                  <a:pos x="54" y="287"/>
                </a:cxn>
                <a:cxn ang="0">
                  <a:pos x="77" y="284"/>
                </a:cxn>
                <a:cxn ang="0">
                  <a:pos x="103" y="274"/>
                </a:cxn>
                <a:cxn ang="0">
                  <a:pos x="142" y="251"/>
                </a:cxn>
                <a:cxn ang="0">
                  <a:pos x="191" y="220"/>
                </a:cxn>
                <a:cxn ang="0">
                  <a:pos x="232" y="192"/>
                </a:cxn>
                <a:cxn ang="0">
                  <a:pos x="253" y="174"/>
                </a:cxn>
                <a:cxn ang="0">
                  <a:pos x="285" y="146"/>
                </a:cxn>
                <a:cxn ang="0">
                  <a:pos x="319" y="114"/>
                </a:cxn>
                <a:cxn ang="0">
                  <a:pos x="344" y="92"/>
                </a:cxn>
                <a:cxn ang="0">
                  <a:pos x="347" y="0"/>
                </a:cxn>
                <a:cxn ang="0">
                  <a:pos x="306" y="10"/>
                </a:cxn>
                <a:cxn ang="0">
                  <a:pos x="249" y="29"/>
                </a:cxn>
                <a:cxn ang="0">
                  <a:pos x="188" y="53"/>
                </a:cxn>
                <a:cxn ang="0">
                  <a:pos x="139" y="74"/>
                </a:cxn>
                <a:cxn ang="0">
                  <a:pos x="160" y="124"/>
                </a:cxn>
                <a:cxn ang="0">
                  <a:pos x="162" y="124"/>
                </a:cxn>
                <a:cxn ang="0">
                  <a:pos x="172" y="125"/>
                </a:cxn>
                <a:cxn ang="0">
                  <a:pos x="183" y="135"/>
                </a:cxn>
                <a:cxn ang="0">
                  <a:pos x="183" y="151"/>
                </a:cxn>
                <a:cxn ang="0">
                  <a:pos x="172" y="163"/>
                </a:cxn>
                <a:cxn ang="0">
                  <a:pos x="155" y="163"/>
                </a:cxn>
                <a:cxn ang="0">
                  <a:pos x="145" y="151"/>
                </a:cxn>
                <a:cxn ang="0">
                  <a:pos x="145" y="138"/>
                </a:cxn>
                <a:cxn ang="0">
                  <a:pos x="152" y="127"/>
                </a:cxn>
                <a:cxn ang="0">
                  <a:pos x="139" y="74"/>
                </a:cxn>
                <a:cxn ang="0">
                  <a:pos x="119" y="82"/>
                </a:cxn>
                <a:cxn ang="0">
                  <a:pos x="111" y="87"/>
                </a:cxn>
                <a:cxn ang="0">
                  <a:pos x="96" y="121"/>
                </a:cxn>
                <a:cxn ang="0">
                  <a:pos x="82" y="166"/>
                </a:cxn>
              </a:cxnLst>
              <a:rect l="0" t="0" r="r" b="b"/>
              <a:pathLst>
                <a:path w="347" h="323">
                  <a:moveTo>
                    <a:pt x="82" y="166"/>
                  </a:moveTo>
                  <a:lnTo>
                    <a:pt x="75" y="179"/>
                  </a:lnTo>
                  <a:lnTo>
                    <a:pt x="67" y="195"/>
                  </a:lnTo>
                  <a:lnTo>
                    <a:pt x="60" y="212"/>
                  </a:lnTo>
                  <a:lnTo>
                    <a:pt x="53" y="229"/>
                  </a:lnTo>
                  <a:lnTo>
                    <a:pt x="47" y="246"/>
                  </a:lnTo>
                  <a:lnTo>
                    <a:pt x="43" y="259"/>
                  </a:lnTo>
                  <a:lnTo>
                    <a:pt x="40" y="269"/>
                  </a:lnTo>
                  <a:lnTo>
                    <a:pt x="39" y="272"/>
                  </a:lnTo>
                  <a:lnTo>
                    <a:pt x="24" y="298"/>
                  </a:lnTo>
                  <a:lnTo>
                    <a:pt x="14" y="298"/>
                  </a:lnTo>
                  <a:lnTo>
                    <a:pt x="0" y="315"/>
                  </a:lnTo>
                  <a:lnTo>
                    <a:pt x="17" y="323"/>
                  </a:lnTo>
                  <a:lnTo>
                    <a:pt x="31" y="308"/>
                  </a:lnTo>
                  <a:lnTo>
                    <a:pt x="50" y="287"/>
                  </a:lnTo>
                  <a:lnTo>
                    <a:pt x="54" y="287"/>
                  </a:lnTo>
                  <a:lnTo>
                    <a:pt x="64" y="285"/>
                  </a:lnTo>
                  <a:lnTo>
                    <a:pt x="77" y="284"/>
                  </a:lnTo>
                  <a:lnTo>
                    <a:pt x="92" y="279"/>
                  </a:lnTo>
                  <a:lnTo>
                    <a:pt x="103" y="274"/>
                  </a:lnTo>
                  <a:lnTo>
                    <a:pt x="121" y="264"/>
                  </a:lnTo>
                  <a:lnTo>
                    <a:pt x="142" y="251"/>
                  </a:lnTo>
                  <a:lnTo>
                    <a:pt x="167" y="235"/>
                  </a:lnTo>
                  <a:lnTo>
                    <a:pt x="191" y="220"/>
                  </a:lnTo>
                  <a:lnTo>
                    <a:pt x="213" y="205"/>
                  </a:lnTo>
                  <a:lnTo>
                    <a:pt x="232" y="192"/>
                  </a:lnTo>
                  <a:lnTo>
                    <a:pt x="243" y="183"/>
                  </a:lnTo>
                  <a:lnTo>
                    <a:pt x="253" y="174"/>
                  </a:lnTo>
                  <a:lnTo>
                    <a:pt x="269" y="161"/>
                  </a:lnTo>
                  <a:lnTo>
                    <a:pt x="285" y="146"/>
                  </a:lnTo>
                  <a:lnTo>
                    <a:pt x="304" y="130"/>
                  </a:lnTo>
                  <a:lnTo>
                    <a:pt x="319" y="114"/>
                  </a:lnTo>
                  <a:lnTo>
                    <a:pt x="334" y="101"/>
                  </a:lnTo>
                  <a:lnTo>
                    <a:pt x="344" y="92"/>
                  </a:lnTo>
                  <a:lnTo>
                    <a:pt x="347" y="89"/>
                  </a:lnTo>
                  <a:lnTo>
                    <a:pt x="347" y="0"/>
                  </a:lnTo>
                  <a:lnTo>
                    <a:pt x="329" y="3"/>
                  </a:lnTo>
                  <a:lnTo>
                    <a:pt x="306" y="10"/>
                  </a:lnTo>
                  <a:lnTo>
                    <a:pt x="279" y="19"/>
                  </a:lnTo>
                  <a:lnTo>
                    <a:pt x="249" y="29"/>
                  </a:lnTo>
                  <a:lnTo>
                    <a:pt x="219" y="40"/>
                  </a:lnTo>
                  <a:lnTo>
                    <a:pt x="188" y="53"/>
                  </a:lnTo>
                  <a:lnTo>
                    <a:pt x="162" y="63"/>
                  </a:lnTo>
                  <a:lnTo>
                    <a:pt x="139" y="74"/>
                  </a:lnTo>
                  <a:lnTo>
                    <a:pt x="158" y="124"/>
                  </a:lnTo>
                  <a:lnTo>
                    <a:pt x="160" y="124"/>
                  </a:lnTo>
                  <a:lnTo>
                    <a:pt x="161" y="124"/>
                  </a:lnTo>
                  <a:lnTo>
                    <a:pt x="162" y="124"/>
                  </a:lnTo>
                  <a:lnTo>
                    <a:pt x="164" y="124"/>
                  </a:lnTo>
                  <a:lnTo>
                    <a:pt x="172" y="125"/>
                  </a:lnTo>
                  <a:lnTo>
                    <a:pt x="178" y="130"/>
                  </a:lnTo>
                  <a:lnTo>
                    <a:pt x="183" y="135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78" y="159"/>
                  </a:lnTo>
                  <a:lnTo>
                    <a:pt x="172" y="163"/>
                  </a:lnTo>
                  <a:lnTo>
                    <a:pt x="164" y="164"/>
                  </a:lnTo>
                  <a:lnTo>
                    <a:pt x="155" y="163"/>
                  </a:lnTo>
                  <a:lnTo>
                    <a:pt x="149" y="159"/>
                  </a:lnTo>
                  <a:lnTo>
                    <a:pt x="145" y="151"/>
                  </a:lnTo>
                  <a:lnTo>
                    <a:pt x="144" y="144"/>
                  </a:lnTo>
                  <a:lnTo>
                    <a:pt x="145" y="138"/>
                  </a:lnTo>
                  <a:lnTo>
                    <a:pt x="148" y="131"/>
                  </a:lnTo>
                  <a:lnTo>
                    <a:pt x="152" y="127"/>
                  </a:lnTo>
                  <a:lnTo>
                    <a:pt x="158" y="124"/>
                  </a:lnTo>
                  <a:lnTo>
                    <a:pt x="139" y="74"/>
                  </a:lnTo>
                  <a:lnTo>
                    <a:pt x="128" y="79"/>
                  </a:lnTo>
                  <a:lnTo>
                    <a:pt x="119" y="82"/>
                  </a:lnTo>
                  <a:lnTo>
                    <a:pt x="112" y="85"/>
                  </a:lnTo>
                  <a:lnTo>
                    <a:pt x="111" y="87"/>
                  </a:lnTo>
                  <a:lnTo>
                    <a:pt x="100" y="101"/>
                  </a:lnTo>
                  <a:lnTo>
                    <a:pt x="96" y="121"/>
                  </a:lnTo>
                  <a:lnTo>
                    <a:pt x="90" y="143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4" name="Freeform 96"/>
            <p:cNvSpPr>
              <a:spLocks noChangeAspect="1"/>
            </p:cNvSpPr>
            <p:nvPr/>
          </p:nvSpPr>
          <p:spPr bwMode="auto">
            <a:xfrm>
              <a:off x="2167" y="1492"/>
              <a:ext cx="656" cy="873"/>
            </a:xfrm>
            <a:custGeom>
              <a:avLst/>
              <a:gdLst/>
              <a:ahLst/>
              <a:cxnLst>
                <a:cxn ang="0">
                  <a:pos x="9" y="734"/>
                </a:cxn>
                <a:cxn ang="0">
                  <a:pos x="62" y="816"/>
                </a:cxn>
                <a:cxn ang="0">
                  <a:pos x="135" y="856"/>
                </a:cxn>
                <a:cxn ang="0">
                  <a:pos x="189" y="871"/>
                </a:cxn>
                <a:cxn ang="0">
                  <a:pos x="197" y="771"/>
                </a:cxn>
                <a:cxn ang="0">
                  <a:pos x="151" y="747"/>
                </a:cxn>
                <a:cxn ang="0">
                  <a:pos x="124" y="712"/>
                </a:cxn>
                <a:cxn ang="0">
                  <a:pos x="111" y="683"/>
                </a:cxn>
                <a:cxn ang="0">
                  <a:pos x="108" y="671"/>
                </a:cxn>
                <a:cxn ang="0">
                  <a:pos x="118" y="629"/>
                </a:cxn>
                <a:cxn ang="0">
                  <a:pos x="147" y="596"/>
                </a:cxn>
                <a:cxn ang="0">
                  <a:pos x="186" y="568"/>
                </a:cxn>
                <a:cxn ang="0">
                  <a:pos x="232" y="550"/>
                </a:cxn>
                <a:cxn ang="0">
                  <a:pos x="278" y="535"/>
                </a:cxn>
                <a:cxn ang="0">
                  <a:pos x="317" y="525"/>
                </a:cxn>
                <a:cxn ang="0">
                  <a:pos x="346" y="521"/>
                </a:cxn>
                <a:cxn ang="0">
                  <a:pos x="356" y="519"/>
                </a:cxn>
                <a:cxn ang="0">
                  <a:pos x="369" y="516"/>
                </a:cxn>
                <a:cxn ang="0">
                  <a:pos x="403" y="509"/>
                </a:cxn>
                <a:cxn ang="0">
                  <a:pos x="452" y="493"/>
                </a:cxn>
                <a:cxn ang="0">
                  <a:pos x="508" y="469"/>
                </a:cxn>
                <a:cxn ang="0">
                  <a:pos x="565" y="434"/>
                </a:cxn>
                <a:cxn ang="0">
                  <a:pos x="614" y="387"/>
                </a:cxn>
                <a:cxn ang="0">
                  <a:pos x="648" y="325"/>
                </a:cxn>
                <a:cxn ang="0">
                  <a:pos x="661" y="247"/>
                </a:cxn>
                <a:cxn ang="0">
                  <a:pos x="648" y="171"/>
                </a:cxn>
                <a:cxn ang="0">
                  <a:pos x="615" y="112"/>
                </a:cxn>
                <a:cxn ang="0">
                  <a:pos x="567" y="67"/>
                </a:cxn>
                <a:cxn ang="0">
                  <a:pos x="514" y="37"/>
                </a:cxn>
                <a:cxn ang="0">
                  <a:pos x="459" y="17"/>
                </a:cxn>
                <a:cxn ang="0">
                  <a:pos x="412" y="5"/>
                </a:cxn>
                <a:cxn ang="0">
                  <a:pos x="379" y="1"/>
                </a:cxn>
                <a:cxn ang="0">
                  <a:pos x="366" y="0"/>
                </a:cxn>
                <a:cxn ang="0">
                  <a:pos x="373" y="95"/>
                </a:cxn>
                <a:cxn ang="0">
                  <a:pos x="418" y="105"/>
                </a:cxn>
                <a:cxn ang="0">
                  <a:pos x="480" y="138"/>
                </a:cxn>
                <a:cxn ang="0">
                  <a:pos x="524" y="201"/>
                </a:cxn>
                <a:cxn ang="0">
                  <a:pos x="524" y="295"/>
                </a:cxn>
                <a:cxn ang="0">
                  <a:pos x="480" y="358"/>
                </a:cxn>
                <a:cxn ang="0">
                  <a:pos x="418" y="393"/>
                </a:cxn>
                <a:cxn ang="0">
                  <a:pos x="373" y="404"/>
                </a:cxn>
                <a:cxn ang="0">
                  <a:pos x="183" y="456"/>
                </a:cxn>
                <a:cxn ang="0">
                  <a:pos x="154" y="465"/>
                </a:cxn>
                <a:cxn ang="0">
                  <a:pos x="92" y="498"/>
                </a:cxn>
                <a:cxn ang="0">
                  <a:pos x="29" y="565"/>
                </a:cxn>
                <a:cxn ang="0">
                  <a:pos x="0" y="675"/>
                </a:cxn>
              </a:cxnLst>
              <a:rect l="0" t="0" r="r" b="b"/>
              <a:pathLst>
                <a:path w="661" h="872">
                  <a:moveTo>
                    <a:pt x="0" y="675"/>
                  </a:moveTo>
                  <a:lnTo>
                    <a:pt x="9" y="734"/>
                  </a:lnTo>
                  <a:lnTo>
                    <a:pt x="30" y="781"/>
                  </a:lnTo>
                  <a:lnTo>
                    <a:pt x="62" y="816"/>
                  </a:lnTo>
                  <a:lnTo>
                    <a:pt x="99" y="840"/>
                  </a:lnTo>
                  <a:lnTo>
                    <a:pt x="135" y="856"/>
                  </a:lnTo>
                  <a:lnTo>
                    <a:pt x="167" y="866"/>
                  </a:lnTo>
                  <a:lnTo>
                    <a:pt x="189" y="871"/>
                  </a:lnTo>
                  <a:lnTo>
                    <a:pt x="197" y="872"/>
                  </a:lnTo>
                  <a:lnTo>
                    <a:pt x="197" y="771"/>
                  </a:lnTo>
                  <a:lnTo>
                    <a:pt x="171" y="761"/>
                  </a:lnTo>
                  <a:lnTo>
                    <a:pt x="151" y="747"/>
                  </a:lnTo>
                  <a:lnTo>
                    <a:pt x="135" y="730"/>
                  </a:lnTo>
                  <a:lnTo>
                    <a:pt x="124" y="712"/>
                  </a:lnTo>
                  <a:lnTo>
                    <a:pt x="115" y="696"/>
                  </a:lnTo>
                  <a:lnTo>
                    <a:pt x="111" y="683"/>
                  </a:lnTo>
                  <a:lnTo>
                    <a:pt x="108" y="673"/>
                  </a:lnTo>
                  <a:lnTo>
                    <a:pt x="108" y="671"/>
                  </a:lnTo>
                  <a:lnTo>
                    <a:pt x="111" y="649"/>
                  </a:lnTo>
                  <a:lnTo>
                    <a:pt x="118" y="629"/>
                  </a:lnTo>
                  <a:lnTo>
                    <a:pt x="131" y="611"/>
                  </a:lnTo>
                  <a:lnTo>
                    <a:pt x="147" y="596"/>
                  </a:lnTo>
                  <a:lnTo>
                    <a:pt x="166" y="581"/>
                  </a:lnTo>
                  <a:lnTo>
                    <a:pt x="186" y="568"/>
                  </a:lnTo>
                  <a:lnTo>
                    <a:pt x="209" y="558"/>
                  </a:lnTo>
                  <a:lnTo>
                    <a:pt x="232" y="550"/>
                  </a:lnTo>
                  <a:lnTo>
                    <a:pt x="255" y="541"/>
                  </a:lnTo>
                  <a:lnTo>
                    <a:pt x="278" y="535"/>
                  </a:lnTo>
                  <a:lnTo>
                    <a:pt x="298" y="529"/>
                  </a:lnTo>
                  <a:lnTo>
                    <a:pt x="317" y="525"/>
                  </a:lnTo>
                  <a:lnTo>
                    <a:pt x="333" y="522"/>
                  </a:lnTo>
                  <a:lnTo>
                    <a:pt x="346" y="521"/>
                  </a:lnTo>
                  <a:lnTo>
                    <a:pt x="353" y="519"/>
                  </a:lnTo>
                  <a:lnTo>
                    <a:pt x="356" y="519"/>
                  </a:lnTo>
                  <a:lnTo>
                    <a:pt x="359" y="519"/>
                  </a:lnTo>
                  <a:lnTo>
                    <a:pt x="369" y="516"/>
                  </a:lnTo>
                  <a:lnTo>
                    <a:pt x="385" y="514"/>
                  </a:lnTo>
                  <a:lnTo>
                    <a:pt x="403" y="509"/>
                  </a:lnTo>
                  <a:lnTo>
                    <a:pt x="426" y="502"/>
                  </a:lnTo>
                  <a:lnTo>
                    <a:pt x="452" y="493"/>
                  </a:lnTo>
                  <a:lnTo>
                    <a:pt x="480" y="482"/>
                  </a:lnTo>
                  <a:lnTo>
                    <a:pt x="508" y="469"/>
                  </a:lnTo>
                  <a:lnTo>
                    <a:pt x="537" y="453"/>
                  </a:lnTo>
                  <a:lnTo>
                    <a:pt x="565" y="434"/>
                  </a:lnTo>
                  <a:lnTo>
                    <a:pt x="590" y="411"/>
                  </a:lnTo>
                  <a:lnTo>
                    <a:pt x="614" y="387"/>
                  </a:lnTo>
                  <a:lnTo>
                    <a:pt x="632" y="357"/>
                  </a:lnTo>
                  <a:lnTo>
                    <a:pt x="648" y="325"/>
                  </a:lnTo>
                  <a:lnTo>
                    <a:pt x="658" y="288"/>
                  </a:lnTo>
                  <a:lnTo>
                    <a:pt x="661" y="247"/>
                  </a:lnTo>
                  <a:lnTo>
                    <a:pt x="658" y="207"/>
                  </a:lnTo>
                  <a:lnTo>
                    <a:pt x="648" y="171"/>
                  </a:lnTo>
                  <a:lnTo>
                    <a:pt x="634" y="139"/>
                  </a:lnTo>
                  <a:lnTo>
                    <a:pt x="615" y="112"/>
                  </a:lnTo>
                  <a:lnTo>
                    <a:pt x="592" y="87"/>
                  </a:lnTo>
                  <a:lnTo>
                    <a:pt x="567" y="67"/>
                  </a:lnTo>
                  <a:lnTo>
                    <a:pt x="542" y="51"/>
                  </a:lnTo>
                  <a:lnTo>
                    <a:pt x="514" y="37"/>
                  </a:lnTo>
                  <a:lnTo>
                    <a:pt x="485" y="25"/>
                  </a:lnTo>
                  <a:lnTo>
                    <a:pt x="459" y="17"/>
                  </a:lnTo>
                  <a:lnTo>
                    <a:pt x="435" y="11"/>
                  </a:lnTo>
                  <a:lnTo>
                    <a:pt x="412" y="5"/>
                  </a:lnTo>
                  <a:lnTo>
                    <a:pt x="393" y="2"/>
                  </a:lnTo>
                  <a:lnTo>
                    <a:pt x="379" y="1"/>
                  </a:lnTo>
                  <a:lnTo>
                    <a:pt x="369" y="0"/>
                  </a:lnTo>
                  <a:lnTo>
                    <a:pt x="366" y="0"/>
                  </a:lnTo>
                  <a:lnTo>
                    <a:pt x="366" y="93"/>
                  </a:lnTo>
                  <a:lnTo>
                    <a:pt x="373" y="95"/>
                  </a:lnTo>
                  <a:lnTo>
                    <a:pt x="392" y="97"/>
                  </a:lnTo>
                  <a:lnTo>
                    <a:pt x="418" y="105"/>
                  </a:lnTo>
                  <a:lnTo>
                    <a:pt x="449" y="118"/>
                  </a:lnTo>
                  <a:lnTo>
                    <a:pt x="480" y="138"/>
                  </a:lnTo>
                  <a:lnTo>
                    <a:pt x="506" y="164"/>
                  </a:lnTo>
                  <a:lnTo>
                    <a:pt x="524" y="201"/>
                  </a:lnTo>
                  <a:lnTo>
                    <a:pt x="531" y="247"/>
                  </a:lnTo>
                  <a:lnTo>
                    <a:pt x="524" y="295"/>
                  </a:lnTo>
                  <a:lnTo>
                    <a:pt x="506" y="331"/>
                  </a:lnTo>
                  <a:lnTo>
                    <a:pt x="480" y="358"/>
                  </a:lnTo>
                  <a:lnTo>
                    <a:pt x="449" y="378"/>
                  </a:lnTo>
                  <a:lnTo>
                    <a:pt x="418" y="393"/>
                  </a:lnTo>
                  <a:lnTo>
                    <a:pt x="392" y="400"/>
                  </a:lnTo>
                  <a:lnTo>
                    <a:pt x="373" y="404"/>
                  </a:lnTo>
                  <a:lnTo>
                    <a:pt x="366" y="406"/>
                  </a:lnTo>
                  <a:lnTo>
                    <a:pt x="183" y="456"/>
                  </a:lnTo>
                  <a:lnTo>
                    <a:pt x="176" y="457"/>
                  </a:lnTo>
                  <a:lnTo>
                    <a:pt x="154" y="465"/>
                  </a:lnTo>
                  <a:lnTo>
                    <a:pt x="125" y="478"/>
                  </a:lnTo>
                  <a:lnTo>
                    <a:pt x="92" y="498"/>
                  </a:lnTo>
                  <a:lnTo>
                    <a:pt x="58" y="527"/>
                  </a:lnTo>
                  <a:lnTo>
                    <a:pt x="29" y="565"/>
                  </a:lnTo>
                  <a:lnTo>
                    <a:pt x="7" y="614"/>
                  </a:lnTo>
                  <a:lnTo>
                    <a:pt x="0" y="67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5" name="Freeform 97"/>
            <p:cNvSpPr>
              <a:spLocks noChangeAspect="1"/>
            </p:cNvSpPr>
            <p:nvPr/>
          </p:nvSpPr>
          <p:spPr bwMode="auto">
            <a:xfrm>
              <a:off x="2370" y="1134"/>
              <a:ext cx="149" cy="766"/>
            </a:xfrm>
            <a:custGeom>
              <a:avLst/>
              <a:gdLst/>
              <a:ahLst/>
              <a:cxnLst>
                <a:cxn ang="0">
                  <a:pos x="17" y="229"/>
                </a:cxn>
                <a:cxn ang="0">
                  <a:pos x="21" y="765"/>
                </a:cxn>
                <a:cxn ang="0">
                  <a:pos x="111" y="731"/>
                </a:cxn>
                <a:cxn ang="0">
                  <a:pos x="122" y="226"/>
                </a:cxn>
                <a:cxn ang="0">
                  <a:pos x="125" y="216"/>
                </a:cxn>
                <a:cxn ang="0">
                  <a:pos x="132" y="190"/>
                </a:cxn>
                <a:cxn ang="0">
                  <a:pos x="141" y="160"/>
                </a:cxn>
                <a:cxn ang="0">
                  <a:pos x="149" y="132"/>
                </a:cxn>
                <a:cxn ang="0">
                  <a:pos x="154" y="118"/>
                </a:cxn>
                <a:cxn ang="0">
                  <a:pos x="155" y="99"/>
                </a:cxn>
                <a:cxn ang="0">
                  <a:pos x="155" y="78"/>
                </a:cxn>
                <a:cxn ang="0">
                  <a:pos x="152" y="55"/>
                </a:cxn>
                <a:cxn ang="0">
                  <a:pos x="144" y="35"/>
                </a:cxn>
                <a:cxn ang="0">
                  <a:pos x="131" y="17"/>
                </a:cxn>
                <a:cxn ang="0">
                  <a:pos x="111" y="4"/>
                </a:cxn>
                <a:cxn ang="0">
                  <a:pos x="82" y="0"/>
                </a:cxn>
                <a:cxn ang="0">
                  <a:pos x="53" y="6"/>
                </a:cxn>
                <a:cxn ang="0">
                  <a:pos x="33" y="19"/>
                </a:cxn>
                <a:cxn ang="0">
                  <a:pos x="18" y="37"/>
                </a:cxn>
                <a:cxn ang="0">
                  <a:pos x="8" y="59"/>
                </a:cxn>
                <a:cxn ang="0">
                  <a:pos x="3" y="81"/>
                </a:cxn>
                <a:cxn ang="0">
                  <a:pos x="0" y="99"/>
                </a:cxn>
                <a:cxn ang="0">
                  <a:pos x="0" y="112"/>
                </a:cxn>
                <a:cxn ang="0">
                  <a:pos x="0" y="118"/>
                </a:cxn>
                <a:cxn ang="0">
                  <a:pos x="17" y="229"/>
                </a:cxn>
              </a:cxnLst>
              <a:rect l="0" t="0" r="r" b="b"/>
              <a:pathLst>
                <a:path w="155" h="765">
                  <a:moveTo>
                    <a:pt x="17" y="229"/>
                  </a:moveTo>
                  <a:lnTo>
                    <a:pt x="21" y="765"/>
                  </a:lnTo>
                  <a:lnTo>
                    <a:pt x="111" y="731"/>
                  </a:lnTo>
                  <a:lnTo>
                    <a:pt x="122" y="226"/>
                  </a:lnTo>
                  <a:lnTo>
                    <a:pt x="125" y="216"/>
                  </a:lnTo>
                  <a:lnTo>
                    <a:pt x="132" y="190"/>
                  </a:lnTo>
                  <a:lnTo>
                    <a:pt x="141" y="160"/>
                  </a:lnTo>
                  <a:lnTo>
                    <a:pt x="149" y="132"/>
                  </a:lnTo>
                  <a:lnTo>
                    <a:pt x="154" y="118"/>
                  </a:lnTo>
                  <a:lnTo>
                    <a:pt x="155" y="99"/>
                  </a:lnTo>
                  <a:lnTo>
                    <a:pt x="155" y="78"/>
                  </a:lnTo>
                  <a:lnTo>
                    <a:pt x="152" y="55"/>
                  </a:lnTo>
                  <a:lnTo>
                    <a:pt x="144" y="35"/>
                  </a:lnTo>
                  <a:lnTo>
                    <a:pt x="131" y="17"/>
                  </a:lnTo>
                  <a:lnTo>
                    <a:pt x="111" y="4"/>
                  </a:lnTo>
                  <a:lnTo>
                    <a:pt x="82" y="0"/>
                  </a:lnTo>
                  <a:lnTo>
                    <a:pt x="53" y="6"/>
                  </a:lnTo>
                  <a:lnTo>
                    <a:pt x="33" y="19"/>
                  </a:lnTo>
                  <a:lnTo>
                    <a:pt x="18" y="37"/>
                  </a:lnTo>
                  <a:lnTo>
                    <a:pt x="8" y="59"/>
                  </a:lnTo>
                  <a:lnTo>
                    <a:pt x="3" y="81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6" name="Freeform 98"/>
            <p:cNvSpPr>
              <a:spLocks noChangeAspect="1"/>
            </p:cNvSpPr>
            <p:nvPr/>
          </p:nvSpPr>
          <p:spPr bwMode="auto">
            <a:xfrm>
              <a:off x="2397" y="2064"/>
              <a:ext cx="81" cy="487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0" y="21"/>
                </a:cxn>
                <a:cxn ang="0">
                  <a:pos x="11" y="485"/>
                </a:cxn>
                <a:cxn ang="0">
                  <a:pos x="72" y="459"/>
                </a:cxn>
                <a:cxn ang="0">
                  <a:pos x="83" y="0"/>
                </a:cxn>
              </a:cxnLst>
              <a:rect l="0" t="0" r="r" b="b"/>
              <a:pathLst>
                <a:path w="83" h="485">
                  <a:moveTo>
                    <a:pt x="83" y="0"/>
                  </a:moveTo>
                  <a:lnTo>
                    <a:pt x="0" y="21"/>
                  </a:lnTo>
                  <a:lnTo>
                    <a:pt x="11" y="485"/>
                  </a:lnTo>
                  <a:lnTo>
                    <a:pt x="72" y="45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7" name="Freeform 99"/>
            <p:cNvSpPr>
              <a:spLocks noChangeAspect="1"/>
            </p:cNvSpPr>
            <p:nvPr/>
          </p:nvSpPr>
          <p:spPr bwMode="auto">
            <a:xfrm>
              <a:off x="2411" y="2687"/>
              <a:ext cx="54" cy="508"/>
            </a:xfrm>
            <a:custGeom>
              <a:avLst/>
              <a:gdLst/>
              <a:ahLst/>
              <a:cxnLst>
                <a:cxn ang="0">
                  <a:pos x="32" y="509"/>
                </a:cxn>
                <a:cxn ang="0">
                  <a:pos x="40" y="505"/>
                </a:cxn>
                <a:cxn ang="0">
                  <a:pos x="45" y="495"/>
                </a:cxn>
                <a:cxn ang="0">
                  <a:pos x="46" y="485"/>
                </a:cxn>
                <a:cxn ang="0">
                  <a:pos x="46" y="481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3"/>
                </a:cxn>
                <a:cxn ang="0">
                  <a:pos x="34" y="5"/>
                </a:cxn>
                <a:cxn ang="0">
                  <a:pos x="24" y="8"/>
                </a:cxn>
                <a:cxn ang="0">
                  <a:pos x="14" y="11"/>
                </a:cxn>
                <a:cxn ang="0">
                  <a:pos x="7" y="15"/>
                </a:cxn>
                <a:cxn ang="0">
                  <a:pos x="0" y="21"/>
                </a:cxn>
                <a:cxn ang="0">
                  <a:pos x="10" y="491"/>
                </a:cxn>
                <a:cxn ang="0">
                  <a:pos x="11" y="494"/>
                </a:cxn>
                <a:cxn ang="0">
                  <a:pos x="16" y="499"/>
                </a:cxn>
                <a:cxn ang="0">
                  <a:pos x="21" y="507"/>
                </a:cxn>
                <a:cxn ang="0">
                  <a:pos x="32" y="509"/>
                </a:cxn>
              </a:cxnLst>
              <a:rect l="0" t="0" r="r" b="b"/>
              <a:pathLst>
                <a:path w="57" h="509">
                  <a:moveTo>
                    <a:pt x="32" y="509"/>
                  </a:moveTo>
                  <a:lnTo>
                    <a:pt x="40" y="505"/>
                  </a:lnTo>
                  <a:lnTo>
                    <a:pt x="45" y="495"/>
                  </a:lnTo>
                  <a:lnTo>
                    <a:pt x="46" y="485"/>
                  </a:lnTo>
                  <a:lnTo>
                    <a:pt x="46" y="481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3"/>
                  </a:lnTo>
                  <a:lnTo>
                    <a:pt x="34" y="5"/>
                  </a:lnTo>
                  <a:lnTo>
                    <a:pt x="24" y="8"/>
                  </a:lnTo>
                  <a:lnTo>
                    <a:pt x="14" y="11"/>
                  </a:lnTo>
                  <a:lnTo>
                    <a:pt x="7" y="15"/>
                  </a:lnTo>
                  <a:lnTo>
                    <a:pt x="0" y="21"/>
                  </a:lnTo>
                  <a:lnTo>
                    <a:pt x="10" y="491"/>
                  </a:lnTo>
                  <a:lnTo>
                    <a:pt x="11" y="494"/>
                  </a:lnTo>
                  <a:lnTo>
                    <a:pt x="16" y="499"/>
                  </a:lnTo>
                  <a:lnTo>
                    <a:pt x="21" y="507"/>
                  </a:lnTo>
                  <a:lnTo>
                    <a:pt x="32" y="5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8" name="Freeform 100"/>
            <p:cNvSpPr>
              <a:spLocks noChangeAspect="1"/>
            </p:cNvSpPr>
            <p:nvPr/>
          </p:nvSpPr>
          <p:spPr bwMode="auto">
            <a:xfrm>
              <a:off x="2309" y="2322"/>
              <a:ext cx="358" cy="472"/>
            </a:xfrm>
            <a:custGeom>
              <a:avLst/>
              <a:gdLst/>
              <a:ahLst/>
              <a:cxnLst>
                <a:cxn ang="0">
                  <a:pos x="359" y="157"/>
                </a:cxn>
                <a:cxn ang="0">
                  <a:pos x="351" y="112"/>
                </a:cxn>
                <a:cxn ang="0">
                  <a:pos x="334" y="76"/>
                </a:cxn>
                <a:cxn ang="0">
                  <a:pos x="310" y="49"/>
                </a:cxn>
                <a:cxn ang="0">
                  <a:pos x="282" y="29"/>
                </a:cxn>
                <a:cxn ang="0">
                  <a:pos x="254" y="14"/>
                </a:cxn>
                <a:cxn ang="0">
                  <a:pos x="229" y="6"/>
                </a:cxn>
                <a:cxn ang="0">
                  <a:pos x="212" y="1"/>
                </a:cxn>
                <a:cxn ang="0">
                  <a:pos x="205" y="0"/>
                </a:cxn>
                <a:cxn ang="0">
                  <a:pos x="205" y="86"/>
                </a:cxn>
                <a:cxn ang="0">
                  <a:pos x="213" y="88"/>
                </a:cxn>
                <a:cxn ang="0">
                  <a:pos x="223" y="92"/>
                </a:cxn>
                <a:cxn ang="0">
                  <a:pos x="232" y="99"/>
                </a:cxn>
                <a:cxn ang="0">
                  <a:pos x="242" y="108"/>
                </a:cxn>
                <a:cxn ang="0">
                  <a:pos x="249" y="119"/>
                </a:cxn>
                <a:cxn ang="0">
                  <a:pos x="256" y="131"/>
                </a:cxn>
                <a:cxn ang="0">
                  <a:pos x="261" y="144"/>
                </a:cxn>
                <a:cxn ang="0">
                  <a:pos x="262" y="157"/>
                </a:cxn>
                <a:cxn ang="0">
                  <a:pos x="259" y="170"/>
                </a:cxn>
                <a:cxn ang="0">
                  <a:pos x="254" y="183"/>
                </a:cxn>
                <a:cxn ang="0">
                  <a:pos x="243" y="193"/>
                </a:cxn>
                <a:cxn ang="0">
                  <a:pos x="233" y="203"/>
                </a:cxn>
                <a:cxn ang="0">
                  <a:pos x="223" y="210"/>
                </a:cxn>
                <a:cxn ang="0">
                  <a:pos x="213" y="216"/>
                </a:cxn>
                <a:cxn ang="0">
                  <a:pos x="207" y="220"/>
                </a:cxn>
                <a:cxn ang="0">
                  <a:pos x="205" y="222"/>
                </a:cxn>
                <a:cxn ang="0">
                  <a:pos x="61" y="276"/>
                </a:cxn>
                <a:cxn ang="0">
                  <a:pos x="58" y="278"/>
                </a:cxn>
                <a:cxn ang="0">
                  <a:pos x="50" y="282"/>
                </a:cxn>
                <a:cxn ang="0">
                  <a:pos x="42" y="289"/>
                </a:cxn>
                <a:cxn ang="0">
                  <a:pos x="30" y="299"/>
                </a:cxn>
                <a:cxn ang="0">
                  <a:pos x="19" y="314"/>
                </a:cxn>
                <a:cxn ang="0">
                  <a:pos x="10" y="331"/>
                </a:cxn>
                <a:cxn ang="0">
                  <a:pos x="3" y="351"/>
                </a:cxn>
                <a:cxn ang="0">
                  <a:pos x="0" y="376"/>
                </a:cxn>
                <a:cxn ang="0">
                  <a:pos x="3" y="400"/>
                </a:cxn>
                <a:cxn ang="0">
                  <a:pos x="10" y="420"/>
                </a:cxn>
                <a:cxn ang="0">
                  <a:pos x="20" y="438"/>
                </a:cxn>
                <a:cxn ang="0">
                  <a:pos x="33" y="449"/>
                </a:cxn>
                <a:cxn ang="0">
                  <a:pos x="45" y="459"/>
                </a:cxn>
                <a:cxn ang="0">
                  <a:pos x="55" y="465"/>
                </a:cxn>
                <a:cxn ang="0">
                  <a:pos x="62" y="468"/>
                </a:cxn>
                <a:cxn ang="0">
                  <a:pos x="65" y="469"/>
                </a:cxn>
                <a:cxn ang="0">
                  <a:pos x="65" y="380"/>
                </a:cxn>
                <a:cxn ang="0">
                  <a:pos x="71" y="366"/>
                </a:cxn>
                <a:cxn ang="0">
                  <a:pos x="86" y="351"/>
                </a:cxn>
                <a:cxn ang="0">
                  <a:pos x="108" y="340"/>
                </a:cxn>
                <a:cxn ang="0">
                  <a:pos x="134" y="328"/>
                </a:cxn>
                <a:cxn ang="0">
                  <a:pos x="158" y="320"/>
                </a:cxn>
                <a:cxn ang="0">
                  <a:pos x="180" y="314"/>
                </a:cxn>
                <a:cxn ang="0">
                  <a:pos x="196" y="310"/>
                </a:cxn>
                <a:cxn ang="0">
                  <a:pos x="202" y="308"/>
                </a:cxn>
                <a:cxn ang="0">
                  <a:pos x="209" y="307"/>
                </a:cxn>
                <a:cxn ang="0">
                  <a:pos x="226" y="304"/>
                </a:cxn>
                <a:cxn ang="0">
                  <a:pos x="251" y="295"/>
                </a:cxn>
                <a:cxn ang="0">
                  <a:pos x="281" y="282"/>
                </a:cxn>
                <a:cxn ang="0">
                  <a:pos x="310" y="263"/>
                </a:cxn>
                <a:cxn ang="0">
                  <a:pos x="334" y="238"/>
                </a:cxn>
                <a:cxn ang="0">
                  <a:pos x="351" y="202"/>
                </a:cxn>
                <a:cxn ang="0">
                  <a:pos x="359" y="157"/>
                </a:cxn>
              </a:cxnLst>
              <a:rect l="0" t="0" r="r" b="b"/>
              <a:pathLst>
                <a:path w="359" h="469">
                  <a:moveTo>
                    <a:pt x="359" y="157"/>
                  </a:moveTo>
                  <a:lnTo>
                    <a:pt x="351" y="112"/>
                  </a:lnTo>
                  <a:lnTo>
                    <a:pt x="334" y="76"/>
                  </a:lnTo>
                  <a:lnTo>
                    <a:pt x="310" y="49"/>
                  </a:lnTo>
                  <a:lnTo>
                    <a:pt x="282" y="29"/>
                  </a:lnTo>
                  <a:lnTo>
                    <a:pt x="254" y="14"/>
                  </a:lnTo>
                  <a:lnTo>
                    <a:pt x="229" y="6"/>
                  </a:lnTo>
                  <a:lnTo>
                    <a:pt x="212" y="1"/>
                  </a:lnTo>
                  <a:lnTo>
                    <a:pt x="205" y="0"/>
                  </a:lnTo>
                  <a:lnTo>
                    <a:pt x="205" y="86"/>
                  </a:lnTo>
                  <a:lnTo>
                    <a:pt x="213" y="88"/>
                  </a:lnTo>
                  <a:lnTo>
                    <a:pt x="223" y="92"/>
                  </a:lnTo>
                  <a:lnTo>
                    <a:pt x="232" y="99"/>
                  </a:lnTo>
                  <a:lnTo>
                    <a:pt x="242" y="108"/>
                  </a:lnTo>
                  <a:lnTo>
                    <a:pt x="249" y="119"/>
                  </a:lnTo>
                  <a:lnTo>
                    <a:pt x="256" y="131"/>
                  </a:lnTo>
                  <a:lnTo>
                    <a:pt x="261" y="144"/>
                  </a:lnTo>
                  <a:lnTo>
                    <a:pt x="262" y="157"/>
                  </a:lnTo>
                  <a:lnTo>
                    <a:pt x="259" y="170"/>
                  </a:lnTo>
                  <a:lnTo>
                    <a:pt x="254" y="183"/>
                  </a:lnTo>
                  <a:lnTo>
                    <a:pt x="243" y="193"/>
                  </a:lnTo>
                  <a:lnTo>
                    <a:pt x="233" y="203"/>
                  </a:lnTo>
                  <a:lnTo>
                    <a:pt x="223" y="210"/>
                  </a:lnTo>
                  <a:lnTo>
                    <a:pt x="213" y="216"/>
                  </a:lnTo>
                  <a:lnTo>
                    <a:pt x="207" y="220"/>
                  </a:lnTo>
                  <a:lnTo>
                    <a:pt x="205" y="222"/>
                  </a:lnTo>
                  <a:lnTo>
                    <a:pt x="61" y="276"/>
                  </a:lnTo>
                  <a:lnTo>
                    <a:pt x="58" y="278"/>
                  </a:lnTo>
                  <a:lnTo>
                    <a:pt x="50" y="282"/>
                  </a:lnTo>
                  <a:lnTo>
                    <a:pt x="42" y="289"/>
                  </a:lnTo>
                  <a:lnTo>
                    <a:pt x="30" y="299"/>
                  </a:lnTo>
                  <a:lnTo>
                    <a:pt x="19" y="314"/>
                  </a:lnTo>
                  <a:lnTo>
                    <a:pt x="10" y="331"/>
                  </a:lnTo>
                  <a:lnTo>
                    <a:pt x="3" y="351"/>
                  </a:lnTo>
                  <a:lnTo>
                    <a:pt x="0" y="376"/>
                  </a:lnTo>
                  <a:lnTo>
                    <a:pt x="3" y="400"/>
                  </a:lnTo>
                  <a:lnTo>
                    <a:pt x="10" y="420"/>
                  </a:lnTo>
                  <a:lnTo>
                    <a:pt x="20" y="438"/>
                  </a:lnTo>
                  <a:lnTo>
                    <a:pt x="33" y="449"/>
                  </a:lnTo>
                  <a:lnTo>
                    <a:pt x="45" y="459"/>
                  </a:lnTo>
                  <a:lnTo>
                    <a:pt x="55" y="465"/>
                  </a:lnTo>
                  <a:lnTo>
                    <a:pt x="62" y="468"/>
                  </a:lnTo>
                  <a:lnTo>
                    <a:pt x="65" y="469"/>
                  </a:lnTo>
                  <a:lnTo>
                    <a:pt x="65" y="380"/>
                  </a:lnTo>
                  <a:lnTo>
                    <a:pt x="71" y="366"/>
                  </a:lnTo>
                  <a:lnTo>
                    <a:pt x="86" y="351"/>
                  </a:lnTo>
                  <a:lnTo>
                    <a:pt x="108" y="340"/>
                  </a:lnTo>
                  <a:lnTo>
                    <a:pt x="134" y="328"/>
                  </a:lnTo>
                  <a:lnTo>
                    <a:pt x="158" y="320"/>
                  </a:lnTo>
                  <a:lnTo>
                    <a:pt x="180" y="314"/>
                  </a:lnTo>
                  <a:lnTo>
                    <a:pt x="196" y="310"/>
                  </a:lnTo>
                  <a:lnTo>
                    <a:pt x="202" y="308"/>
                  </a:lnTo>
                  <a:lnTo>
                    <a:pt x="209" y="307"/>
                  </a:lnTo>
                  <a:lnTo>
                    <a:pt x="226" y="304"/>
                  </a:lnTo>
                  <a:lnTo>
                    <a:pt x="251" y="295"/>
                  </a:lnTo>
                  <a:lnTo>
                    <a:pt x="281" y="282"/>
                  </a:lnTo>
                  <a:lnTo>
                    <a:pt x="310" y="263"/>
                  </a:lnTo>
                  <a:lnTo>
                    <a:pt x="334" y="238"/>
                  </a:lnTo>
                  <a:lnTo>
                    <a:pt x="351" y="202"/>
                  </a:lnTo>
                  <a:lnTo>
                    <a:pt x="359" y="15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9" name="Freeform 101"/>
            <p:cNvSpPr>
              <a:spLocks noChangeAspect="1"/>
            </p:cNvSpPr>
            <p:nvPr/>
          </p:nvSpPr>
          <p:spPr bwMode="auto">
            <a:xfrm>
              <a:off x="2505" y="2801"/>
              <a:ext cx="95" cy="129"/>
            </a:xfrm>
            <a:custGeom>
              <a:avLst/>
              <a:gdLst/>
              <a:ahLst/>
              <a:cxnLst>
                <a:cxn ang="0">
                  <a:pos x="97" y="132"/>
                </a:cxn>
                <a:cxn ang="0">
                  <a:pos x="93" y="102"/>
                </a:cxn>
                <a:cxn ang="0">
                  <a:pos x="83" y="76"/>
                </a:cxn>
                <a:cxn ang="0">
                  <a:pos x="67" y="53"/>
                </a:cxn>
                <a:cxn ang="0">
                  <a:pos x="49" y="34"/>
                </a:cxn>
                <a:cxn ang="0">
                  <a:pos x="31" y="20"/>
                </a:cxn>
                <a:cxn ang="0">
                  <a:pos x="15" y="8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6" y="57"/>
                </a:cxn>
                <a:cxn ang="0">
                  <a:pos x="32" y="66"/>
                </a:cxn>
                <a:cxn ang="0">
                  <a:pos x="48" y="79"/>
                </a:cxn>
                <a:cxn ang="0">
                  <a:pos x="64" y="93"/>
                </a:cxn>
                <a:cxn ang="0">
                  <a:pos x="77" y="108"/>
                </a:cxn>
                <a:cxn ang="0">
                  <a:pos x="87" y="120"/>
                </a:cxn>
                <a:cxn ang="0">
                  <a:pos x="94" y="129"/>
                </a:cxn>
                <a:cxn ang="0">
                  <a:pos x="97" y="132"/>
                </a:cxn>
              </a:cxnLst>
              <a:rect l="0" t="0" r="r" b="b"/>
              <a:pathLst>
                <a:path w="97" h="132">
                  <a:moveTo>
                    <a:pt x="97" y="132"/>
                  </a:moveTo>
                  <a:lnTo>
                    <a:pt x="93" y="102"/>
                  </a:lnTo>
                  <a:lnTo>
                    <a:pt x="83" y="76"/>
                  </a:lnTo>
                  <a:lnTo>
                    <a:pt x="67" y="53"/>
                  </a:lnTo>
                  <a:lnTo>
                    <a:pt x="49" y="34"/>
                  </a:lnTo>
                  <a:lnTo>
                    <a:pt x="31" y="20"/>
                  </a:lnTo>
                  <a:lnTo>
                    <a:pt x="15" y="8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6" y="57"/>
                  </a:lnTo>
                  <a:lnTo>
                    <a:pt x="32" y="66"/>
                  </a:lnTo>
                  <a:lnTo>
                    <a:pt x="48" y="79"/>
                  </a:lnTo>
                  <a:lnTo>
                    <a:pt x="64" y="93"/>
                  </a:lnTo>
                  <a:lnTo>
                    <a:pt x="77" y="108"/>
                  </a:lnTo>
                  <a:lnTo>
                    <a:pt x="87" y="120"/>
                  </a:lnTo>
                  <a:lnTo>
                    <a:pt x="94" y="129"/>
                  </a:lnTo>
                  <a:lnTo>
                    <a:pt x="97" y="13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</p:grpSp>
      <p:pic>
        <p:nvPicPr>
          <p:cNvPr id="90" name="Picture 10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49"/>
            <a:ext cx="914400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8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863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71601" y="3886200"/>
            <a:ext cx="6400800" cy="392415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2525766"/>
      </p:ext>
    </p:extLst>
  </p:cSld>
  <p:clrMapOvr>
    <a:masterClrMapping/>
  </p:clrMapOvr>
  <p:transition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5" y="1196977"/>
            <a:ext cx="8424862" cy="1878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817194"/>
      </p:ext>
    </p:extLst>
  </p:cSld>
  <p:clrMapOvr>
    <a:masterClrMapping/>
  </p:clrMapOvr>
  <p:transition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2999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83735"/>
            <a:ext cx="7772400" cy="323165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51" indent="0">
              <a:buNone/>
              <a:defRPr sz="1350"/>
            </a:lvl2pPr>
            <a:lvl3pPr marL="685702" indent="0">
              <a:buNone/>
              <a:defRPr sz="1200"/>
            </a:lvl3pPr>
            <a:lvl4pPr marL="1028553" indent="0">
              <a:buNone/>
              <a:defRPr sz="1050"/>
            </a:lvl4pPr>
            <a:lvl5pPr marL="1371404" indent="0">
              <a:buNone/>
              <a:defRPr sz="1050"/>
            </a:lvl5pPr>
            <a:lvl6pPr marL="1714256" indent="0">
              <a:buNone/>
              <a:defRPr sz="1050"/>
            </a:lvl6pPr>
            <a:lvl7pPr marL="2057106" indent="0">
              <a:buNone/>
              <a:defRPr sz="1050"/>
            </a:lvl7pPr>
            <a:lvl8pPr marL="2399957" indent="0">
              <a:buNone/>
              <a:defRPr sz="1050"/>
            </a:lvl8pPr>
            <a:lvl9pPr marL="2742809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4253181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3833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4" y="1196977"/>
            <a:ext cx="4135437" cy="170816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6152" y="1196977"/>
            <a:ext cx="4137025" cy="170816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0335507"/>
      </p:ext>
    </p:extLst>
  </p:cSld>
  <p:clrMapOvr>
    <a:masterClrMapping/>
  </p:clrMapOvr>
  <p:transition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05545"/>
            <a:ext cx="4040188" cy="3693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1" indent="0">
              <a:buNone/>
              <a:defRPr sz="1500" b="1"/>
            </a:lvl2pPr>
            <a:lvl3pPr marL="685702" indent="0">
              <a:buNone/>
              <a:defRPr sz="1350" b="1"/>
            </a:lvl3pPr>
            <a:lvl4pPr marL="1028553" indent="0">
              <a:buNone/>
              <a:defRPr sz="1200" b="1"/>
            </a:lvl4pPr>
            <a:lvl5pPr marL="1371404" indent="0">
              <a:buNone/>
              <a:defRPr sz="1200" b="1"/>
            </a:lvl5pPr>
            <a:lvl6pPr marL="1714256" indent="0">
              <a:buNone/>
              <a:defRPr sz="1200" b="1"/>
            </a:lvl6pPr>
            <a:lvl7pPr marL="2057106" indent="0">
              <a:buNone/>
              <a:defRPr sz="1200" b="1"/>
            </a:lvl7pPr>
            <a:lvl8pPr marL="2399957" indent="0">
              <a:buNone/>
              <a:defRPr sz="1200" b="1"/>
            </a:lvl8pPr>
            <a:lvl9pPr marL="274280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15004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805545"/>
            <a:ext cx="4041775" cy="3693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1" indent="0">
              <a:buNone/>
              <a:defRPr sz="1500" b="1"/>
            </a:lvl2pPr>
            <a:lvl3pPr marL="685702" indent="0">
              <a:buNone/>
              <a:defRPr sz="1350" b="1"/>
            </a:lvl3pPr>
            <a:lvl4pPr marL="1028553" indent="0">
              <a:buNone/>
              <a:defRPr sz="1200" b="1"/>
            </a:lvl4pPr>
            <a:lvl5pPr marL="1371404" indent="0">
              <a:buNone/>
              <a:defRPr sz="1200" b="1"/>
            </a:lvl5pPr>
            <a:lvl6pPr marL="1714256" indent="0">
              <a:buNone/>
              <a:defRPr sz="1200" b="1"/>
            </a:lvl6pPr>
            <a:lvl7pPr marL="2057106" indent="0">
              <a:buNone/>
              <a:defRPr sz="1200" b="1"/>
            </a:lvl7pPr>
            <a:lvl8pPr marL="2399957" indent="0">
              <a:buNone/>
              <a:defRPr sz="1200" b="1"/>
            </a:lvl8pPr>
            <a:lvl9pPr marL="274280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15004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9279914"/>
      </p:ext>
    </p:extLst>
  </p:cSld>
  <p:clrMapOvr>
    <a:masterClrMapping/>
  </p:clrMapOvr>
  <p:transition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3164011"/>
      </p:ext>
    </p:extLst>
  </p:cSld>
  <p:clrMapOvr>
    <a:masterClrMapping/>
  </p:clrMapOvr>
  <p:transition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13032"/>
      </p:ext>
    </p:extLst>
  </p:cSld>
  <p:clrMapOvr>
    <a:masterClrMapping/>
  </p:clrMapOvr>
  <p:transition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194822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253916"/>
          </a:xfrm>
        </p:spPr>
        <p:txBody>
          <a:bodyPr/>
          <a:lstStyle>
            <a:lvl1pPr marL="0" indent="0">
              <a:buNone/>
              <a:defRPr sz="1050"/>
            </a:lvl1pPr>
            <a:lvl2pPr marL="342851" indent="0">
              <a:buNone/>
              <a:defRPr sz="900"/>
            </a:lvl2pPr>
            <a:lvl3pPr marL="685702" indent="0">
              <a:buNone/>
              <a:defRPr sz="750"/>
            </a:lvl3pPr>
            <a:lvl4pPr marL="1028553" indent="0">
              <a:buNone/>
              <a:defRPr sz="675"/>
            </a:lvl4pPr>
            <a:lvl5pPr marL="1371404" indent="0">
              <a:buNone/>
              <a:defRPr sz="675"/>
            </a:lvl5pPr>
            <a:lvl6pPr marL="1714256" indent="0">
              <a:buNone/>
              <a:defRPr sz="675"/>
            </a:lvl6pPr>
            <a:lvl7pPr marL="2057106" indent="0">
              <a:buNone/>
              <a:defRPr sz="675"/>
            </a:lvl7pPr>
            <a:lvl8pPr marL="2399957" indent="0">
              <a:buNone/>
              <a:defRPr sz="675"/>
            </a:lvl8pPr>
            <a:lvl9pPr marL="274280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5939894"/>
      </p:ext>
    </p:extLst>
  </p:cSld>
  <p:clrMapOvr>
    <a:masterClrMapping/>
  </p:clrMapOvr>
  <p:transition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61665"/>
          </a:xfrm>
        </p:spPr>
        <p:txBody>
          <a:bodyPr/>
          <a:lstStyle>
            <a:lvl1pPr marL="0" indent="0">
              <a:buNone/>
              <a:defRPr sz="2400"/>
            </a:lvl1pPr>
            <a:lvl2pPr marL="342851" indent="0">
              <a:buNone/>
              <a:defRPr sz="2100"/>
            </a:lvl2pPr>
            <a:lvl3pPr marL="685702" indent="0">
              <a:buNone/>
              <a:defRPr sz="1800"/>
            </a:lvl3pPr>
            <a:lvl4pPr marL="1028553" indent="0">
              <a:buNone/>
              <a:defRPr sz="1500"/>
            </a:lvl4pPr>
            <a:lvl5pPr marL="1371404" indent="0">
              <a:buNone/>
              <a:defRPr sz="1500"/>
            </a:lvl5pPr>
            <a:lvl6pPr marL="1714256" indent="0">
              <a:buNone/>
              <a:defRPr sz="1500"/>
            </a:lvl6pPr>
            <a:lvl7pPr marL="2057106" indent="0">
              <a:buNone/>
              <a:defRPr sz="1500"/>
            </a:lvl7pPr>
            <a:lvl8pPr marL="2399957" indent="0">
              <a:buNone/>
              <a:defRPr sz="1500"/>
            </a:lvl8pPr>
            <a:lvl9pPr marL="2742809" indent="0">
              <a:buNone/>
              <a:defRPr sz="15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253916"/>
          </a:xfrm>
        </p:spPr>
        <p:txBody>
          <a:bodyPr/>
          <a:lstStyle>
            <a:lvl1pPr marL="0" indent="0">
              <a:buNone/>
              <a:defRPr sz="1050"/>
            </a:lvl1pPr>
            <a:lvl2pPr marL="342851" indent="0">
              <a:buNone/>
              <a:defRPr sz="900"/>
            </a:lvl2pPr>
            <a:lvl3pPr marL="685702" indent="0">
              <a:buNone/>
              <a:defRPr sz="750"/>
            </a:lvl3pPr>
            <a:lvl4pPr marL="1028553" indent="0">
              <a:buNone/>
              <a:defRPr sz="675"/>
            </a:lvl4pPr>
            <a:lvl5pPr marL="1371404" indent="0">
              <a:buNone/>
              <a:defRPr sz="675"/>
            </a:lvl5pPr>
            <a:lvl6pPr marL="1714256" indent="0">
              <a:buNone/>
              <a:defRPr sz="675"/>
            </a:lvl6pPr>
            <a:lvl7pPr marL="2057106" indent="0">
              <a:buNone/>
              <a:defRPr sz="675"/>
            </a:lvl7pPr>
            <a:lvl8pPr marL="2399957" indent="0">
              <a:buNone/>
              <a:defRPr sz="675"/>
            </a:lvl8pPr>
            <a:lvl9pPr marL="274280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1158462"/>
      </p:ext>
    </p:extLst>
  </p:cSld>
  <p:clrMapOvr>
    <a:masterClrMapping/>
  </p:clrMapOvr>
  <p:transition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5712" y="1196975"/>
            <a:ext cx="4787464" cy="181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1094687"/>
      </p:ext>
    </p:extLst>
  </p:cSld>
  <p:clrMapOvr>
    <a:masterClrMapping/>
  </p:clrMapOvr>
  <p:transition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4452"/>
            <a:ext cx="2286000" cy="2963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4210" y="44452"/>
            <a:ext cx="2271391" cy="2963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6547809"/>
      </p:ext>
    </p:extLst>
  </p:cSld>
  <p:clrMapOvr>
    <a:masterClrMapping/>
  </p:clrMapOvr>
  <p:transition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2"/>
            <a:ext cx="6400800" cy="392415"/>
          </a:xfrm>
        </p:spPr>
        <p:txBody>
          <a:bodyPr/>
          <a:lstStyle>
            <a:lvl1pPr marL="0" indent="0" algn="ctr">
              <a:buNone/>
              <a:defRPr/>
            </a:lvl1pPr>
            <a:lvl2pPr marL="342851" indent="0" algn="ctr">
              <a:buNone/>
              <a:defRPr/>
            </a:lvl2pPr>
            <a:lvl3pPr marL="685702" indent="0" algn="ctr">
              <a:buNone/>
              <a:defRPr/>
            </a:lvl3pPr>
            <a:lvl4pPr marL="1028553" indent="0" algn="ctr">
              <a:buNone/>
              <a:defRPr/>
            </a:lvl4pPr>
            <a:lvl5pPr marL="1371404" indent="0" algn="ctr">
              <a:buNone/>
              <a:defRPr/>
            </a:lvl5pPr>
            <a:lvl6pPr marL="1714256" indent="0" algn="ctr">
              <a:buNone/>
              <a:defRPr/>
            </a:lvl6pPr>
            <a:lvl7pPr marL="2057106" indent="0" algn="ctr">
              <a:buNone/>
              <a:defRPr/>
            </a:lvl7pPr>
            <a:lvl8pPr marL="2399957" indent="0" algn="ctr">
              <a:buNone/>
              <a:defRPr/>
            </a:lvl8pPr>
            <a:lvl9pPr marL="27428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0002676"/>
      </p:ext>
    </p:extLst>
  </p:cSld>
  <p:clrMapOvr>
    <a:masterClrMapping/>
  </p:clrMapOvr>
  <p:transition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453"/>
            <a:ext cx="9144000" cy="1019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5" y="1196977"/>
            <a:ext cx="8424862" cy="392415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67391314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500188"/>
            <a:ext cx="3997325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1500188"/>
            <a:ext cx="3998912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5870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 userDrawn="1"/>
        </p:nvSpPr>
        <p:spPr bwMode="auto">
          <a:xfrm>
            <a:off x="250826" y="5949951"/>
            <a:ext cx="8391525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  <a:defRPr/>
            </a:pPr>
            <a:r>
              <a:rPr lang="en-US" sz="1050">
                <a:solidFill>
                  <a:schemeClr val="bg1"/>
                </a:solidFill>
                <a:latin typeface="Arial Black" pitchFamily="34" charset="0"/>
              </a:rPr>
              <a:t>ALERT AND RESPONSE OPERATIONS</a:t>
            </a:r>
          </a:p>
        </p:txBody>
      </p:sp>
      <p:grpSp>
        <p:nvGrpSpPr>
          <p:cNvPr id="5" name="Group 15"/>
          <p:cNvGrpSpPr>
            <a:grpSpLocks noChangeAspect="1"/>
          </p:cNvGrpSpPr>
          <p:nvPr userDrawn="1"/>
        </p:nvGrpSpPr>
        <p:grpSpPr bwMode="auto">
          <a:xfrm>
            <a:off x="8785227" y="6532566"/>
            <a:ext cx="358775" cy="325437"/>
            <a:chOff x="1153" y="1134"/>
            <a:chExt cx="2603" cy="2497"/>
          </a:xfrm>
        </p:grpSpPr>
        <p:sp>
          <p:nvSpPr>
            <p:cNvPr id="6" name="Freeform 16"/>
            <p:cNvSpPr>
              <a:spLocks noChangeAspect="1"/>
            </p:cNvSpPr>
            <p:nvPr/>
          </p:nvSpPr>
          <p:spPr bwMode="auto">
            <a:xfrm>
              <a:off x="2316" y="2145"/>
              <a:ext cx="35" cy="61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3" y="23"/>
                </a:cxn>
                <a:cxn ang="0">
                  <a:pos x="5" y="27"/>
                </a:cxn>
                <a:cxn ang="0">
                  <a:pos x="39" y="62"/>
                </a:cxn>
                <a:cxn ang="0">
                  <a:pos x="38" y="34"/>
                </a:cxn>
                <a:cxn ang="0">
                  <a:pos x="3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0" y="10"/>
                </a:cxn>
                <a:cxn ang="0">
                  <a:pos x="0" y="13"/>
                </a:cxn>
              </a:cxnLst>
              <a:rect l="0" t="0" r="r" b="b"/>
              <a:pathLst>
                <a:path w="39" h="62">
                  <a:moveTo>
                    <a:pt x="0" y="13"/>
                  </a:moveTo>
                  <a:lnTo>
                    <a:pt x="2" y="16"/>
                  </a:lnTo>
                  <a:lnTo>
                    <a:pt x="3" y="18"/>
                  </a:lnTo>
                  <a:lnTo>
                    <a:pt x="3" y="23"/>
                  </a:lnTo>
                  <a:lnTo>
                    <a:pt x="5" y="27"/>
                  </a:lnTo>
                  <a:lnTo>
                    <a:pt x="39" y="62"/>
                  </a:lnTo>
                  <a:lnTo>
                    <a:pt x="38" y="34"/>
                  </a:lnTo>
                  <a:lnTo>
                    <a:pt x="3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" name="Freeform 17"/>
            <p:cNvSpPr>
              <a:spLocks noChangeAspect="1"/>
            </p:cNvSpPr>
            <p:nvPr/>
          </p:nvSpPr>
          <p:spPr bwMode="auto">
            <a:xfrm>
              <a:off x="2524" y="1719"/>
              <a:ext cx="127" cy="49"/>
            </a:xfrm>
            <a:custGeom>
              <a:avLst/>
              <a:gdLst/>
              <a:ahLst/>
              <a:cxnLst>
                <a:cxn ang="0">
                  <a:pos x="129" y="30"/>
                </a:cxn>
                <a:cxn ang="0">
                  <a:pos x="113" y="24"/>
                </a:cxn>
                <a:cxn ang="0">
                  <a:pos x="98" y="20"/>
                </a:cxn>
                <a:cxn ang="0">
                  <a:pos x="82" y="16"/>
                </a:cxn>
                <a:cxn ang="0">
                  <a:pos x="66" y="11"/>
                </a:cxn>
                <a:cxn ang="0">
                  <a:pos x="49" y="8"/>
                </a:cxn>
                <a:cxn ang="0">
                  <a:pos x="33" y="6"/>
                </a:cxn>
                <a:cxn ang="0">
                  <a:pos x="17" y="3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5" y="21"/>
                </a:cxn>
                <a:cxn ang="0">
                  <a:pos x="31" y="24"/>
                </a:cxn>
                <a:cxn ang="0">
                  <a:pos x="49" y="27"/>
                </a:cxn>
                <a:cxn ang="0">
                  <a:pos x="64" y="30"/>
                </a:cxn>
                <a:cxn ang="0">
                  <a:pos x="80" y="34"/>
                </a:cxn>
                <a:cxn ang="0">
                  <a:pos x="96" y="39"/>
                </a:cxn>
                <a:cxn ang="0">
                  <a:pos x="112" y="44"/>
                </a:cxn>
                <a:cxn ang="0">
                  <a:pos x="128" y="50"/>
                </a:cxn>
                <a:cxn ang="0">
                  <a:pos x="128" y="44"/>
                </a:cxn>
                <a:cxn ang="0">
                  <a:pos x="129" y="40"/>
                </a:cxn>
                <a:cxn ang="0">
                  <a:pos x="129" y="36"/>
                </a:cxn>
                <a:cxn ang="0">
                  <a:pos x="129" y="30"/>
                </a:cxn>
              </a:cxnLst>
              <a:rect l="0" t="0" r="r" b="b"/>
              <a:pathLst>
                <a:path w="129" h="50">
                  <a:moveTo>
                    <a:pt x="129" y="30"/>
                  </a:moveTo>
                  <a:lnTo>
                    <a:pt x="113" y="24"/>
                  </a:lnTo>
                  <a:lnTo>
                    <a:pt x="98" y="20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49" y="8"/>
                  </a:lnTo>
                  <a:lnTo>
                    <a:pt x="33" y="6"/>
                  </a:lnTo>
                  <a:lnTo>
                    <a:pt x="17" y="3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5" y="21"/>
                  </a:lnTo>
                  <a:lnTo>
                    <a:pt x="31" y="24"/>
                  </a:lnTo>
                  <a:lnTo>
                    <a:pt x="49" y="27"/>
                  </a:lnTo>
                  <a:lnTo>
                    <a:pt x="64" y="30"/>
                  </a:lnTo>
                  <a:lnTo>
                    <a:pt x="80" y="34"/>
                  </a:lnTo>
                  <a:lnTo>
                    <a:pt x="96" y="39"/>
                  </a:lnTo>
                  <a:lnTo>
                    <a:pt x="112" y="44"/>
                  </a:lnTo>
                  <a:lnTo>
                    <a:pt x="128" y="50"/>
                  </a:lnTo>
                  <a:lnTo>
                    <a:pt x="128" y="44"/>
                  </a:lnTo>
                  <a:lnTo>
                    <a:pt x="129" y="40"/>
                  </a:lnTo>
                  <a:lnTo>
                    <a:pt x="129" y="36"/>
                  </a:lnTo>
                  <a:lnTo>
                    <a:pt x="129" y="3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" name="Freeform 18"/>
            <p:cNvSpPr>
              <a:spLocks noChangeAspect="1"/>
            </p:cNvSpPr>
            <p:nvPr/>
          </p:nvSpPr>
          <p:spPr bwMode="auto">
            <a:xfrm>
              <a:off x="1487" y="1329"/>
              <a:ext cx="1935" cy="1937"/>
            </a:xfrm>
            <a:custGeom>
              <a:avLst/>
              <a:gdLst/>
              <a:ahLst/>
              <a:cxnLst>
                <a:cxn ang="0">
                  <a:pos x="72" y="710"/>
                </a:cxn>
                <a:cxn ang="0">
                  <a:pos x="190" y="1538"/>
                </a:cxn>
                <a:cxn ang="0">
                  <a:pos x="1248" y="1888"/>
                </a:cxn>
                <a:cxn ang="0">
                  <a:pos x="1924" y="1096"/>
                </a:cxn>
                <a:cxn ang="0">
                  <a:pos x="1712" y="1110"/>
                </a:cxn>
                <a:cxn ang="0">
                  <a:pos x="1708" y="963"/>
                </a:cxn>
                <a:cxn ang="0">
                  <a:pos x="1410" y="1321"/>
                </a:cxn>
                <a:cxn ang="0">
                  <a:pos x="1368" y="1109"/>
                </a:cxn>
                <a:cxn ang="0">
                  <a:pos x="1497" y="955"/>
                </a:cxn>
                <a:cxn ang="0">
                  <a:pos x="1414" y="870"/>
                </a:cxn>
                <a:cxn ang="0">
                  <a:pos x="1237" y="693"/>
                </a:cxn>
                <a:cxn ang="0">
                  <a:pos x="1395" y="654"/>
                </a:cxn>
                <a:cxn ang="0">
                  <a:pos x="1510" y="842"/>
                </a:cxn>
                <a:cxn ang="0">
                  <a:pos x="1554" y="959"/>
                </a:cxn>
                <a:cxn ang="0">
                  <a:pos x="1376" y="542"/>
                </a:cxn>
                <a:cxn ang="0">
                  <a:pos x="1571" y="638"/>
                </a:cxn>
                <a:cxn ang="0">
                  <a:pos x="1677" y="694"/>
                </a:cxn>
                <a:cxn ang="0">
                  <a:pos x="1569" y="498"/>
                </a:cxn>
                <a:cxn ang="0">
                  <a:pos x="1800" y="556"/>
                </a:cxn>
                <a:cxn ang="0">
                  <a:pos x="1932" y="963"/>
                </a:cxn>
                <a:cxn ang="0">
                  <a:pos x="1338" y="71"/>
                </a:cxn>
                <a:cxn ang="0">
                  <a:pos x="1509" y="209"/>
                </a:cxn>
                <a:cxn ang="0">
                  <a:pos x="1405" y="301"/>
                </a:cxn>
                <a:cxn ang="0">
                  <a:pos x="1358" y="524"/>
                </a:cxn>
                <a:cxn ang="0">
                  <a:pos x="1192" y="690"/>
                </a:cxn>
                <a:cxn ang="0">
                  <a:pos x="1143" y="779"/>
                </a:cxn>
                <a:cxn ang="0">
                  <a:pos x="1127" y="750"/>
                </a:cxn>
                <a:cxn ang="0">
                  <a:pos x="1034" y="936"/>
                </a:cxn>
                <a:cxn ang="0">
                  <a:pos x="1217" y="1172"/>
                </a:cxn>
                <a:cxn ang="0">
                  <a:pos x="1130" y="1637"/>
                </a:cxn>
                <a:cxn ang="0">
                  <a:pos x="1137" y="1706"/>
                </a:cxn>
                <a:cxn ang="0">
                  <a:pos x="1389" y="1574"/>
                </a:cxn>
                <a:cxn ang="0">
                  <a:pos x="1322" y="1408"/>
                </a:cxn>
                <a:cxn ang="0">
                  <a:pos x="1345" y="1365"/>
                </a:cxn>
                <a:cxn ang="0">
                  <a:pos x="1382" y="1441"/>
                </a:cxn>
                <a:cxn ang="0">
                  <a:pos x="1477" y="1528"/>
                </a:cxn>
                <a:cxn ang="0">
                  <a:pos x="933" y="1902"/>
                </a:cxn>
                <a:cxn ang="0">
                  <a:pos x="423" y="1498"/>
                </a:cxn>
                <a:cxn ang="0">
                  <a:pos x="704" y="1659"/>
                </a:cxn>
                <a:cxn ang="0">
                  <a:pos x="487" y="1480"/>
                </a:cxn>
                <a:cxn ang="0">
                  <a:pos x="728" y="1502"/>
                </a:cxn>
                <a:cxn ang="0">
                  <a:pos x="623" y="1420"/>
                </a:cxn>
                <a:cxn ang="0">
                  <a:pos x="535" y="1293"/>
                </a:cxn>
                <a:cxn ang="0">
                  <a:pos x="501" y="1017"/>
                </a:cxn>
                <a:cxn ang="0">
                  <a:pos x="602" y="1077"/>
                </a:cxn>
                <a:cxn ang="0">
                  <a:pos x="671" y="1070"/>
                </a:cxn>
                <a:cxn ang="0">
                  <a:pos x="694" y="1231"/>
                </a:cxn>
                <a:cxn ang="0">
                  <a:pos x="700" y="1210"/>
                </a:cxn>
                <a:cxn ang="0">
                  <a:pos x="638" y="834"/>
                </a:cxn>
                <a:cxn ang="0">
                  <a:pos x="553" y="889"/>
                </a:cxn>
                <a:cxn ang="0">
                  <a:pos x="379" y="999"/>
                </a:cxn>
                <a:cxn ang="0">
                  <a:pos x="245" y="1138"/>
                </a:cxn>
                <a:cxn ang="0">
                  <a:pos x="108" y="1250"/>
                </a:cxn>
                <a:cxn ang="0">
                  <a:pos x="292" y="1385"/>
                </a:cxn>
                <a:cxn ang="0">
                  <a:pos x="204" y="1495"/>
                </a:cxn>
                <a:cxn ang="0">
                  <a:pos x="206" y="1001"/>
                </a:cxn>
                <a:cxn ang="0">
                  <a:pos x="397" y="961"/>
                </a:cxn>
                <a:cxn ang="0">
                  <a:pos x="652" y="488"/>
                </a:cxn>
                <a:cxn ang="0">
                  <a:pos x="656" y="478"/>
                </a:cxn>
                <a:cxn ang="0">
                  <a:pos x="242" y="799"/>
                </a:cxn>
                <a:cxn ang="0">
                  <a:pos x="505" y="357"/>
                </a:cxn>
                <a:cxn ang="0">
                  <a:pos x="786" y="15"/>
                </a:cxn>
              </a:cxnLst>
              <a:rect l="0" t="0" r="r" b="b"/>
              <a:pathLst>
                <a:path w="1932" h="1930">
                  <a:moveTo>
                    <a:pt x="89" y="559"/>
                  </a:moveTo>
                  <a:lnTo>
                    <a:pt x="119" y="583"/>
                  </a:lnTo>
                  <a:lnTo>
                    <a:pt x="137" y="546"/>
                  </a:lnTo>
                  <a:lnTo>
                    <a:pt x="157" y="510"/>
                  </a:lnTo>
                  <a:lnTo>
                    <a:pt x="177" y="474"/>
                  </a:lnTo>
                  <a:lnTo>
                    <a:pt x="200" y="439"/>
                  </a:lnTo>
                  <a:lnTo>
                    <a:pt x="223" y="406"/>
                  </a:lnTo>
                  <a:lnTo>
                    <a:pt x="249" y="373"/>
                  </a:lnTo>
                  <a:lnTo>
                    <a:pt x="276" y="341"/>
                  </a:lnTo>
                  <a:lnTo>
                    <a:pt x="305" y="311"/>
                  </a:lnTo>
                  <a:lnTo>
                    <a:pt x="423" y="431"/>
                  </a:lnTo>
                  <a:lnTo>
                    <a:pt x="377" y="483"/>
                  </a:lnTo>
                  <a:lnTo>
                    <a:pt x="335" y="537"/>
                  </a:lnTo>
                  <a:lnTo>
                    <a:pt x="299" y="596"/>
                  </a:lnTo>
                  <a:lnTo>
                    <a:pt x="268" y="658"/>
                  </a:lnTo>
                  <a:lnTo>
                    <a:pt x="243" y="724"/>
                  </a:lnTo>
                  <a:lnTo>
                    <a:pt x="224" y="792"/>
                  </a:lnTo>
                  <a:lnTo>
                    <a:pt x="211" y="863"/>
                  </a:lnTo>
                  <a:lnTo>
                    <a:pt x="206" y="936"/>
                  </a:lnTo>
                  <a:lnTo>
                    <a:pt x="37" y="936"/>
                  </a:lnTo>
                  <a:lnTo>
                    <a:pt x="40" y="890"/>
                  </a:lnTo>
                  <a:lnTo>
                    <a:pt x="44" y="844"/>
                  </a:lnTo>
                  <a:lnTo>
                    <a:pt x="52" y="799"/>
                  </a:lnTo>
                  <a:lnTo>
                    <a:pt x="62" y="755"/>
                  </a:lnTo>
                  <a:lnTo>
                    <a:pt x="72" y="710"/>
                  </a:lnTo>
                  <a:lnTo>
                    <a:pt x="86" y="667"/>
                  </a:lnTo>
                  <a:lnTo>
                    <a:pt x="102" y="625"/>
                  </a:lnTo>
                  <a:lnTo>
                    <a:pt x="119" y="583"/>
                  </a:lnTo>
                  <a:lnTo>
                    <a:pt x="89" y="559"/>
                  </a:lnTo>
                  <a:lnTo>
                    <a:pt x="69" y="606"/>
                  </a:lnTo>
                  <a:lnTo>
                    <a:pt x="50" y="654"/>
                  </a:lnTo>
                  <a:lnTo>
                    <a:pt x="36" y="703"/>
                  </a:lnTo>
                  <a:lnTo>
                    <a:pt x="23" y="753"/>
                  </a:lnTo>
                  <a:lnTo>
                    <a:pt x="13" y="805"/>
                  </a:lnTo>
                  <a:lnTo>
                    <a:pt x="6" y="857"/>
                  </a:lnTo>
                  <a:lnTo>
                    <a:pt x="1" y="910"/>
                  </a:lnTo>
                  <a:lnTo>
                    <a:pt x="0" y="963"/>
                  </a:lnTo>
                  <a:lnTo>
                    <a:pt x="1" y="1011"/>
                  </a:lnTo>
                  <a:lnTo>
                    <a:pt x="4" y="1060"/>
                  </a:lnTo>
                  <a:lnTo>
                    <a:pt x="10" y="1106"/>
                  </a:lnTo>
                  <a:lnTo>
                    <a:pt x="19" y="1154"/>
                  </a:lnTo>
                  <a:lnTo>
                    <a:pt x="29" y="1200"/>
                  </a:lnTo>
                  <a:lnTo>
                    <a:pt x="42" y="1244"/>
                  </a:lnTo>
                  <a:lnTo>
                    <a:pt x="56" y="1290"/>
                  </a:lnTo>
                  <a:lnTo>
                    <a:pt x="73" y="1334"/>
                  </a:lnTo>
                  <a:lnTo>
                    <a:pt x="92" y="1377"/>
                  </a:lnTo>
                  <a:lnTo>
                    <a:pt x="114" y="1418"/>
                  </a:lnTo>
                  <a:lnTo>
                    <a:pt x="137" y="1460"/>
                  </a:lnTo>
                  <a:lnTo>
                    <a:pt x="163" y="1499"/>
                  </a:lnTo>
                  <a:lnTo>
                    <a:pt x="190" y="1538"/>
                  </a:lnTo>
                  <a:lnTo>
                    <a:pt x="219" y="1575"/>
                  </a:lnTo>
                  <a:lnTo>
                    <a:pt x="250" y="1613"/>
                  </a:lnTo>
                  <a:lnTo>
                    <a:pt x="283" y="1647"/>
                  </a:lnTo>
                  <a:lnTo>
                    <a:pt x="318" y="1681"/>
                  </a:lnTo>
                  <a:lnTo>
                    <a:pt x="354" y="1712"/>
                  </a:lnTo>
                  <a:lnTo>
                    <a:pt x="391" y="1741"/>
                  </a:lnTo>
                  <a:lnTo>
                    <a:pt x="430" y="1768"/>
                  </a:lnTo>
                  <a:lnTo>
                    <a:pt x="471" y="1793"/>
                  </a:lnTo>
                  <a:lnTo>
                    <a:pt x="511" y="1816"/>
                  </a:lnTo>
                  <a:lnTo>
                    <a:pt x="553" y="1837"/>
                  </a:lnTo>
                  <a:lnTo>
                    <a:pt x="596" y="1856"/>
                  </a:lnTo>
                  <a:lnTo>
                    <a:pt x="641" y="1873"/>
                  </a:lnTo>
                  <a:lnTo>
                    <a:pt x="685" y="1888"/>
                  </a:lnTo>
                  <a:lnTo>
                    <a:pt x="730" y="1901"/>
                  </a:lnTo>
                  <a:lnTo>
                    <a:pt x="776" y="1911"/>
                  </a:lnTo>
                  <a:lnTo>
                    <a:pt x="823" y="1920"/>
                  </a:lnTo>
                  <a:lnTo>
                    <a:pt x="870" y="1925"/>
                  </a:lnTo>
                  <a:lnTo>
                    <a:pt x="919" y="1928"/>
                  </a:lnTo>
                  <a:lnTo>
                    <a:pt x="966" y="1930"/>
                  </a:lnTo>
                  <a:lnTo>
                    <a:pt x="1015" y="1928"/>
                  </a:lnTo>
                  <a:lnTo>
                    <a:pt x="1063" y="1925"/>
                  </a:lnTo>
                  <a:lnTo>
                    <a:pt x="1110" y="1920"/>
                  </a:lnTo>
                  <a:lnTo>
                    <a:pt x="1156" y="1911"/>
                  </a:lnTo>
                  <a:lnTo>
                    <a:pt x="1202" y="1901"/>
                  </a:lnTo>
                  <a:lnTo>
                    <a:pt x="1248" y="1888"/>
                  </a:lnTo>
                  <a:lnTo>
                    <a:pt x="1293" y="1873"/>
                  </a:lnTo>
                  <a:lnTo>
                    <a:pt x="1336" y="1856"/>
                  </a:lnTo>
                  <a:lnTo>
                    <a:pt x="1379" y="1837"/>
                  </a:lnTo>
                  <a:lnTo>
                    <a:pt x="1421" y="1816"/>
                  </a:lnTo>
                  <a:lnTo>
                    <a:pt x="1461" y="1793"/>
                  </a:lnTo>
                  <a:lnTo>
                    <a:pt x="1502" y="1768"/>
                  </a:lnTo>
                  <a:lnTo>
                    <a:pt x="1541" y="1741"/>
                  </a:lnTo>
                  <a:lnTo>
                    <a:pt x="1578" y="1712"/>
                  </a:lnTo>
                  <a:lnTo>
                    <a:pt x="1614" y="1681"/>
                  </a:lnTo>
                  <a:lnTo>
                    <a:pt x="1649" y="1647"/>
                  </a:lnTo>
                  <a:lnTo>
                    <a:pt x="1677" y="1617"/>
                  </a:lnTo>
                  <a:lnTo>
                    <a:pt x="1706" y="1585"/>
                  </a:lnTo>
                  <a:lnTo>
                    <a:pt x="1732" y="1552"/>
                  </a:lnTo>
                  <a:lnTo>
                    <a:pt x="1757" y="1518"/>
                  </a:lnTo>
                  <a:lnTo>
                    <a:pt x="1781" y="1483"/>
                  </a:lnTo>
                  <a:lnTo>
                    <a:pt x="1803" y="1449"/>
                  </a:lnTo>
                  <a:lnTo>
                    <a:pt x="1823" y="1411"/>
                  </a:lnTo>
                  <a:lnTo>
                    <a:pt x="1840" y="1374"/>
                  </a:lnTo>
                  <a:lnTo>
                    <a:pt x="1857" y="1336"/>
                  </a:lnTo>
                  <a:lnTo>
                    <a:pt x="1873" y="1298"/>
                  </a:lnTo>
                  <a:lnTo>
                    <a:pt x="1886" y="1259"/>
                  </a:lnTo>
                  <a:lnTo>
                    <a:pt x="1898" y="1218"/>
                  </a:lnTo>
                  <a:lnTo>
                    <a:pt x="1908" y="1178"/>
                  </a:lnTo>
                  <a:lnTo>
                    <a:pt x="1916" y="1138"/>
                  </a:lnTo>
                  <a:lnTo>
                    <a:pt x="1924" y="1096"/>
                  </a:lnTo>
                  <a:lnTo>
                    <a:pt x="1928" y="1054"/>
                  </a:lnTo>
                  <a:lnTo>
                    <a:pt x="1891" y="1046"/>
                  </a:lnTo>
                  <a:lnTo>
                    <a:pt x="1886" y="1086"/>
                  </a:lnTo>
                  <a:lnTo>
                    <a:pt x="1879" y="1128"/>
                  </a:lnTo>
                  <a:lnTo>
                    <a:pt x="1872" y="1166"/>
                  </a:lnTo>
                  <a:lnTo>
                    <a:pt x="1862" y="1205"/>
                  </a:lnTo>
                  <a:lnTo>
                    <a:pt x="1850" y="1244"/>
                  </a:lnTo>
                  <a:lnTo>
                    <a:pt x="1837" y="1282"/>
                  </a:lnTo>
                  <a:lnTo>
                    <a:pt x="1823" y="1319"/>
                  </a:lnTo>
                  <a:lnTo>
                    <a:pt x="1807" y="1355"/>
                  </a:lnTo>
                  <a:lnTo>
                    <a:pt x="1790" y="1391"/>
                  </a:lnTo>
                  <a:lnTo>
                    <a:pt x="1771" y="1426"/>
                  </a:lnTo>
                  <a:lnTo>
                    <a:pt x="1751" y="1459"/>
                  </a:lnTo>
                  <a:lnTo>
                    <a:pt x="1729" y="1492"/>
                  </a:lnTo>
                  <a:lnTo>
                    <a:pt x="1706" y="1524"/>
                  </a:lnTo>
                  <a:lnTo>
                    <a:pt x="1682" y="1554"/>
                  </a:lnTo>
                  <a:lnTo>
                    <a:pt x="1657" y="1583"/>
                  </a:lnTo>
                  <a:lnTo>
                    <a:pt x="1630" y="1611"/>
                  </a:lnTo>
                  <a:lnTo>
                    <a:pt x="1512" y="1493"/>
                  </a:lnTo>
                  <a:lnTo>
                    <a:pt x="1561" y="1437"/>
                  </a:lnTo>
                  <a:lnTo>
                    <a:pt x="1604" y="1378"/>
                  </a:lnTo>
                  <a:lnTo>
                    <a:pt x="1640" y="1316"/>
                  </a:lnTo>
                  <a:lnTo>
                    <a:pt x="1672" y="1250"/>
                  </a:lnTo>
                  <a:lnTo>
                    <a:pt x="1695" y="1181"/>
                  </a:lnTo>
                  <a:lnTo>
                    <a:pt x="1712" y="1110"/>
                  </a:lnTo>
                  <a:lnTo>
                    <a:pt x="1724" y="1038"/>
                  </a:lnTo>
                  <a:lnTo>
                    <a:pt x="1726" y="963"/>
                  </a:lnTo>
                  <a:lnTo>
                    <a:pt x="1726" y="961"/>
                  </a:lnTo>
                  <a:lnTo>
                    <a:pt x="1726" y="959"/>
                  </a:lnTo>
                  <a:lnTo>
                    <a:pt x="1726" y="956"/>
                  </a:lnTo>
                  <a:lnTo>
                    <a:pt x="1726" y="955"/>
                  </a:lnTo>
                  <a:lnTo>
                    <a:pt x="1793" y="955"/>
                  </a:lnTo>
                  <a:lnTo>
                    <a:pt x="1793" y="936"/>
                  </a:lnTo>
                  <a:lnTo>
                    <a:pt x="1726" y="936"/>
                  </a:lnTo>
                  <a:lnTo>
                    <a:pt x="1726" y="926"/>
                  </a:lnTo>
                  <a:lnTo>
                    <a:pt x="1725" y="914"/>
                  </a:lnTo>
                  <a:lnTo>
                    <a:pt x="1725" y="904"/>
                  </a:lnTo>
                  <a:lnTo>
                    <a:pt x="1724" y="894"/>
                  </a:lnTo>
                  <a:lnTo>
                    <a:pt x="1705" y="894"/>
                  </a:lnTo>
                  <a:lnTo>
                    <a:pt x="1706" y="904"/>
                  </a:lnTo>
                  <a:lnTo>
                    <a:pt x="1706" y="914"/>
                  </a:lnTo>
                  <a:lnTo>
                    <a:pt x="1708" y="926"/>
                  </a:lnTo>
                  <a:lnTo>
                    <a:pt x="1708" y="936"/>
                  </a:lnTo>
                  <a:lnTo>
                    <a:pt x="1626" y="936"/>
                  </a:lnTo>
                  <a:lnTo>
                    <a:pt x="1620" y="955"/>
                  </a:lnTo>
                  <a:lnTo>
                    <a:pt x="1708" y="955"/>
                  </a:lnTo>
                  <a:lnTo>
                    <a:pt x="1708" y="956"/>
                  </a:lnTo>
                  <a:lnTo>
                    <a:pt x="1708" y="959"/>
                  </a:lnTo>
                  <a:lnTo>
                    <a:pt x="1708" y="961"/>
                  </a:lnTo>
                  <a:lnTo>
                    <a:pt x="1708" y="963"/>
                  </a:lnTo>
                  <a:lnTo>
                    <a:pt x="1703" y="1038"/>
                  </a:lnTo>
                  <a:lnTo>
                    <a:pt x="1693" y="1110"/>
                  </a:lnTo>
                  <a:lnTo>
                    <a:pt x="1676" y="1179"/>
                  </a:lnTo>
                  <a:lnTo>
                    <a:pt x="1652" y="1247"/>
                  </a:lnTo>
                  <a:lnTo>
                    <a:pt x="1621" y="1310"/>
                  </a:lnTo>
                  <a:lnTo>
                    <a:pt x="1587" y="1371"/>
                  </a:lnTo>
                  <a:lnTo>
                    <a:pt x="1545" y="1429"/>
                  </a:lnTo>
                  <a:lnTo>
                    <a:pt x="1499" y="1480"/>
                  </a:lnTo>
                  <a:lnTo>
                    <a:pt x="1389" y="1371"/>
                  </a:lnTo>
                  <a:lnTo>
                    <a:pt x="1424" y="1331"/>
                  </a:lnTo>
                  <a:lnTo>
                    <a:pt x="1456" y="1289"/>
                  </a:lnTo>
                  <a:lnTo>
                    <a:pt x="1482" y="1244"/>
                  </a:lnTo>
                  <a:lnTo>
                    <a:pt x="1505" y="1198"/>
                  </a:lnTo>
                  <a:lnTo>
                    <a:pt x="1523" y="1151"/>
                  </a:lnTo>
                  <a:lnTo>
                    <a:pt x="1538" y="1100"/>
                  </a:lnTo>
                  <a:lnTo>
                    <a:pt x="1548" y="1048"/>
                  </a:lnTo>
                  <a:lnTo>
                    <a:pt x="1554" y="997"/>
                  </a:lnTo>
                  <a:lnTo>
                    <a:pt x="1533" y="997"/>
                  </a:lnTo>
                  <a:lnTo>
                    <a:pt x="1528" y="1048"/>
                  </a:lnTo>
                  <a:lnTo>
                    <a:pt x="1519" y="1099"/>
                  </a:lnTo>
                  <a:lnTo>
                    <a:pt x="1505" y="1148"/>
                  </a:lnTo>
                  <a:lnTo>
                    <a:pt x="1486" y="1194"/>
                  </a:lnTo>
                  <a:lnTo>
                    <a:pt x="1464" y="1238"/>
                  </a:lnTo>
                  <a:lnTo>
                    <a:pt x="1438" y="1282"/>
                  </a:lnTo>
                  <a:lnTo>
                    <a:pt x="1410" y="1321"/>
                  </a:lnTo>
                  <a:lnTo>
                    <a:pt x="1376" y="1358"/>
                  </a:lnTo>
                  <a:lnTo>
                    <a:pt x="1319" y="1300"/>
                  </a:lnTo>
                  <a:lnTo>
                    <a:pt x="1317" y="1293"/>
                  </a:lnTo>
                  <a:lnTo>
                    <a:pt x="1316" y="1286"/>
                  </a:lnTo>
                  <a:lnTo>
                    <a:pt x="1313" y="1282"/>
                  </a:lnTo>
                  <a:lnTo>
                    <a:pt x="1310" y="1279"/>
                  </a:lnTo>
                  <a:lnTo>
                    <a:pt x="1302" y="1274"/>
                  </a:lnTo>
                  <a:lnTo>
                    <a:pt x="1296" y="1270"/>
                  </a:lnTo>
                  <a:lnTo>
                    <a:pt x="1290" y="1269"/>
                  </a:lnTo>
                  <a:lnTo>
                    <a:pt x="1289" y="1267"/>
                  </a:lnTo>
                  <a:lnTo>
                    <a:pt x="1296" y="1202"/>
                  </a:lnTo>
                  <a:lnTo>
                    <a:pt x="1267" y="1210"/>
                  </a:lnTo>
                  <a:lnTo>
                    <a:pt x="1253" y="1215"/>
                  </a:lnTo>
                  <a:lnTo>
                    <a:pt x="1258" y="1208"/>
                  </a:lnTo>
                  <a:lnTo>
                    <a:pt x="1266" y="1201"/>
                  </a:lnTo>
                  <a:lnTo>
                    <a:pt x="1271" y="1194"/>
                  </a:lnTo>
                  <a:lnTo>
                    <a:pt x="1277" y="1187"/>
                  </a:lnTo>
                  <a:lnTo>
                    <a:pt x="1281" y="1178"/>
                  </a:lnTo>
                  <a:lnTo>
                    <a:pt x="1287" y="1171"/>
                  </a:lnTo>
                  <a:lnTo>
                    <a:pt x="1293" y="1164"/>
                  </a:lnTo>
                  <a:lnTo>
                    <a:pt x="1297" y="1155"/>
                  </a:lnTo>
                  <a:lnTo>
                    <a:pt x="1313" y="1145"/>
                  </a:lnTo>
                  <a:lnTo>
                    <a:pt x="1330" y="1133"/>
                  </a:lnTo>
                  <a:lnTo>
                    <a:pt x="1349" y="1120"/>
                  </a:lnTo>
                  <a:lnTo>
                    <a:pt x="1368" y="1109"/>
                  </a:lnTo>
                  <a:lnTo>
                    <a:pt x="1385" y="1097"/>
                  </a:lnTo>
                  <a:lnTo>
                    <a:pt x="1400" y="1089"/>
                  </a:lnTo>
                  <a:lnTo>
                    <a:pt x="1410" y="1083"/>
                  </a:lnTo>
                  <a:lnTo>
                    <a:pt x="1412" y="1080"/>
                  </a:lnTo>
                  <a:lnTo>
                    <a:pt x="1414" y="1079"/>
                  </a:lnTo>
                  <a:lnTo>
                    <a:pt x="1417" y="1074"/>
                  </a:lnTo>
                  <a:lnTo>
                    <a:pt x="1421" y="1070"/>
                  </a:lnTo>
                  <a:lnTo>
                    <a:pt x="1423" y="1063"/>
                  </a:lnTo>
                  <a:lnTo>
                    <a:pt x="1423" y="1057"/>
                  </a:lnTo>
                  <a:lnTo>
                    <a:pt x="1417" y="1053"/>
                  </a:lnTo>
                  <a:lnTo>
                    <a:pt x="1407" y="1048"/>
                  </a:lnTo>
                  <a:lnTo>
                    <a:pt x="1388" y="1048"/>
                  </a:lnTo>
                  <a:lnTo>
                    <a:pt x="1384" y="1050"/>
                  </a:lnTo>
                  <a:lnTo>
                    <a:pt x="1375" y="1050"/>
                  </a:lnTo>
                  <a:lnTo>
                    <a:pt x="1365" y="1046"/>
                  </a:lnTo>
                  <a:lnTo>
                    <a:pt x="1356" y="1034"/>
                  </a:lnTo>
                  <a:lnTo>
                    <a:pt x="1352" y="1015"/>
                  </a:lnTo>
                  <a:lnTo>
                    <a:pt x="1351" y="994"/>
                  </a:lnTo>
                  <a:lnTo>
                    <a:pt x="1349" y="976"/>
                  </a:lnTo>
                  <a:lnTo>
                    <a:pt x="1349" y="969"/>
                  </a:lnTo>
                  <a:lnTo>
                    <a:pt x="1351" y="968"/>
                  </a:lnTo>
                  <a:lnTo>
                    <a:pt x="1353" y="965"/>
                  </a:lnTo>
                  <a:lnTo>
                    <a:pt x="1356" y="961"/>
                  </a:lnTo>
                  <a:lnTo>
                    <a:pt x="1361" y="955"/>
                  </a:lnTo>
                  <a:lnTo>
                    <a:pt x="1497" y="955"/>
                  </a:lnTo>
                  <a:lnTo>
                    <a:pt x="1500" y="936"/>
                  </a:lnTo>
                  <a:lnTo>
                    <a:pt x="1375" y="936"/>
                  </a:lnTo>
                  <a:lnTo>
                    <a:pt x="1382" y="927"/>
                  </a:lnTo>
                  <a:lnTo>
                    <a:pt x="1389" y="920"/>
                  </a:lnTo>
                  <a:lnTo>
                    <a:pt x="1397" y="914"/>
                  </a:lnTo>
                  <a:lnTo>
                    <a:pt x="1402" y="909"/>
                  </a:lnTo>
                  <a:lnTo>
                    <a:pt x="1410" y="904"/>
                  </a:lnTo>
                  <a:lnTo>
                    <a:pt x="1415" y="900"/>
                  </a:lnTo>
                  <a:lnTo>
                    <a:pt x="1423" y="897"/>
                  </a:lnTo>
                  <a:lnTo>
                    <a:pt x="1428" y="894"/>
                  </a:lnTo>
                  <a:lnTo>
                    <a:pt x="1434" y="891"/>
                  </a:lnTo>
                  <a:lnTo>
                    <a:pt x="1440" y="889"/>
                  </a:lnTo>
                  <a:lnTo>
                    <a:pt x="1443" y="884"/>
                  </a:lnTo>
                  <a:lnTo>
                    <a:pt x="1446" y="880"/>
                  </a:lnTo>
                  <a:lnTo>
                    <a:pt x="1447" y="867"/>
                  </a:lnTo>
                  <a:lnTo>
                    <a:pt x="1448" y="851"/>
                  </a:lnTo>
                  <a:lnTo>
                    <a:pt x="1448" y="840"/>
                  </a:lnTo>
                  <a:lnTo>
                    <a:pt x="1448" y="834"/>
                  </a:lnTo>
                  <a:lnTo>
                    <a:pt x="1447" y="835"/>
                  </a:lnTo>
                  <a:lnTo>
                    <a:pt x="1444" y="840"/>
                  </a:lnTo>
                  <a:lnTo>
                    <a:pt x="1440" y="845"/>
                  </a:lnTo>
                  <a:lnTo>
                    <a:pt x="1436" y="851"/>
                  </a:lnTo>
                  <a:lnTo>
                    <a:pt x="1428" y="858"/>
                  </a:lnTo>
                  <a:lnTo>
                    <a:pt x="1421" y="866"/>
                  </a:lnTo>
                  <a:lnTo>
                    <a:pt x="1414" y="870"/>
                  </a:lnTo>
                  <a:lnTo>
                    <a:pt x="1405" y="873"/>
                  </a:lnTo>
                  <a:lnTo>
                    <a:pt x="1397" y="868"/>
                  </a:lnTo>
                  <a:lnTo>
                    <a:pt x="1398" y="857"/>
                  </a:lnTo>
                  <a:lnTo>
                    <a:pt x="1400" y="844"/>
                  </a:lnTo>
                  <a:lnTo>
                    <a:pt x="1395" y="834"/>
                  </a:lnTo>
                  <a:lnTo>
                    <a:pt x="1385" y="832"/>
                  </a:lnTo>
                  <a:lnTo>
                    <a:pt x="1375" y="838"/>
                  </a:lnTo>
                  <a:lnTo>
                    <a:pt x="1364" y="845"/>
                  </a:lnTo>
                  <a:lnTo>
                    <a:pt x="1353" y="851"/>
                  </a:lnTo>
                  <a:lnTo>
                    <a:pt x="1346" y="851"/>
                  </a:lnTo>
                  <a:lnTo>
                    <a:pt x="1342" y="847"/>
                  </a:lnTo>
                  <a:lnTo>
                    <a:pt x="1342" y="838"/>
                  </a:lnTo>
                  <a:lnTo>
                    <a:pt x="1342" y="827"/>
                  </a:lnTo>
                  <a:lnTo>
                    <a:pt x="1339" y="817"/>
                  </a:lnTo>
                  <a:lnTo>
                    <a:pt x="1329" y="805"/>
                  </a:lnTo>
                  <a:lnTo>
                    <a:pt x="1316" y="794"/>
                  </a:lnTo>
                  <a:lnTo>
                    <a:pt x="1302" y="781"/>
                  </a:lnTo>
                  <a:lnTo>
                    <a:pt x="1294" y="769"/>
                  </a:lnTo>
                  <a:lnTo>
                    <a:pt x="1287" y="758"/>
                  </a:lnTo>
                  <a:lnTo>
                    <a:pt x="1280" y="746"/>
                  </a:lnTo>
                  <a:lnTo>
                    <a:pt x="1273" y="735"/>
                  </a:lnTo>
                  <a:lnTo>
                    <a:pt x="1264" y="724"/>
                  </a:lnTo>
                  <a:lnTo>
                    <a:pt x="1256" y="713"/>
                  </a:lnTo>
                  <a:lnTo>
                    <a:pt x="1247" y="703"/>
                  </a:lnTo>
                  <a:lnTo>
                    <a:pt x="1237" y="693"/>
                  </a:lnTo>
                  <a:lnTo>
                    <a:pt x="1234" y="690"/>
                  </a:lnTo>
                  <a:lnTo>
                    <a:pt x="1232" y="688"/>
                  </a:lnTo>
                  <a:lnTo>
                    <a:pt x="1230" y="686"/>
                  </a:lnTo>
                  <a:lnTo>
                    <a:pt x="1227" y="684"/>
                  </a:lnTo>
                  <a:lnTo>
                    <a:pt x="1359" y="550"/>
                  </a:lnTo>
                  <a:lnTo>
                    <a:pt x="1362" y="553"/>
                  </a:lnTo>
                  <a:lnTo>
                    <a:pt x="1365" y="556"/>
                  </a:lnTo>
                  <a:lnTo>
                    <a:pt x="1366" y="557"/>
                  </a:lnTo>
                  <a:lnTo>
                    <a:pt x="1369" y="560"/>
                  </a:lnTo>
                  <a:lnTo>
                    <a:pt x="1375" y="567"/>
                  </a:lnTo>
                  <a:lnTo>
                    <a:pt x="1381" y="573"/>
                  </a:lnTo>
                  <a:lnTo>
                    <a:pt x="1387" y="580"/>
                  </a:lnTo>
                  <a:lnTo>
                    <a:pt x="1394" y="588"/>
                  </a:lnTo>
                  <a:lnTo>
                    <a:pt x="1400" y="593"/>
                  </a:lnTo>
                  <a:lnTo>
                    <a:pt x="1405" y="601"/>
                  </a:lnTo>
                  <a:lnTo>
                    <a:pt x="1411" y="608"/>
                  </a:lnTo>
                  <a:lnTo>
                    <a:pt x="1417" y="615"/>
                  </a:lnTo>
                  <a:lnTo>
                    <a:pt x="1408" y="606"/>
                  </a:lnTo>
                  <a:lnTo>
                    <a:pt x="1402" y="602"/>
                  </a:lnTo>
                  <a:lnTo>
                    <a:pt x="1400" y="603"/>
                  </a:lnTo>
                  <a:lnTo>
                    <a:pt x="1395" y="608"/>
                  </a:lnTo>
                  <a:lnTo>
                    <a:pt x="1392" y="618"/>
                  </a:lnTo>
                  <a:lnTo>
                    <a:pt x="1392" y="631"/>
                  </a:lnTo>
                  <a:lnTo>
                    <a:pt x="1394" y="644"/>
                  </a:lnTo>
                  <a:lnTo>
                    <a:pt x="1395" y="654"/>
                  </a:lnTo>
                  <a:lnTo>
                    <a:pt x="1400" y="665"/>
                  </a:lnTo>
                  <a:lnTo>
                    <a:pt x="1408" y="681"/>
                  </a:lnTo>
                  <a:lnTo>
                    <a:pt x="1421" y="701"/>
                  </a:lnTo>
                  <a:lnTo>
                    <a:pt x="1434" y="719"/>
                  </a:lnTo>
                  <a:lnTo>
                    <a:pt x="1441" y="727"/>
                  </a:lnTo>
                  <a:lnTo>
                    <a:pt x="1447" y="735"/>
                  </a:lnTo>
                  <a:lnTo>
                    <a:pt x="1454" y="743"/>
                  </a:lnTo>
                  <a:lnTo>
                    <a:pt x="1460" y="750"/>
                  </a:lnTo>
                  <a:lnTo>
                    <a:pt x="1466" y="758"/>
                  </a:lnTo>
                  <a:lnTo>
                    <a:pt x="1470" y="765"/>
                  </a:lnTo>
                  <a:lnTo>
                    <a:pt x="1476" y="772"/>
                  </a:lnTo>
                  <a:lnTo>
                    <a:pt x="1482" y="779"/>
                  </a:lnTo>
                  <a:lnTo>
                    <a:pt x="1487" y="805"/>
                  </a:lnTo>
                  <a:lnTo>
                    <a:pt x="1486" y="841"/>
                  </a:lnTo>
                  <a:lnTo>
                    <a:pt x="1483" y="876"/>
                  </a:lnTo>
                  <a:lnTo>
                    <a:pt x="1482" y="890"/>
                  </a:lnTo>
                  <a:lnTo>
                    <a:pt x="1482" y="890"/>
                  </a:lnTo>
                  <a:lnTo>
                    <a:pt x="1484" y="889"/>
                  </a:lnTo>
                  <a:lnTo>
                    <a:pt x="1489" y="887"/>
                  </a:lnTo>
                  <a:lnTo>
                    <a:pt x="1499" y="883"/>
                  </a:lnTo>
                  <a:lnTo>
                    <a:pt x="1509" y="878"/>
                  </a:lnTo>
                  <a:lnTo>
                    <a:pt x="1515" y="874"/>
                  </a:lnTo>
                  <a:lnTo>
                    <a:pt x="1516" y="867"/>
                  </a:lnTo>
                  <a:lnTo>
                    <a:pt x="1513" y="854"/>
                  </a:lnTo>
                  <a:lnTo>
                    <a:pt x="1510" y="842"/>
                  </a:lnTo>
                  <a:lnTo>
                    <a:pt x="1510" y="828"/>
                  </a:lnTo>
                  <a:lnTo>
                    <a:pt x="1509" y="814"/>
                  </a:lnTo>
                  <a:lnTo>
                    <a:pt x="1510" y="798"/>
                  </a:lnTo>
                  <a:lnTo>
                    <a:pt x="1520" y="831"/>
                  </a:lnTo>
                  <a:lnTo>
                    <a:pt x="1528" y="866"/>
                  </a:lnTo>
                  <a:lnTo>
                    <a:pt x="1532" y="900"/>
                  </a:lnTo>
                  <a:lnTo>
                    <a:pt x="1535" y="936"/>
                  </a:lnTo>
                  <a:lnTo>
                    <a:pt x="1500" y="936"/>
                  </a:lnTo>
                  <a:lnTo>
                    <a:pt x="1497" y="955"/>
                  </a:lnTo>
                  <a:lnTo>
                    <a:pt x="1535" y="955"/>
                  </a:lnTo>
                  <a:lnTo>
                    <a:pt x="1535" y="956"/>
                  </a:lnTo>
                  <a:lnTo>
                    <a:pt x="1535" y="959"/>
                  </a:lnTo>
                  <a:lnTo>
                    <a:pt x="1535" y="961"/>
                  </a:lnTo>
                  <a:lnTo>
                    <a:pt x="1535" y="963"/>
                  </a:lnTo>
                  <a:lnTo>
                    <a:pt x="1535" y="972"/>
                  </a:lnTo>
                  <a:lnTo>
                    <a:pt x="1535" y="979"/>
                  </a:lnTo>
                  <a:lnTo>
                    <a:pt x="1535" y="988"/>
                  </a:lnTo>
                  <a:lnTo>
                    <a:pt x="1533" y="997"/>
                  </a:lnTo>
                  <a:lnTo>
                    <a:pt x="1554" y="997"/>
                  </a:lnTo>
                  <a:lnTo>
                    <a:pt x="1554" y="988"/>
                  </a:lnTo>
                  <a:lnTo>
                    <a:pt x="1554" y="979"/>
                  </a:lnTo>
                  <a:lnTo>
                    <a:pt x="1554" y="972"/>
                  </a:lnTo>
                  <a:lnTo>
                    <a:pt x="1554" y="963"/>
                  </a:lnTo>
                  <a:lnTo>
                    <a:pt x="1554" y="961"/>
                  </a:lnTo>
                  <a:lnTo>
                    <a:pt x="1554" y="959"/>
                  </a:lnTo>
                  <a:lnTo>
                    <a:pt x="1554" y="956"/>
                  </a:lnTo>
                  <a:lnTo>
                    <a:pt x="1554" y="955"/>
                  </a:lnTo>
                  <a:lnTo>
                    <a:pt x="1620" y="955"/>
                  </a:lnTo>
                  <a:lnTo>
                    <a:pt x="1626" y="936"/>
                  </a:lnTo>
                  <a:lnTo>
                    <a:pt x="1554" y="936"/>
                  </a:lnTo>
                  <a:lnTo>
                    <a:pt x="1549" y="891"/>
                  </a:lnTo>
                  <a:lnTo>
                    <a:pt x="1544" y="848"/>
                  </a:lnTo>
                  <a:lnTo>
                    <a:pt x="1533" y="806"/>
                  </a:lnTo>
                  <a:lnTo>
                    <a:pt x="1520" y="765"/>
                  </a:lnTo>
                  <a:lnTo>
                    <a:pt x="1522" y="759"/>
                  </a:lnTo>
                  <a:lnTo>
                    <a:pt x="1523" y="755"/>
                  </a:lnTo>
                  <a:lnTo>
                    <a:pt x="1523" y="752"/>
                  </a:lnTo>
                  <a:lnTo>
                    <a:pt x="1523" y="750"/>
                  </a:lnTo>
                  <a:lnTo>
                    <a:pt x="1516" y="729"/>
                  </a:lnTo>
                  <a:lnTo>
                    <a:pt x="1510" y="742"/>
                  </a:lnTo>
                  <a:lnTo>
                    <a:pt x="1499" y="714"/>
                  </a:lnTo>
                  <a:lnTo>
                    <a:pt x="1486" y="688"/>
                  </a:lnTo>
                  <a:lnTo>
                    <a:pt x="1472" y="664"/>
                  </a:lnTo>
                  <a:lnTo>
                    <a:pt x="1457" y="638"/>
                  </a:lnTo>
                  <a:lnTo>
                    <a:pt x="1440" y="615"/>
                  </a:lnTo>
                  <a:lnTo>
                    <a:pt x="1421" y="592"/>
                  </a:lnTo>
                  <a:lnTo>
                    <a:pt x="1402" y="569"/>
                  </a:lnTo>
                  <a:lnTo>
                    <a:pt x="1381" y="547"/>
                  </a:lnTo>
                  <a:lnTo>
                    <a:pt x="1379" y="544"/>
                  </a:lnTo>
                  <a:lnTo>
                    <a:pt x="1376" y="542"/>
                  </a:lnTo>
                  <a:lnTo>
                    <a:pt x="1375" y="540"/>
                  </a:lnTo>
                  <a:lnTo>
                    <a:pt x="1374" y="537"/>
                  </a:lnTo>
                  <a:lnTo>
                    <a:pt x="1401" y="508"/>
                  </a:lnTo>
                  <a:lnTo>
                    <a:pt x="1408" y="517"/>
                  </a:lnTo>
                  <a:lnTo>
                    <a:pt x="1417" y="526"/>
                  </a:lnTo>
                  <a:lnTo>
                    <a:pt x="1425" y="537"/>
                  </a:lnTo>
                  <a:lnTo>
                    <a:pt x="1434" y="550"/>
                  </a:lnTo>
                  <a:lnTo>
                    <a:pt x="1443" y="563"/>
                  </a:lnTo>
                  <a:lnTo>
                    <a:pt x="1451" y="573"/>
                  </a:lnTo>
                  <a:lnTo>
                    <a:pt x="1460" y="580"/>
                  </a:lnTo>
                  <a:lnTo>
                    <a:pt x="1467" y="586"/>
                  </a:lnTo>
                  <a:lnTo>
                    <a:pt x="1474" y="591"/>
                  </a:lnTo>
                  <a:lnTo>
                    <a:pt x="1482" y="595"/>
                  </a:lnTo>
                  <a:lnTo>
                    <a:pt x="1487" y="596"/>
                  </a:lnTo>
                  <a:lnTo>
                    <a:pt x="1495" y="596"/>
                  </a:lnTo>
                  <a:lnTo>
                    <a:pt x="1502" y="596"/>
                  </a:lnTo>
                  <a:lnTo>
                    <a:pt x="1510" y="595"/>
                  </a:lnTo>
                  <a:lnTo>
                    <a:pt x="1519" y="595"/>
                  </a:lnTo>
                  <a:lnTo>
                    <a:pt x="1528" y="595"/>
                  </a:lnTo>
                  <a:lnTo>
                    <a:pt x="1536" y="596"/>
                  </a:lnTo>
                  <a:lnTo>
                    <a:pt x="1542" y="598"/>
                  </a:lnTo>
                  <a:lnTo>
                    <a:pt x="1548" y="602"/>
                  </a:lnTo>
                  <a:lnTo>
                    <a:pt x="1552" y="608"/>
                  </a:lnTo>
                  <a:lnTo>
                    <a:pt x="1561" y="622"/>
                  </a:lnTo>
                  <a:lnTo>
                    <a:pt x="1571" y="638"/>
                  </a:lnTo>
                  <a:lnTo>
                    <a:pt x="1581" y="651"/>
                  </a:lnTo>
                  <a:lnTo>
                    <a:pt x="1585" y="657"/>
                  </a:lnTo>
                  <a:lnTo>
                    <a:pt x="1587" y="660"/>
                  </a:lnTo>
                  <a:lnTo>
                    <a:pt x="1592" y="665"/>
                  </a:lnTo>
                  <a:lnTo>
                    <a:pt x="1600" y="668"/>
                  </a:lnTo>
                  <a:lnTo>
                    <a:pt x="1610" y="664"/>
                  </a:lnTo>
                  <a:lnTo>
                    <a:pt x="1617" y="658"/>
                  </a:lnTo>
                  <a:lnTo>
                    <a:pt x="1623" y="652"/>
                  </a:lnTo>
                  <a:lnTo>
                    <a:pt x="1630" y="648"/>
                  </a:lnTo>
                  <a:lnTo>
                    <a:pt x="1636" y="642"/>
                  </a:lnTo>
                  <a:lnTo>
                    <a:pt x="1649" y="673"/>
                  </a:lnTo>
                  <a:lnTo>
                    <a:pt x="1662" y="703"/>
                  </a:lnTo>
                  <a:lnTo>
                    <a:pt x="1672" y="733"/>
                  </a:lnTo>
                  <a:lnTo>
                    <a:pt x="1682" y="765"/>
                  </a:lnTo>
                  <a:lnTo>
                    <a:pt x="1689" y="796"/>
                  </a:lnTo>
                  <a:lnTo>
                    <a:pt x="1696" y="830"/>
                  </a:lnTo>
                  <a:lnTo>
                    <a:pt x="1700" y="861"/>
                  </a:lnTo>
                  <a:lnTo>
                    <a:pt x="1705" y="894"/>
                  </a:lnTo>
                  <a:lnTo>
                    <a:pt x="1724" y="894"/>
                  </a:lnTo>
                  <a:lnTo>
                    <a:pt x="1719" y="860"/>
                  </a:lnTo>
                  <a:lnTo>
                    <a:pt x="1713" y="827"/>
                  </a:lnTo>
                  <a:lnTo>
                    <a:pt x="1708" y="792"/>
                  </a:lnTo>
                  <a:lnTo>
                    <a:pt x="1699" y="759"/>
                  </a:lnTo>
                  <a:lnTo>
                    <a:pt x="1689" y="727"/>
                  </a:lnTo>
                  <a:lnTo>
                    <a:pt x="1677" y="694"/>
                  </a:lnTo>
                  <a:lnTo>
                    <a:pt x="1666" y="664"/>
                  </a:lnTo>
                  <a:lnTo>
                    <a:pt x="1652" y="632"/>
                  </a:lnTo>
                  <a:lnTo>
                    <a:pt x="1653" y="631"/>
                  </a:lnTo>
                  <a:lnTo>
                    <a:pt x="1654" y="629"/>
                  </a:lnTo>
                  <a:lnTo>
                    <a:pt x="1656" y="629"/>
                  </a:lnTo>
                  <a:lnTo>
                    <a:pt x="1657" y="628"/>
                  </a:lnTo>
                  <a:lnTo>
                    <a:pt x="1663" y="624"/>
                  </a:lnTo>
                  <a:lnTo>
                    <a:pt x="1667" y="621"/>
                  </a:lnTo>
                  <a:lnTo>
                    <a:pt x="1667" y="616"/>
                  </a:lnTo>
                  <a:lnTo>
                    <a:pt x="1663" y="612"/>
                  </a:lnTo>
                  <a:lnTo>
                    <a:pt x="1657" y="606"/>
                  </a:lnTo>
                  <a:lnTo>
                    <a:pt x="1649" y="598"/>
                  </a:lnTo>
                  <a:lnTo>
                    <a:pt x="1636" y="586"/>
                  </a:lnTo>
                  <a:lnTo>
                    <a:pt x="1621" y="572"/>
                  </a:lnTo>
                  <a:lnTo>
                    <a:pt x="1620" y="569"/>
                  </a:lnTo>
                  <a:lnTo>
                    <a:pt x="1617" y="567"/>
                  </a:lnTo>
                  <a:lnTo>
                    <a:pt x="1616" y="565"/>
                  </a:lnTo>
                  <a:lnTo>
                    <a:pt x="1614" y="563"/>
                  </a:lnTo>
                  <a:lnTo>
                    <a:pt x="1608" y="555"/>
                  </a:lnTo>
                  <a:lnTo>
                    <a:pt x="1603" y="544"/>
                  </a:lnTo>
                  <a:lnTo>
                    <a:pt x="1595" y="536"/>
                  </a:lnTo>
                  <a:lnTo>
                    <a:pt x="1590" y="526"/>
                  </a:lnTo>
                  <a:lnTo>
                    <a:pt x="1582" y="517"/>
                  </a:lnTo>
                  <a:lnTo>
                    <a:pt x="1577" y="507"/>
                  </a:lnTo>
                  <a:lnTo>
                    <a:pt x="1569" y="498"/>
                  </a:lnTo>
                  <a:lnTo>
                    <a:pt x="1562" y="490"/>
                  </a:lnTo>
                  <a:lnTo>
                    <a:pt x="1559" y="485"/>
                  </a:lnTo>
                  <a:lnTo>
                    <a:pt x="1556" y="480"/>
                  </a:lnTo>
                  <a:lnTo>
                    <a:pt x="1552" y="475"/>
                  </a:lnTo>
                  <a:lnTo>
                    <a:pt x="1549" y="471"/>
                  </a:lnTo>
                  <a:lnTo>
                    <a:pt x="1533" y="451"/>
                  </a:lnTo>
                  <a:lnTo>
                    <a:pt x="1520" y="432"/>
                  </a:lnTo>
                  <a:lnTo>
                    <a:pt x="1512" y="421"/>
                  </a:lnTo>
                  <a:lnTo>
                    <a:pt x="1509" y="416"/>
                  </a:lnTo>
                  <a:lnTo>
                    <a:pt x="1508" y="416"/>
                  </a:lnTo>
                  <a:lnTo>
                    <a:pt x="1506" y="415"/>
                  </a:lnTo>
                  <a:lnTo>
                    <a:pt x="1502" y="413"/>
                  </a:lnTo>
                  <a:lnTo>
                    <a:pt x="1497" y="412"/>
                  </a:lnTo>
                  <a:lnTo>
                    <a:pt x="1613" y="297"/>
                  </a:lnTo>
                  <a:lnTo>
                    <a:pt x="1616" y="300"/>
                  </a:lnTo>
                  <a:lnTo>
                    <a:pt x="1617" y="301"/>
                  </a:lnTo>
                  <a:lnTo>
                    <a:pt x="1620" y="304"/>
                  </a:lnTo>
                  <a:lnTo>
                    <a:pt x="1621" y="307"/>
                  </a:lnTo>
                  <a:lnTo>
                    <a:pt x="1653" y="339"/>
                  </a:lnTo>
                  <a:lnTo>
                    <a:pt x="1682" y="373"/>
                  </a:lnTo>
                  <a:lnTo>
                    <a:pt x="1709" y="408"/>
                  </a:lnTo>
                  <a:lnTo>
                    <a:pt x="1735" y="442"/>
                  </a:lnTo>
                  <a:lnTo>
                    <a:pt x="1758" y="480"/>
                  </a:lnTo>
                  <a:lnTo>
                    <a:pt x="1780" y="517"/>
                  </a:lnTo>
                  <a:lnTo>
                    <a:pt x="1800" y="556"/>
                  </a:lnTo>
                  <a:lnTo>
                    <a:pt x="1819" y="595"/>
                  </a:lnTo>
                  <a:lnTo>
                    <a:pt x="1834" y="637"/>
                  </a:lnTo>
                  <a:lnTo>
                    <a:pt x="1849" y="677"/>
                  </a:lnTo>
                  <a:lnTo>
                    <a:pt x="1862" y="719"/>
                  </a:lnTo>
                  <a:lnTo>
                    <a:pt x="1872" y="762"/>
                  </a:lnTo>
                  <a:lnTo>
                    <a:pt x="1880" y="804"/>
                  </a:lnTo>
                  <a:lnTo>
                    <a:pt x="1886" y="848"/>
                  </a:lnTo>
                  <a:lnTo>
                    <a:pt x="1891" y="891"/>
                  </a:lnTo>
                  <a:lnTo>
                    <a:pt x="1893" y="936"/>
                  </a:lnTo>
                  <a:lnTo>
                    <a:pt x="1793" y="936"/>
                  </a:lnTo>
                  <a:lnTo>
                    <a:pt x="1793" y="955"/>
                  </a:lnTo>
                  <a:lnTo>
                    <a:pt x="1893" y="955"/>
                  </a:lnTo>
                  <a:lnTo>
                    <a:pt x="1893" y="956"/>
                  </a:lnTo>
                  <a:lnTo>
                    <a:pt x="1893" y="959"/>
                  </a:lnTo>
                  <a:lnTo>
                    <a:pt x="1893" y="961"/>
                  </a:lnTo>
                  <a:lnTo>
                    <a:pt x="1893" y="963"/>
                  </a:lnTo>
                  <a:lnTo>
                    <a:pt x="1893" y="984"/>
                  </a:lnTo>
                  <a:lnTo>
                    <a:pt x="1893" y="1004"/>
                  </a:lnTo>
                  <a:lnTo>
                    <a:pt x="1892" y="1025"/>
                  </a:lnTo>
                  <a:lnTo>
                    <a:pt x="1891" y="1046"/>
                  </a:lnTo>
                  <a:lnTo>
                    <a:pt x="1928" y="1054"/>
                  </a:lnTo>
                  <a:lnTo>
                    <a:pt x="1929" y="1031"/>
                  </a:lnTo>
                  <a:lnTo>
                    <a:pt x="1931" y="1008"/>
                  </a:lnTo>
                  <a:lnTo>
                    <a:pt x="1932" y="986"/>
                  </a:lnTo>
                  <a:lnTo>
                    <a:pt x="1932" y="963"/>
                  </a:lnTo>
                  <a:lnTo>
                    <a:pt x="1931" y="916"/>
                  </a:lnTo>
                  <a:lnTo>
                    <a:pt x="1928" y="867"/>
                  </a:lnTo>
                  <a:lnTo>
                    <a:pt x="1922" y="821"/>
                  </a:lnTo>
                  <a:lnTo>
                    <a:pt x="1914" y="773"/>
                  </a:lnTo>
                  <a:lnTo>
                    <a:pt x="1904" y="727"/>
                  </a:lnTo>
                  <a:lnTo>
                    <a:pt x="1891" y="683"/>
                  </a:lnTo>
                  <a:lnTo>
                    <a:pt x="1876" y="637"/>
                  </a:lnTo>
                  <a:lnTo>
                    <a:pt x="1859" y="593"/>
                  </a:lnTo>
                  <a:lnTo>
                    <a:pt x="1840" y="550"/>
                  </a:lnTo>
                  <a:lnTo>
                    <a:pt x="1819" y="508"/>
                  </a:lnTo>
                  <a:lnTo>
                    <a:pt x="1796" y="467"/>
                  </a:lnTo>
                  <a:lnTo>
                    <a:pt x="1770" y="428"/>
                  </a:lnTo>
                  <a:lnTo>
                    <a:pt x="1742" y="389"/>
                  </a:lnTo>
                  <a:lnTo>
                    <a:pt x="1713" y="351"/>
                  </a:lnTo>
                  <a:lnTo>
                    <a:pt x="1682" y="314"/>
                  </a:lnTo>
                  <a:lnTo>
                    <a:pt x="1649" y="279"/>
                  </a:lnTo>
                  <a:lnTo>
                    <a:pt x="1618" y="251"/>
                  </a:lnTo>
                  <a:lnTo>
                    <a:pt x="1585" y="222"/>
                  </a:lnTo>
                  <a:lnTo>
                    <a:pt x="1554" y="196"/>
                  </a:lnTo>
                  <a:lnTo>
                    <a:pt x="1519" y="170"/>
                  </a:lnTo>
                  <a:lnTo>
                    <a:pt x="1484" y="147"/>
                  </a:lnTo>
                  <a:lnTo>
                    <a:pt x="1448" y="125"/>
                  </a:lnTo>
                  <a:lnTo>
                    <a:pt x="1412" y="105"/>
                  </a:lnTo>
                  <a:lnTo>
                    <a:pt x="1375" y="87"/>
                  </a:lnTo>
                  <a:lnTo>
                    <a:pt x="1338" y="71"/>
                  </a:lnTo>
                  <a:lnTo>
                    <a:pt x="1299" y="55"/>
                  </a:lnTo>
                  <a:lnTo>
                    <a:pt x="1258" y="42"/>
                  </a:lnTo>
                  <a:lnTo>
                    <a:pt x="1220" y="29"/>
                  </a:lnTo>
                  <a:lnTo>
                    <a:pt x="1178" y="20"/>
                  </a:lnTo>
                  <a:lnTo>
                    <a:pt x="1137" y="12"/>
                  </a:lnTo>
                  <a:lnTo>
                    <a:pt x="1096" y="4"/>
                  </a:lnTo>
                  <a:lnTo>
                    <a:pt x="1054" y="0"/>
                  </a:lnTo>
                  <a:lnTo>
                    <a:pt x="1051" y="10"/>
                  </a:lnTo>
                  <a:lnTo>
                    <a:pt x="1048" y="19"/>
                  </a:lnTo>
                  <a:lnTo>
                    <a:pt x="1047" y="26"/>
                  </a:lnTo>
                  <a:lnTo>
                    <a:pt x="1044" y="32"/>
                  </a:lnTo>
                  <a:lnTo>
                    <a:pt x="1044" y="38"/>
                  </a:lnTo>
                  <a:lnTo>
                    <a:pt x="1083" y="42"/>
                  </a:lnTo>
                  <a:lnTo>
                    <a:pt x="1122" y="48"/>
                  </a:lnTo>
                  <a:lnTo>
                    <a:pt x="1159" y="55"/>
                  </a:lnTo>
                  <a:lnTo>
                    <a:pt x="1196" y="64"/>
                  </a:lnTo>
                  <a:lnTo>
                    <a:pt x="1234" y="74"/>
                  </a:lnTo>
                  <a:lnTo>
                    <a:pt x="1271" y="85"/>
                  </a:lnTo>
                  <a:lnTo>
                    <a:pt x="1307" y="100"/>
                  </a:lnTo>
                  <a:lnTo>
                    <a:pt x="1342" y="114"/>
                  </a:lnTo>
                  <a:lnTo>
                    <a:pt x="1376" y="130"/>
                  </a:lnTo>
                  <a:lnTo>
                    <a:pt x="1411" y="148"/>
                  </a:lnTo>
                  <a:lnTo>
                    <a:pt x="1444" y="167"/>
                  </a:lnTo>
                  <a:lnTo>
                    <a:pt x="1477" y="187"/>
                  </a:lnTo>
                  <a:lnTo>
                    <a:pt x="1509" y="209"/>
                  </a:lnTo>
                  <a:lnTo>
                    <a:pt x="1539" y="233"/>
                  </a:lnTo>
                  <a:lnTo>
                    <a:pt x="1569" y="258"/>
                  </a:lnTo>
                  <a:lnTo>
                    <a:pt x="1598" y="284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79" y="400"/>
                  </a:lnTo>
                  <a:lnTo>
                    <a:pt x="1474" y="398"/>
                  </a:lnTo>
                  <a:lnTo>
                    <a:pt x="1470" y="393"/>
                  </a:lnTo>
                  <a:lnTo>
                    <a:pt x="1466" y="389"/>
                  </a:lnTo>
                  <a:lnTo>
                    <a:pt x="1460" y="385"/>
                  </a:lnTo>
                  <a:lnTo>
                    <a:pt x="1460" y="383"/>
                  </a:lnTo>
                  <a:lnTo>
                    <a:pt x="1460" y="383"/>
                  </a:lnTo>
                  <a:lnTo>
                    <a:pt x="1460" y="382"/>
                  </a:lnTo>
                  <a:lnTo>
                    <a:pt x="1460" y="382"/>
                  </a:lnTo>
                  <a:lnTo>
                    <a:pt x="1461" y="372"/>
                  </a:lnTo>
                  <a:lnTo>
                    <a:pt x="1461" y="362"/>
                  </a:lnTo>
                  <a:lnTo>
                    <a:pt x="1460" y="351"/>
                  </a:lnTo>
                  <a:lnTo>
                    <a:pt x="1453" y="341"/>
                  </a:lnTo>
                  <a:lnTo>
                    <a:pt x="1443" y="328"/>
                  </a:lnTo>
                  <a:lnTo>
                    <a:pt x="1434" y="315"/>
                  </a:lnTo>
                  <a:lnTo>
                    <a:pt x="1424" y="305"/>
                  </a:lnTo>
                  <a:lnTo>
                    <a:pt x="1412" y="303"/>
                  </a:lnTo>
                  <a:lnTo>
                    <a:pt x="1405" y="301"/>
                  </a:lnTo>
                  <a:lnTo>
                    <a:pt x="1400" y="297"/>
                  </a:lnTo>
                  <a:lnTo>
                    <a:pt x="1392" y="290"/>
                  </a:lnTo>
                  <a:lnTo>
                    <a:pt x="1387" y="282"/>
                  </a:lnTo>
                  <a:lnTo>
                    <a:pt x="1381" y="277"/>
                  </a:lnTo>
                  <a:lnTo>
                    <a:pt x="1374" y="272"/>
                  </a:lnTo>
                  <a:lnTo>
                    <a:pt x="1369" y="272"/>
                  </a:lnTo>
                  <a:lnTo>
                    <a:pt x="1364" y="277"/>
                  </a:lnTo>
                  <a:lnTo>
                    <a:pt x="1355" y="290"/>
                  </a:lnTo>
                  <a:lnTo>
                    <a:pt x="1351" y="295"/>
                  </a:lnTo>
                  <a:lnTo>
                    <a:pt x="1349" y="298"/>
                  </a:lnTo>
                  <a:lnTo>
                    <a:pt x="1349" y="298"/>
                  </a:lnTo>
                  <a:lnTo>
                    <a:pt x="1355" y="311"/>
                  </a:lnTo>
                  <a:lnTo>
                    <a:pt x="1365" y="343"/>
                  </a:lnTo>
                  <a:lnTo>
                    <a:pt x="1375" y="380"/>
                  </a:lnTo>
                  <a:lnTo>
                    <a:pt x="1375" y="413"/>
                  </a:lnTo>
                  <a:lnTo>
                    <a:pt x="1368" y="438"/>
                  </a:lnTo>
                  <a:lnTo>
                    <a:pt x="1364" y="458"/>
                  </a:lnTo>
                  <a:lnTo>
                    <a:pt x="1365" y="472"/>
                  </a:lnTo>
                  <a:lnTo>
                    <a:pt x="1375" y="485"/>
                  </a:lnTo>
                  <a:lnTo>
                    <a:pt x="1378" y="488"/>
                  </a:lnTo>
                  <a:lnTo>
                    <a:pt x="1381" y="490"/>
                  </a:lnTo>
                  <a:lnTo>
                    <a:pt x="1384" y="493"/>
                  </a:lnTo>
                  <a:lnTo>
                    <a:pt x="1387" y="495"/>
                  </a:lnTo>
                  <a:lnTo>
                    <a:pt x="1359" y="524"/>
                  </a:lnTo>
                  <a:lnTo>
                    <a:pt x="1358" y="524"/>
                  </a:lnTo>
                  <a:lnTo>
                    <a:pt x="1358" y="523"/>
                  </a:lnTo>
                  <a:lnTo>
                    <a:pt x="1358" y="523"/>
                  </a:lnTo>
                  <a:lnTo>
                    <a:pt x="1356" y="521"/>
                  </a:lnTo>
                  <a:lnTo>
                    <a:pt x="1345" y="542"/>
                  </a:lnTo>
                  <a:lnTo>
                    <a:pt x="1332" y="562"/>
                  </a:lnTo>
                  <a:lnTo>
                    <a:pt x="1319" y="579"/>
                  </a:lnTo>
                  <a:lnTo>
                    <a:pt x="1303" y="596"/>
                  </a:lnTo>
                  <a:lnTo>
                    <a:pt x="1287" y="612"/>
                  </a:lnTo>
                  <a:lnTo>
                    <a:pt x="1270" y="627"/>
                  </a:lnTo>
                  <a:lnTo>
                    <a:pt x="1251" y="639"/>
                  </a:lnTo>
                  <a:lnTo>
                    <a:pt x="1232" y="652"/>
                  </a:lnTo>
                  <a:lnTo>
                    <a:pt x="1212" y="671"/>
                  </a:lnTo>
                  <a:lnTo>
                    <a:pt x="1211" y="670"/>
                  </a:lnTo>
                  <a:lnTo>
                    <a:pt x="1209" y="668"/>
                  </a:lnTo>
                  <a:lnTo>
                    <a:pt x="1208" y="668"/>
                  </a:lnTo>
                  <a:lnTo>
                    <a:pt x="1207" y="667"/>
                  </a:lnTo>
                  <a:lnTo>
                    <a:pt x="1202" y="668"/>
                  </a:lnTo>
                  <a:lnTo>
                    <a:pt x="1198" y="671"/>
                  </a:lnTo>
                  <a:lnTo>
                    <a:pt x="1194" y="673"/>
                  </a:lnTo>
                  <a:lnTo>
                    <a:pt x="1188" y="675"/>
                  </a:lnTo>
                  <a:lnTo>
                    <a:pt x="1191" y="677"/>
                  </a:lnTo>
                  <a:lnTo>
                    <a:pt x="1194" y="680"/>
                  </a:lnTo>
                  <a:lnTo>
                    <a:pt x="1196" y="681"/>
                  </a:lnTo>
                  <a:lnTo>
                    <a:pt x="1199" y="684"/>
                  </a:lnTo>
                  <a:lnTo>
                    <a:pt x="1192" y="690"/>
                  </a:lnTo>
                  <a:lnTo>
                    <a:pt x="1185" y="697"/>
                  </a:lnTo>
                  <a:lnTo>
                    <a:pt x="1178" y="706"/>
                  </a:lnTo>
                  <a:lnTo>
                    <a:pt x="1168" y="714"/>
                  </a:lnTo>
                  <a:lnTo>
                    <a:pt x="1188" y="745"/>
                  </a:lnTo>
                  <a:lnTo>
                    <a:pt x="1191" y="743"/>
                  </a:lnTo>
                  <a:lnTo>
                    <a:pt x="1192" y="742"/>
                  </a:lnTo>
                  <a:lnTo>
                    <a:pt x="1195" y="740"/>
                  </a:lnTo>
                  <a:lnTo>
                    <a:pt x="1199" y="740"/>
                  </a:lnTo>
                  <a:lnTo>
                    <a:pt x="1211" y="737"/>
                  </a:lnTo>
                  <a:lnTo>
                    <a:pt x="1221" y="739"/>
                  </a:lnTo>
                  <a:lnTo>
                    <a:pt x="1230" y="745"/>
                  </a:lnTo>
                  <a:lnTo>
                    <a:pt x="1235" y="755"/>
                  </a:lnTo>
                  <a:lnTo>
                    <a:pt x="1235" y="765"/>
                  </a:lnTo>
                  <a:lnTo>
                    <a:pt x="1228" y="769"/>
                  </a:lnTo>
                  <a:lnTo>
                    <a:pt x="1221" y="772"/>
                  </a:lnTo>
                  <a:lnTo>
                    <a:pt x="1217" y="772"/>
                  </a:lnTo>
                  <a:lnTo>
                    <a:pt x="1209" y="801"/>
                  </a:lnTo>
                  <a:lnTo>
                    <a:pt x="1195" y="772"/>
                  </a:lnTo>
                  <a:lnTo>
                    <a:pt x="1194" y="773"/>
                  </a:lnTo>
                  <a:lnTo>
                    <a:pt x="1188" y="776"/>
                  </a:lnTo>
                  <a:lnTo>
                    <a:pt x="1179" y="779"/>
                  </a:lnTo>
                  <a:lnTo>
                    <a:pt x="1166" y="783"/>
                  </a:lnTo>
                  <a:lnTo>
                    <a:pt x="1156" y="783"/>
                  </a:lnTo>
                  <a:lnTo>
                    <a:pt x="1149" y="782"/>
                  </a:lnTo>
                  <a:lnTo>
                    <a:pt x="1143" y="779"/>
                  </a:lnTo>
                  <a:lnTo>
                    <a:pt x="1135" y="776"/>
                  </a:lnTo>
                  <a:lnTo>
                    <a:pt x="1145" y="766"/>
                  </a:lnTo>
                  <a:lnTo>
                    <a:pt x="1149" y="769"/>
                  </a:lnTo>
                  <a:lnTo>
                    <a:pt x="1153" y="772"/>
                  </a:lnTo>
                  <a:lnTo>
                    <a:pt x="1158" y="772"/>
                  </a:lnTo>
                  <a:lnTo>
                    <a:pt x="1163" y="769"/>
                  </a:lnTo>
                  <a:lnTo>
                    <a:pt x="1171" y="762"/>
                  </a:lnTo>
                  <a:lnTo>
                    <a:pt x="1176" y="756"/>
                  </a:lnTo>
                  <a:lnTo>
                    <a:pt x="1181" y="749"/>
                  </a:lnTo>
                  <a:lnTo>
                    <a:pt x="1188" y="745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6" y="714"/>
                  </a:lnTo>
                  <a:lnTo>
                    <a:pt x="1166" y="714"/>
                  </a:lnTo>
                  <a:lnTo>
                    <a:pt x="1159" y="719"/>
                  </a:lnTo>
                  <a:lnTo>
                    <a:pt x="1150" y="723"/>
                  </a:lnTo>
                  <a:lnTo>
                    <a:pt x="1142" y="727"/>
                  </a:lnTo>
                  <a:lnTo>
                    <a:pt x="1133" y="730"/>
                  </a:lnTo>
                  <a:lnTo>
                    <a:pt x="1126" y="735"/>
                  </a:lnTo>
                  <a:lnTo>
                    <a:pt x="1122" y="739"/>
                  </a:lnTo>
                  <a:lnTo>
                    <a:pt x="1120" y="743"/>
                  </a:lnTo>
                  <a:lnTo>
                    <a:pt x="1123" y="747"/>
                  </a:lnTo>
                  <a:lnTo>
                    <a:pt x="1124" y="749"/>
                  </a:lnTo>
                  <a:lnTo>
                    <a:pt x="1127" y="750"/>
                  </a:lnTo>
                  <a:lnTo>
                    <a:pt x="1129" y="752"/>
                  </a:lnTo>
                  <a:lnTo>
                    <a:pt x="1130" y="753"/>
                  </a:lnTo>
                  <a:lnTo>
                    <a:pt x="1117" y="768"/>
                  </a:lnTo>
                  <a:lnTo>
                    <a:pt x="1113" y="766"/>
                  </a:lnTo>
                  <a:lnTo>
                    <a:pt x="1110" y="765"/>
                  </a:lnTo>
                  <a:lnTo>
                    <a:pt x="1106" y="766"/>
                  </a:lnTo>
                  <a:lnTo>
                    <a:pt x="1101" y="769"/>
                  </a:lnTo>
                  <a:lnTo>
                    <a:pt x="1094" y="778"/>
                  </a:lnTo>
                  <a:lnTo>
                    <a:pt x="1088" y="785"/>
                  </a:lnTo>
                  <a:lnTo>
                    <a:pt x="1086" y="791"/>
                  </a:lnTo>
                  <a:lnTo>
                    <a:pt x="1084" y="794"/>
                  </a:lnTo>
                  <a:lnTo>
                    <a:pt x="1081" y="796"/>
                  </a:lnTo>
                  <a:lnTo>
                    <a:pt x="1073" y="801"/>
                  </a:lnTo>
                  <a:lnTo>
                    <a:pt x="1063" y="804"/>
                  </a:lnTo>
                  <a:lnTo>
                    <a:pt x="1055" y="798"/>
                  </a:lnTo>
                  <a:lnTo>
                    <a:pt x="1052" y="786"/>
                  </a:lnTo>
                  <a:lnTo>
                    <a:pt x="1054" y="775"/>
                  </a:lnTo>
                  <a:lnTo>
                    <a:pt x="1057" y="765"/>
                  </a:lnTo>
                  <a:lnTo>
                    <a:pt x="1058" y="762"/>
                  </a:lnTo>
                  <a:lnTo>
                    <a:pt x="1034" y="765"/>
                  </a:lnTo>
                  <a:lnTo>
                    <a:pt x="1034" y="850"/>
                  </a:lnTo>
                  <a:lnTo>
                    <a:pt x="1031" y="853"/>
                  </a:lnTo>
                  <a:lnTo>
                    <a:pt x="1031" y="880"/>
                  </a:lnTo>
                  <a:lnTo>
                    <a:pt x="1034" y="877"/>
                  </a:lnTo>
                  <a:lnTo>
                    <a:pt x="1034" y="936"/>
                  </a:lnTo>
                  <a:lnTo>
                    <a:pt x="1029" y="936"/>
                  </a:lnTo>
                  <a:lnTo>
                    <a:pt x="1028" y="945"/>
                  </a:lnTo>
                  <a:lnTo>
                    <a:pt x="1034" y="945"/>
                  </a:lnTo>
                  <a:lnTo>
                    <a:pt x="1035" y="945"/>
                  </a:lnTo>
                  <a:lnTo>
                    <a:pt x="1037" y="945"/>
                  </a:lnTo>
                  <a:lnTo>
                    <a:pt x="1040" y="946"/>
                  </a:lnTo>
                  <a:lnTo>
                    <a:pt x="1041" y="946"/>
                  </a:lnTo>
                  <a:lnTo>
                    <a:pt x="1051" y="949"/>
                  </a:lnTo>
                  <a:lnTo>
                    <a:pt x="1065" y="953"/>
                  </a:lnTo>
                  <a:lnTo>
                    <a:pt x="1081" y="959"/>
                  </a:lnTo>
                  <a:lnTo>
                    <a:pt x="1099" y="965"/>
                  </a:lnTo>
                  <a:lnTo>
                    <a:pt x="1116" y="972"/>
                  </a:lnTo>
                  <a:lnTo>
                    <a:pt x="1132" y="981"/>
                  </a:lnTo>
                  <a:lnTo>
                    <a:pt x="1146" y="989"/>
                  </a:lnTo>
                  <a:lnTo>
                    <a:pt x="1156" y="998"/>
                  </a:lnTo>
                  <a:lnTo>
                    <a:pt x="1166" y="1010"/>
                  </a:lnTo>
                  <a:lnTo>
                    <a:pt x="1176" y="1024"/>
                  </a:lnTo>
                  <a:lnTo>
                    <a:pt x="1188" y="1038"/>
                  </a:lnTo>
                  <a:lnTo>
                    <a:pt x="1198" y="1056"/>
                  </a:lnTo>
                  <a:lnTo>
                    <a:pt x="1207" y="1073"/>
                  </a:lnTo>
                  <a:lnTo>
                    <a:pt x="1214" y="1092"/>
                  </a:lnTo>
                  <a:lnTo>
                    <a:pt x="1220" y="1110"/>
                  </a:lnTo>
                  <a:lnTo>
                    <a:pt x="1221" y="1130"/>
                  </a:lnTo>
                  <a:lnTo>
                    <a:pt x="1220" y="1152"/>
                  </a:lnTo>
                  <a:lnTo>
                    <a:pt x="1217" y="1172"/>
                  </a:lnTo>
                  <a:lnTo>
                    <a:pt x="1211" y="1194"/>
                  </a:lnTo>
                  <a:lnTo>
                    <a:pt x="1202" y="1214"/>
                  </a:lnTo>
                  <a:lnTo>
                    <a:pt x="1191" y="1234"/>
                  </a:lnTo>
                  <a:lnTo>
                    <a:pt x="1176" y="1253"/>
                  </a:lnTo>
                  <a:lnTo>
                    <a:pt x="1159" y="1269"/>
                  </a:lnTo>
                  <a:lnTo>
                    <a:pt x="1137" y="1282"/>
                  </a:lnTo>
                  <a:lnTo>
                    <a:pt x="1114" y="1293"/>
                  </a:lnTo>
                  <a:lnTo>
                    <a:pt x="1093" y="1303"/>
                  </a:lnTo>
                  <a:lnTo>
                    <a:pt x="1074" y="1312"/>
                  </a:lnTo>
                  <a:lnTo>
                    <a:pt x="1055" y="1321"/>
                  </a:lnTo>
                  <a:lnTo>
                    <a:pt x="1041" y="1326"/>
                  </a:lnTo>
                  <a:lnTo>
                    <a:pt x="1029" y="1331"/>
                  </a:lnTo>
                  <a:lnTo>
                    <a:pt x="1022" y="1334"/>
                  </a:lnTo>
                  <a:lnTo>
                    <a:pt x="1019" y="1335"/>
                  </a:lnTo>
                  <a:lnTo>
                    <a:pt x="1016" y="1421"/>
                  </a:lnTo>
                  <a:lnTo>
                    <a:pt x="1021" y="1424"/>
                  </a:lnTo>
                  <a:lnTo>
                    <a:pt x="1034" y="1430"/>
                  </a:lnTo>
                  <a:lnTo>
                    <a:pt x="1051" y="1441"/>
                  </a:lnTo>
                  <a:lnTo>
                    <a:pt x="1073" y="1456"/>
                  </a:lnTo>
                  <a:lnTo>
                    <a:pt x="1093" y="1475"/>
                  </a:lnTo>
                  <a:lnTo>
                    <a:pt x="1112" y="1498"/>
                  </a:lnTo>
                  <a:lnTo>
                    <a:pt x="1124" y="1522"/>
                  </a:lnTo>
                  <a:lnTo>
                    <a:pt x="1130" y="1551"/>
                  </a:lnTo>
                  <a:lnTo>
                    <a:pt x="1132" y="1603"/>
                  </a:lnTo>
                  <a:lnTo>
                    <a:pt x="1130" y="1637"/>
                  </a:lnTo>
                  <a:lnTo>
                    <a:pt x="1123" y="1656"/>
                  </a:lnTo>
                  <a:lnTo>
                    <a:pt x="1113" y="1659"/>
                  </a:lnTo>
                  <a:lnTo>
                    <a:pt x="1104" y="1657"/>
                  </a:lnTo>
                  <a:lnTo>
                    <a:pt x="1103" y="1663"/>
                  </a:lnTo>
                  <a:lnTo>
                    <a:pt x="1104" y="1670"/>
                  </a:lnTo>
                  <a:lnTo>
                    <a:pt x="1106" y="1673"/>
                  </a:lnTo>
                  <a:lnTo>
                    <a:pt x="1113" y="1692"/>
                  </a:lnTo>
                  <a:lnTo>
                    <a:pt x="1101" y="1693"/>
                  </a:lnTo>
                  <a:lnTo>
                    <a:pt x="1088" y="1696"/>
                  </a:lnTo>
                  <a:lnTo>
                    <a:pt x="1077" y="1698"/>
                  </a:lnTo>
                  <a:lnTo>
                    <a:pt x="1064" y="1699"/>
                  </a:lnTo>
                  <a:lnTo>
                    <a:pt x="1052" y="1701"/>
                  </a:lnTo>
                  <a:lnTo>
                    <a:pt x="1040" y="1702"/>
                  </a:lnTo>
                  <a:lnTo>
                    <a:pt x="1028" y="1704"/>
                  </a:lnTo>
                  <a:lnTo>
                    <a:pt x="1015" y="1705"/>
                  </a:lnTo>
                  <a:lnTo>
                    <a:pt x="1015" y="1724"/>
                  </a:lnTo>
                  <a:lnTo>
                    <a:pt x="1029" y="1722"/>
                  </a:lnTo>
                  <a:lnTo>
                    <a:pt x="1044" y="1721"/>
                  </a:lnTo>
                  <a:lnTo>
                    <a:pt x="1058" y="1719"/>
                  </a:lnTo>
                  <a:lnTo>
                    <a:pt x="1074" y="1718"/>
                  </a:lnTo>
                  <a:lnTo>
                    <a:pt x="1088" y="1715"/>
                  </a:lnTo>
                  <a:lnTo>
                    <a:pt x="1103" y="1714"/>
                  </a:lnTo>
                  <a:lnTo>
                    <a:pt x="1117" y="1711"/>
                  </a:lnTo>
                  <a:lnTo>
                    <a:pt x="1132" y="1708"/>
                  </a:lnTo>
                  <a:lnTo>
                    <a:pt x="1137" y="1706"/>
                  </a:lnTo>
                  <a:lnTo>
                    <a:pt x="1143" y="1706"/>
                  </a:lnTo>
                  <a:lnTo>
                    <a:pt x="1149" y="1708"/>
                  </a:lnTo>
                  <a:lnTo>
                    <a:pt x="1156" y="1709"/>
                  </a:lnTo>
                  <a:lnTo>
                    <a:pt x="1166" y="1712"/>
                  </a:lnTo>
                  <a:lnTo>
                    <a:pt x="1173" y="1715"/>
                  </a:lnTo>
                  <a:lnTo>
                    <a:pt x="1179" y="1717"/>
                  </a:lnTo>
                  <a:lnTo>
                    <a:pt x="1188" y="1717"/>
                  </a:lnTo>
                  <a:lnTo>
                    <a:pt x="1195" y="1714"/>
                  </a:lnTo>
                  <a:lnTo>
                    <a:pt x="1207" y="1709"/>
                  </a:lnTo>
                  <a:lnTo>
                    <a:pt x="1220" y="1702"/>
                  </a:lnTo>
                  <a:lnTo>
                    <a:pt x="1235" y="1695"/>
                  </a:lnTo>
                  <a:lnTo>
                    <a:pt x="1251" y="1685"/>
                  </a:lnTo>
                  <a:lnTo>
                    <a:pt x="1266" y="1675"/>
                  </a:lnTo>
                  <a:lnTo>
                    <a:pt x="1280" y="1665"/>
                  </a:lnTo>
                  <a:lnTo>
                    <a:pt x="1290" y="1653"/>
                  </a:lnTo>
                  <a:lnTo>
                    <a:pt x="1306" y="1646"/>
                  </a:lnTo>
                  <a:lnTo>
                    <a:pt x="1322" y="1639"/>
                  </a:lnTo>
                  <a:lnTo>
                    <a:pt x="1336" y="1630"/>
                  </a:lnTo>
                  <a:lnTo>
                    <a:pt x="1352" y="1621"/>
                  </a:lnTo>
                  <a:lnTo>
                    <a:pt x="1366" y="1611"/>
                  </a:lnTo>
                  <a:lnTo>
                    <a:pt x="1381" y="1603"/>
                  </a:lnTo>
                  <a:lnTo>
                    <a:pt x="1395" y="1593"/>
                  </a:lnTo>
                  <a:lnTo>
                    <a:pt x="1410" y="1583"/>
                  </a:lnTo>
                  <a:lnTo>
                    <a:pt x="1401" y="1565"/>
                  </a:lnTo>
                  <a:lnTo>
                    <a:pt x="1389" y="1574"/>
                  </a:lnTo>
                  <a:lnTo>
                    <a:pt x="1378" y="1583"/>
                  </a:lnTo>
                  <a:lnTo>
                    <a:pt x="1365" y="1590"/>
                  </a:lnTo>
                  <a:lnTo>
                    <a:pt x="1353" y="1597"/>
                  </a:lnTo>
                  <a:lnTo>
                    <a:pt x="1340" y="1606"/>
                  </a:lnTo>
                  <a:lnTo>
                    <a:pt x="1328" y="1613"/>
                  </a:lnTo>
                  <a:lnTo>
                    <a:pt x="1315" y="1619"/>
                  </a:lnTo>
                  <a:lnTo>
                    <a:pt x="1302" y="1626"/>
                  </a:lnTo>
                  <a:lnTo>
                    <a:pt x="1304" y="1606"/>
                  </a:lnTo>
                  <a:lnTo>
                    <a:pt x="1304" y="1585"/>
                  </a:lnTo>
                  <a:lnTo>
                    <a:pt x="1306" y="1567"/>
                  </a:lnTo>
                  <a:lnTo>
                    <a:pt x="1310" y="1551"/>
                  </a:lnTo>
                  <a:lnTo>
                    <a:pt x="1320" y="1535"/>
                  </a:lnTo>
                  <a:lnTo>
                    <a:pt x="1333" y="1521"/>
                  </a:lnTo>
                  <a:lnTo>
                    <a:pt x="1342" y="1505"/>
                  </a:lnTo>
                  <a:lnTo>
                    <a:pt x="1342" y="1486"/>
                  </a:lnTo>
                  <a:lnTo>
                    <a:pt x="1336" y="1472"/>
                  </a:lnTo>
                  <a:lnTo>
                    <a:pt x="1328" y="1460"/>
                  </a:lnTo>
                  <a:lnTo>
                    <a:pt x="1319" y="1450"/>
                  </a:lnTo>
                  <a:lnTo>
                    <a:pt x="1310" y="1441"/>
                  </a:lnTo>
                  <a:lnTo>
                    <a:pt x="1316" y="1437"/>
                  </a:lnTo>
                  <a:lnTo>
                    <a:pt x="1323" y="1431"/>
                  </a:lnTo>
                  <a:lnTo>
                    <a:pt x="1329" y="1427"/>
                  </a:lnTo>
                  <a:lnTo>
                    <a:pt x="1335" y="1423"/>
                  </a:lnTo>
                  <a:lnTo>
                    <a:pt x="1326" y="1405"/>
                  </a:lnTo>
                  <a:lnTo>
                    <a:pt x="1322" y="1408"/>
                  </a:lnTo>
                  <a:lnTo>
                    <a:pt x="1317" y="1413"/>
                  </a:lnTo>
                  <a:lnTo>
                    <a:pt x="1313" y="1417"/>
                  </a:lnTo>
                  <a:lnTo>
                    <a:pt x="1307" y="1420"/>
                  </a:lnTo>
                  <a:lnTo>
                    <a:pt x="1310" y="1408"/>
                  </a:lnTo>
                  <a:lnTo>
                    <a:pt x="1313" y="1398"/>
                  </a:lnTo>
                  <a:lnTo>
                    <a:pt x="1319" y="1391"/>
                  </a:lnTo>
                  <a:lnTo>
                    <a:pt x="1330" y="1388"/>
                  </a:lnTo>
                  <a:lnTo>
                    <a:pt x="1345" y="1365"/>
                  </a:lnTo>
                  <a:lnTo>
                    <a:pt x="1339" y="1361"/>
                  </a:lnTo>
                  <a:lnTo>
                    <a:pt x="1335" y="1355"/>
                  </a:lnTo>
                  <a:lnTo>
                    <a:pt x="1330" y="1349"/>
                  </a:lnTo>
                  <a:lnTo>
                    <a:pt x="1328" y="1342"/>
                  </a:lnTo>
                  <a:lnTo>
                    <a:pt x="1328" y="1339"/>
                  </a:lnTo>
                  <a:lnTo>
                    <a:pt x="1326" y="1338"/>
                  </a:lnTo>
                  <a:lnTo>
                    <a:pt x="1326" y="1335"/>
                  </a:lnTo>
                  <a:lnTo>
                    <a:pt x="1325" y="1332"/>
                  </a:lnTo>
                  <a:lnTo>
                    <a:pt x="1364" y="1371"/>
                  </a:lnTo>
                  <a:lnTo>
                    <a:pt x="1362" y="1372"/>
                  </a:lnTo>
                  <a:lnTo>
                    <a:pt x="1362" y="1374"/>
                  </a:lnTo>
                  <a:lnTo>
                    <a:pt x="1361" y="1375"/>
                  </a:lnTo>
                  <a:lnTo>
                    <a:pt x="1359" y="1377"/>
                  </a:lnTo>
                  <a:lnTo>
                    <a:pt x="1356" y="1374"/>
                  </a:lnTo>
                  <a:lnTo>
                    <a:pt x="1352" y="1371"/>
                  </a:lnTo>
                  <a:lnTo>
                    <a:pt x="1348" y="1368"/>
                  </a:lnTo>
                  <a:lnTo>
                    <a:pt x="1345" y="1365"/>
                  </a:lnTo>
                  <a:lnTo>
                    <a:pt x="1330" y="1388"/>
                  </a:lnTo>
                  <a:lnTo>
                    <a:pt x="1332" y="1388"/>
                  </a:lnTo>
                  <a:lnTo>
                    <a:pt x="1333" y="1388"/>
                  </a:lnTo>
                  <a:lnTo>
                    <a:pt x="1333" y="1388"/>
                  </a:lnTo>
                  <a:lnTo>
                    <a:pt x="1335" y="1390"/>
                  </a:lnTo>
                  <a:lnTo>
                    <a:pt x="1336" y="1390"/>
                  </a:lnTo>
                  <a:lnTo>
                    <a:pt x="1339" y="1390"/>
                  </a:lnTo>
                  <a:lnTo>
                    <a:pt x="1340" y="1391"/>
                  </a:lnTo>
                  <a:lnTo>
                    <a:pt x="1342" y="1391"/>
                  </a:lnTo>
                  <a:lnTo>
                    <a:pt x="1338" y="1395"/>
                  </a:lnTo>
                  <a:lnTo>
                    <a:pt x="1335" y="1398"/>
                  </a:lnTo>
                  <a:lnTo>
                    <a:pt x="1330" y="1403"/>
                  </a:lnTo>
                  <a:lnTo>
                    <a:pt x="1326" y="1405"/>
                  </a:lnTo>
                  <a:lnTo>
                    <a:pt x="1335" y="1423"/>
                  </a:lnTo>
                  <a:lnTo>
                    <a:pt x="1340" y="1418"/>
                  </a:lnTo>
                  <a:lnTo>
                    <a:pt x="1346" y="1413"/>
                  </a:lnTo>
                  <a:lnTo>
                    <a:pt x="1352" y="1408"/>
                  </a:lnTo>
                  <a:lnTo>
                    <a:pt x="1358" y="1404"/>
                  </a:lnTo>
                  <a:lnTo>
                    <a:pt x="1359" y="1407"/>
                  </a:lnTo>
                  <a:lnTo>
                    <a:pt x="1362" y="1411"/>
                  </a:lnTo>
                  <a:lnTo>
                    <a:pt x="1365" y="1416"/>
                  </a:lnTo>
                  <a:lnTo>
                    <a:pt x="1371" y="1421"/>
                  </a:lnTo>
                  <a:lnTo>
                    <a:pt x="1379" y="1429"/>
                  </a:lnTo>
                  <a:lnTo>
                    <a:pt x="1382" y="1434"/>
                  </a:lnTo>
                  <a:lnTo>
                    <a:pt x="1382" y="1441"/>
                  </a:lnTo>
                  <a:lnTo>
                    <a:pt x="1384" y="1457"/>
                  </a:lnTo>
                  <a:lnTo>
                    <a:pt x="1388" y="1475"/>
                  </a:lnTo>
                  <a:lnTo>
                    <a:pt x="1395" y="1485"/>
                  </a:lnTo>
                  <a:lnTo>
                    <a:pt x="1401" y="1488"/>
                  </a:lnTo>
                  <a:lnTo>
                    <a:pt x="1405" y="1483"/>
                  </a:lnTo>
                  <a:lnTo>
                    <a:pt x="1407" y="1473"/>
                  </a:lnTo>
                  <a:lnTo>
                    <a:pt x="1410" y="1456"/>
                  </a:lnTo>
                  <a:lnTo>
                    <a:pt x="1410" y="1436"/>
                  </a:lnTo>
                  <a:lnTo>
                    <a:pt x="1408" y="1417"/>
                  </a:lnTo>
                  <a:lnTo>
                    <a:pt x="1484" y="1493"/>
                  </a:lnTo>
                  <a:lnTo>
                    <a:pt x="1474" y="1503"/>
                  </a:lnTo>
                  <a:lnTo>
                    <a:pt x="1464" y="1512"/>
                  </a:lnTo>
                  <a:lnTo>
                    <a:pt x="1454" y="1522"/>
                  </a:lnTo>
                  <a:lnTo>
                    <a:pt x="1444" y="1531"/>
                  </a:lnTo>
                  <a:lnTo>
                    <a:pt x="1434" y="1539"/>
                  </a:lnTo>
                  <a:lnTo>
                    <a:pt x="1423" y="1548"/>
                  </a:lnTo>
                  <a:lnTo>
                    <a:pt x="1412" y="1557"/>
                  </a:lnTo>
                  <a:lnTo>
                    <a:pt x="1401" y="1565"/>
                  </a:lnTo>
                  <a:lnTo>
                    <a:pt x="1410" y="1583"/>
                  </a:lnTo>
                  <a:lnTo>
                    <a:pt x="1421" y="1574"/>
                  </a:lnTo>
                  <a:lnTo>
                    <a:pt x="1433" y="1565"/>
                  </a:lnTo>
                  <a:lnTo>
                    <a:pt x="1444" y="1557"/>
                  </a:lnTo>
                  <a:lnTo>
                    <a:pt x="1456" y="1547"/>
                  </a:lnTo>
                  <a:lnTo>
                    <a:pt x="1466" y="1538"/>
                  </a:lnTo>
                  <a:lnTo>
                    <a:pt x="1477" y="1528"/>
                  </a:lnTo>
                  <a:lnTo>
                    <a:pt x="1487" y="1518"/>
                  </a:lnTo>
                  <a:lnTo>
                    <a:pt x="1499" y="1508"/>
                  </a:lnTo>
                  <a:lnTo>
                    <a:pt x="1617" y="1624"/>
                  </a:lnTo>
                  <a:lnTo>
                    <a:pt x="1585" y="1655"/>
                  </a:lnTo>
                  <a:lnTo>
                    <a:pt x="1554" y="1682"/>
                  </a:lnTo>
                  <a:lnTo>
                    <a:pt x="1519" y="1708"/>
                  </a:lnTo>
                  <a:lnTo>
                    <a:pt x="1484" y="1734"/>
                  </a:lnTo>
                  <a:lnTo>
                    <a:pt x="1448" y="1757"/>
                  </a:lnTo>
                  <a:lnTo>
                    <a:pt x="1411" y="1778"/>
                  </a:lnTo>
                  <a:lnTo>
                    <a:pt x="1374" y="1799"/>
                  </a:lnTo>
                  <a:lnTo>
                    <a:pt x="1335" y="1816"/>
                  </a:lnTo>
                  <a:lnTo>
                    <a:pt x="1294" y="1833"/>
                  </a:lnTo>
                  <a:lnTo>
                    <a:pt x="1253" y="1848"/>
                  </a:lnTo>
                  <a:lnTo>
                    <a:pt x="1211" y="1861"/>
                  </a:lnTo>
                  <a:lnTo>
                    <a:pt x="1168" y="1871"/>
                  </a:lnTo>
                  <a:lnTo>
                    <a:pt x="1124" y="1879"/>
                  </a:lnTo>
                  <a:lnTo>
                    <a:pt x="1081" y="1885"/>
                  </a:lnTo>
                  <a:lnTo>
                    <a:pt x="1035" y="1889"/>
                  </a:lnTo>
                  <a:lnTo>
                    <a:pt x="991" y="1892"/>
                  </a:lnTo>
                  <a:lnTo>
                    <a:pt x="983" y="1898"/>
                  </a:lnTo>
                  <a:lnTo>
                    <a:pt x="975" y="1902"/>
                  </a:lnTo>
                  <a:lnTo>
                    <a:pt x="965" y="1905"/>
                  </a:lnTo>
                  <a:lnTo>
                    <a:pt x="955" y="1907"/>
                  </a:lnTo>
                  <a:lnTo>
                    <a:pt x="943" y="1905"/>
                  </a:lnTo>
                  <a:lnTo>
                    <a:pt x="933" y="1902"/>
                  </a:lnTo>
                  <a:lnTo>
                    <a:pt x="923" y="1897"/>
                  </a:lnTo>
                  <a:lnTo>
                    <a:pt x="914" y="1891"/>
                  </a:lnTo>
                  <a:lnTo>
                    <a:pt x="871" y="1888"/>
                  </a:lnTo>
                  <a:lnTo>
                    <a:pt x="829" y="1882"/>
                  </a:lnTo>
                  <a:lnTo>
                    <a:pt x="787" y="1875"/>
                  </a:lnTo>
                  <a:lnTo>
                    <a:pt x="746" y="1866"/>
                  </a:lnTo>
                  <a:lnTo>
                    <a:pt x="705" y="1855"/>
                  </a:lnTo>
                  <a:lnTo>
                    <a:pt x="665" y="1842"/>
                  </a:lnTo>
                  <a:lnTo>
                    <a:pt x="626" y="1827"/>
                  </a:lnTo>
                  <a:lnTo>
                    <a:pt x="587" y="1812"/>
                  </a:lnTo>
                  <a:lnTo>
                    <a:pt x="548" y="1793"/>
                  </a:lnTo>
                  <a:lnTo>
                    <a:pt x="512" y="1774"/>
                  </a:lnTo>
                  <a:lnTo>
                    <a:pt x="475" y="1753"/>
                  </a:lnTo>
                  <a:lnTo>
                    <a:pt x="440" y="1729"/>
                  </a:lnTo>
                  <a:lnTo>
                    <a:pt x="406" y="1705"/>
                  </a:lnTo>
                  <a:lnTo>
                    <a:pt x="373" y="1678"/>
                  </a:lnTo>
                  <a:lnTo>
                    <a:pt x="341" y="1650"/>
                  </a:lnTo>
                  <a:lnTo>
                    <a:pt x="309" y="1620"/>
                  </a:lnTo>
                  <a:lnTo>
                    <a:pt x="308" y="1617"/>
                  </a:lnTo>
                  <a:lnTo>
                    <a:pt x="305" y="1616"/>
                  </a:lnTo>
                  <a:lnTo>
                    <a:pt x="304" y="1613"/>
                  </a:lnTo>
                  <a:lnTo>
                    <a:pt x="301" y="1610"/>
                  </a:lnTo>
                  <a:lnTo>
                    <a:pt x="419" y="1492"/>
                  </a:lnTo>
                  <a:lnTo>
                    <a:pt x="422" y="1495"/>
                  </a:lnTo>
                  <a:lnTo>
                    <a:pt x="423" y="1498"/>
                  </a:lnTo>
                  <a:lnTo>
                    <a:pt x="426" y="1499"/>
                  </a:lnTo>
                  <a:lnTo>
                    <a:pt x="427" y="1502"/>
                  </a:lnTo>
                  <a:lnTo>
                    <a:pt x="452" y="1525"/>
                  </a:lnTo>
                  <a:lnTo>
                    <a:pt x="476" y="1547"/>
                  </a:lnTo>
                  <a:lnTo>
                    <a:pt x="501" y="1567"/>
                  </a:lnTo>
                  <a:lnTo>
                    <a:pt x="528" y="1587"/>
                  </a:lnTo>
                  <a:lnTo>
                    <a:pt x="554" y="1604"/>
                  </a:lnTo>
                  <a:lnTo>
                    <a:pt x="583" y="1621"/>
                  </a:lnTo>
                  <a:lnTo>
                    <a:pt x="610" y="1637"/>
                  </a:lnTo>
                  <a:lnTo>
                    <a:pt x="639" y="1652"/>
                  </a:lnTo>
                  <a:lnTo>
                    <a:pt x="669" y="1665"/>
                  </a:lnTo>
                  <a:lnTo>
                    <a:pt x="698" y="1678"/>
                  </a:lnTo>
                  <a:lnTo>
                    <a:pt x="728" y="1688"/>
                  </a:lnTo>
                  <a:lnTo>
                    <a:pt x="760" y="1696"/>
                  </a:lnTo>
                  <a:lnTo>
                    <a:pt x="790" y="1705"/>
                  </a:lnTo>
                  <a:lnTo>
                    <a:pt x="822" y="1712"/>
                  </a:lnTo>
                  <a:lnTo>
                    <a:pt x="855" y="1717"/>
                  </a:lnTo>
                  <a:lnTo>
                    <a:pt x="887" y="1721"/>
                  </a:lnTo>
                  <a:lnTo>
                    <a:pt x="887" y="1702"/>
                  </a:lnTo>
                  <a:lnTo>
                    <a:pt x="855" y="1698"/>
                  </a:lnTo>
                  <a:lnTo>
                    <a:pt x="825" y="1693"/>
                  </a:lnTo>
                  <a:lnTo>
                    <a:pt x="793" y="1686"/>
                  </a:lnTo>
                  <a:lnTo>
                    <a:pt x="763" y="1679"/>
                  </a:lnTo>
                  <a:lnTo>
                    <a:pt x="733" y="1669"/>
                  </a:lnTo>
                  <a:lnTo>
                    <a:pt x="704" y="1659"/>
                  </a:lnTo>
                  <a:lnTo>
                    <a:pt x="675" y="1647"/>
                  </a:lnTo>
                  <a:lnTo>
                    <a:pt x="646" y="1634"/>
                  </a:lnTo>
                  <a:lnTo>
                    <a:pt x="619" y="1620"/>
                  </a:lnTo>
                  <a:lnTo>
                    <a:pt x="592" y="1606"/>
                  </a:lnTo>
                  <a:lnTo>
                    <a:pt x="564" y="1588"/>
                  </a:lnTo>
                  <a:lnTo>
                    <a:pt x="538" y="1571"/>
                  </a:lnTo>
                  <a:lnTo>
                    <a:pt x="512" y="1552"/>
                  </a:lnTo>
                  <a:lnTo>
                    <a:pt x="488" y="1532"/>
                  </a:lnTo>
                  <a:lnTo>
                    <a:pt x="463" y="1511"/>
                  </a:lnTo>
                  <a:lnTo>
                    <a:pt x="440" y="1489"/>
                  </a:lnTo>
                  <a:lnTo>
                    <a:pt x="439" y="1486"/>
                  </a:lnTo>
                  <a:lnTo>
                    <a:pt x="436" y="1483"/>
                  </a:lnTo>
                  <a:lnTo>
                    <a:pt x="435" y="1482"/>
                  </a:lnTo>
                  <a:lnTo>
                    <a:pt x="432" y="1479"/>
                  </a:lnTo>
                  <a:lnTo>
                    <a:pt x="435" y="1476"/>
                  </a:lnTo>
                  <a:lnTo>
                    <a:pt x="438" y="1476"/>
                  </a:lnTo>
                  <a:lnTo>
                    <a:pt x="442" y="1476"/>
                  </a:lnTo>
                  <a:lnTo>
                    <a:pt x="445" y="1476"/>
                  </a:lnTo>
                  <a:lnTo>
                    <a:pt x="449" y="1476"/>
                  </a:lnTo>
                  <a:lnTo>
                    <a:pt x="459" y="1475"/>
                  </a:lnTo>
                  <a:lnTo>
                    <a:pt x="468" y="1475"/>
                  </a:lnTo>
                  <a:lnTo>
                    <a:pt x="474" y="1475"/>
                  </a:lnTo>
                  <a:lnTo>
                    <a:pt x="479" y="1476"/>
                  </a:lnTo>
                  <a:lnTo>
                    <a:pt x="482" y="1477"/>
                  </a:lnTo>
                  <a:lnTo>
                    <a:pt x="487" y="1480"/>
                  </a:lnTo>
                  <a:lnTo>
                    <a:pt x="491" y="1483"/>
                  </a:lnTo>
                  <a:lnTo>
                    <a:pt x="495" y="1486"/>
                  </a:lnTo>
                  <a:lnTo>
                    <a:pt x="505" y="1490"/>
                  </a:lnTo>
                  <a:lnTo>
                    <a:pt x="515" y="1488"/>
                  </a:lnTo>
                  <a:lnTo>
                    <a:pt x="525" y="1479"/>
                  </a:lnTo>
                  <a:lnTo>
                    <a:pt x="535" y="1469"/>
                  </a:lnTo>
                  <a:lnTo>
                    <a:pt x="541" y="1465"/>
                  </a:lnTo>
                  <a:lnTo>
                    <a:pt x="550" y="1460"/>
                  </a:lnTo>
                  <a:lnTo>
                    <a:pt x="560" y="1457"/>
                  </a:lnTo>
                  <a:lnTo>
                    <a:pt x="570" y="1456"/>
                  </a:lnTo>
                  <a:lnTo>
                    <a:pt x="582" y="1453"/>
                  </a:lnTo>
                  <a:lnTo>
                    <a:pt x="592" y="1452"/>
                  </a:lnTo>
                  <a:lnTo>
                    <a:pt x="602" y="1450"/>
                  </a:lnTo>
                  <a:lnTo>
                    <a:pt x="610" y="1447"/>
                  </a:lnTo>
                  <a:lnTo>
                    <a:pt x="615" y="1446"/>
                  </a:lnTo>
                  <a:lnTo>
                    <a:pt x="618" y="1443"/>
                  </a:lnTo>
                  <a:lnTo>
                    <a:pt x="619" y="1441"/>
                  </a:lnTo>
                  <a:lnTo>
                    <a:pt x="620" y="1440"/>
                  </a:lnTo>
                  <a:lnTo>
                    <a:pt x="635" y="1450"/>
                  </a:lnTo>
                  <a:lnTo>
                    <a:pt x="651" y="1460"/>
                  </a:lnTo>
                  <a:lnTo>
                    <a:pt x="665" y="1469"/>
                  </a:lnTo>
                  <a:lnTo>
                    <a:pt x="681" y="1479"/>
                  </a:lnTo>
                  <a:lnTo>
                    <a:pt x="697" y="1486"/>
                  </a:lnTo>
                  <a:lnTo>
                    <a:pt x="713" y="1495"/>
                  </a:lnTo>
                  <a:lnTo>
                    <a:pt x="728" y="1502"/>
                  </a:lnTo>
                  <a:lnTo>
                    <a:pt x="746" y="1509"/>
                  </a:lnTo>
                  <a:lnTo>
                    <a:pt x="762" y="1515"/>
                  </a:lnTo>
                  <a:lnTo>
                    <a:pt x="779" y="1521"/>
                  </a:lnTo>
                  <a:lnTo>
                    <a:pt x="796" y="1526"/>
                  </a:lnTo>
                  <a:lnTo>
                    <a:pt x="813" y="1532"/>
                  </a:lnTo>
                  <a:lnTo>
                    <a:pt x="831" y="1537"/>
                  </a:lnTo>
                  <a:lnTo>
                    <a:pt x="848" y="1541"/>
                  </a:lnTo>
                  <a:lnTo>
                    <a:pt x="865" y="1544"/>
                  </a:lnTo>
                  <a:lnTo>
                    <a:pt x="884" y="1547"/>
                  </a:lnTo>
                  <a:lnTo>
                    <a:pt x="883" y="1528"/>
                  </a:lnTo>
                  <a:lnTo>
                    <a:pt x="864" y="1525"/>
                  </a:lnTo>
                  <a:lnTo>
                    <a:pt x="845" y="1521"/>
                  </a:lnTo>
                  <a:lnTo>
                    <a:pt x="828" y="1516"/>
                  </a:lnTo>
                  <a:lnTo>
                    <a:pt x="809" y="1512"/>
                  </a:lnTo>
                  <a:lnTo>
                    <a:pt x="790" y="1506"/>
                  </a:lnTo>
                  <a:lnTo>
                    <a:pt x="773" y="1501"/>
                  </a:lnTo>
                  <a:lnTo>
                    <a:pt x="756" y="1493"/>
                  </a:lnTo>
                  <a:lnTo>
                    <a:pt x="739" y="1486"/>
                  </a:lnTo>
                  <a:lnTo>
                    <a:pt x="721" y="1477"/>
                  </a:lnTo>
                  <a:lnTo>
                    <a:pt x="704" y="1470"/>
                  </a:lnTo>
                  <a:lnTo>
                    <a:pt x="688" y="1462"/>
                  </a:lnTo>
                  <a:lnTo>
                    <a:pt x="671" y="1452"/>
                  </a:lnTo>
                  <a:lnTo>
                    <a:pt x="655" y="1441"/>
                  </a:lnTo>
                  <a:lnTo>
                    <a:pt x="639" y="1431"/>
                  </a:lnTo>
                  <a:lnTo>
                    <a:pt x="623" y="1420"/>
                  </a:lnTo>
                  <a:lnTo>
                    <a:pt x="609" y="1408"/>
                  </a:lnTo>
                  <a:lnTo>
                    <a:pt x="607" y="1405"/>
                  </a:lnTo>
                  <a:lnTo>
                    <a:pt x="606" y="1403"/>
                  </a:lnTo>
                  <a:lnTo>
                    <a:pt x="605" y="1400"/>
                  </a:lnTo>
                  <a:lnTo>
                    <a:pt x="603" y="1397"/>
                  </a:lnTo>
                  <a:lnTo>
                    <a:pt x="593" y="1384"/>
                  </a:lnTo>
                  <a:lnTo>
                    <a:pt x="584" y="1377"/>
                  </a:lnTo>
                  <a:lnTo>
                    <a:pt x="579" y="1372"/>
                  </a:lnTo>
                  <a:lnTo>
                    <a:pt x="574" y="1361"/>
                  </a:lnTo>
                  <a:lnTo>
                    <a:pt x="573" y="1355"/>
                  </a:lnTo>
                  <a:lnTo>
                    <a:pt x="571" y="1351"/>
                  </a:lnTo>
                  <a:lnTo>
                    <a:pt x="569" y="1348"/>
                  </a:lnTo>
                  <a:lnTo>
                    <a:pt x="564" y="1346"/>
                  </a:lnTo>
                  <a:lnTo>
                    <a:pt x="648" y="1263"/>
                  </a:lnTo>
                  <a:lnTo>
                    <a:pt x="636" y="1249"/>
                  </a:lnTo>
                  <a:lnTo>
                    <a:pt x="541" y="1342"/>
                  </a:lnTo>
                  <a:lnTo>
                    <a:pt x="538" y="1339"/>
                  </a:lnTo>
                  <a:lnTo>
                    <a:pt x="535" y="1335"/>
                  </a:lnTo>
                  <a:lnTo>
                    <a:pt x="533" y="1332"/>
                  </a:lnTo>
                  <a:lnTo>
                    <a:pt x="530" y="1329"/>
                  </a:lnTo>
                  <a:lnTo>
                    <a:pt x="531" y="1323"/>
                  </a:lnTo>
                  <a:lnTo>
                    <a:pt x="533" y="1318"/>
                  </a:lnTo>
                  <a:lnTo>
                    <a:pt x="534" y="1312"/>
                  </a:lnTo>
                  <a:lnTo>
                    <a:pt x="535" y="1306"/>
                  </a:lnTo>
                  <a:lnTo>
                    <a:pt x="535" y="1293"/>
                  </a:lnTo>
                  <a:lnTo>
                    <a:pt x="533" y="1279"/>
                  </a:lnTo>
                  <a:lnTo>
                    <a:pt x="527" y="1263"/>
                  </a:lnTo>
                  <a:lnTo>
                    <a:pt x="517" y="1246"/>
                  </a:lnTo>
                  <a:lnTo>
                    <a:pt x="507" y="1230"/>
                  </a:lnTo>
                  <a:lnTo>
                    <a:pt x="501" y="1220"/>
                  </a:lnTo>
                  <a:lnTo>
                    <a:pt x="498" y="1208"/>
                  </a:lnTo>
                  <a:lnTo>
                    <a:pt x="499" y="1195"/>
                  </a:lnTo>
                  <a:lnTo>
                    <a:pt x="502" y="1182"/>
                  </a:lnTo>
                  <a:lnTo>
                    <a:pt x="504" y="1172"/>
                  </a:lnTo>
                  <a:lnTo>
                    <a:pt x="504" y="1164"/>
                  </a:lnTo>
                  <a:lnTo>
                    <a:pt x="499" y="1152"/>
                  </a:lnTo>
                  <a:lnTo>
                    <a:pt x="494" y="1139"/>
                  </a:lnTo>
                  <a:lnTo>
                    <a:pt x="491" y="1128"/>
                  </a:lnTo>
                  <a:lnTo>
                    <a:pt x="487" y="1118"/>
                  </a:lnTo>
                  <a:lnTo>
                    <a:pt x="481" y="1109"/>
                  </a:lnTo>
                  <a:lnTo>
                    <a:pt x="475" y="1099"/>
                  </a:lnTo>
                  <a:lnTo>
                    <a:pt x="471" y="1086"/>
                  </a:lnTo>
                  <a:lnTo>
                    <a:pt x="471" y="1071"/>
                  </a:lnTo>
                  <a:lnTo>
                    <a:pt x="474" y="1056"/>
                  </a:lnTo>
                  <a:lnTo>
                    <a:pt x="479" y="1043"/>
                  </a:lnTo>
                  <a:lnTo>
                    <a:pt x="485" y="1033"/>
                  </a:lnTo>
                  <a:lnTo>
                    <a:pt x="491" y="1028"/>
                  </a:lnTo>
                  <a:lnTo>
                    <a:pt x="492" y="1027"/>
                  </a:lnTo>
                  <a:lnTo>
                    <a:pt x="495" y="1024"/>
                  </a:lnTo>
                  <a:lnTo>
                    <a:pt x="501" y="1017"/>
                  </a:lnTo>
                  <a:lnTo>
                    <a:pt x="508" y="1007"/>
                  </a:lnTo>
                  <a:lnTo>
                    <a:pt x="517" y="995"/>
                  </a:lnTo>
                  <a:lnTo>
                    <a:pt x="523" y="986"/>
                  </a:lnTo>
                  <a:lnTo>
                    <a:pt x="527" y="976"/>
                  </a:lnTo>
                  <a:lnTo>
                    <a:pt x="531" y="965"/>
                  </a:lnTo>
                  <a:lnTo>
                    <a:pt x="534" y="955"/>
                  </a:lnTo>
                  <a:lnTo>
                    <a:pt x="564" y="955"/>
                  </a:lnTo>
                  <a:lnTo>
                    <a:pt x="569" y="959"/>
                  </a:lnTo>
                  <a:lnTo>
                    <a:pt x="573" y="963"/>
                  </a:lnTo>
                  <a:lnTo>
                    <a:pt x="579" y="969"/>
                  </a:lnTo>
                  <a:lnTo>
                    <a:pt x="584" y="974"/>
                  </a:lnTo>
                  <a:lnTo>
                    <a:pt x="584" y="984"/>
                  </a:lnTo>
                  <a:lnTo>
                    <a:pt x="586" y="994"/>
                  </a:lnTo>
                  <a:lnTo>
                    <a:pt x="587" y="1005"/>
                  </a:lnTo>
                  <a:lnTo>
                    <a:pt x="589" y="1015"/>
                  </a:lnTo>
                  <a:lnTo>
                    <a:pt x="584" y="1018"/>
                  </a:lnTo>
                  <a:lnTo>
                    <a:pt x="580" y="1022"/>
                  </a:lnTo>
                  <a:lnTo>
                    <a:pt x="574" y="1027"/>
                  </a:lnTo>
                  <a:lnTo>
                    <a:pt x="570" y="1031"/>
                  </a:lnTo>
                  <a:lnTo>
                    <a:pt x="566" y="1041"/>
                  </a:lnTo>
                  <a:lnTo>
                    <a:pt x="571" y="1051"/>
                  </a:lnTo>
                  <a:lnTo>
                    <a:pt x="577" y="1057"/>
                  </a:lnTo>
                  <a:lnTo>
                    <a:pt x="582" y="1060"/>
                  </a:lnTo>
                  <a:lnTo>
                    <a:pt x="597" y="1063"/>
                  </a:lnTo>
                  <a:lnTo>
                    <a:pt x="602" y="1077"/>
                  </a:lnTo>
                  <a:lnTo>
                    <a:pt x="607" y="1093"/>
                  </a:lnTo>
                  <a:lnTo>
                    <a:pt x="613" y="1107"/>
                  </a:lnTo>
                  <a:lnTo>
                    <a:pt x="619" y="1122"/>
                  </a:lnTo>
                  <a:lnTo>
                    <a:pt x="626" y="1136"/>
                  </a:lnTo>
                  <a:lnTo>
                    <a:pt x="633" y="1149"/>
                  </a:lnTo>
                  <a:lnTo>
                    <a:pt x="641" y="1164"/>
                  </a:lnTo>
                  <a:lnTo>
                    <a:pt x="649" y="1177"/>
                  </a:lnTo>
                  <a:lnTo>
                    <a:pt x="664" y="1164"/>
                  </a:lnTo>
                  <a:lnTo>
                    <a:pt x="656" y="1152"/>
                  </a:lnTo>
                  <a:lnTo>
                    <a:pt x="649" y="1141"/>
                  </a:lnTo>
                  <a:lnTo>
                    <a:pt x="643" y="1129"/>
                  </a:lnTo>
                  <a:lnTo>
                    <a:pt x="636" y="1116"/>
                  </a:lnTo>
                  <a:lnTo>
                    <a:pt x="632" y="1105"/>
                  </a:lnTo>
                  <a:lnTo>
                    <a:pt x="626" y="1092"/>
                  </a:lnTo>
                  <a:lnTo>
                    <a:pt x="622" y="1079"/>
                  </a:lnTo>
                  <a:lnTo>
                    <a:pt x="618" y="1066"/>
                  </a:lnTo>
                  <a:lnTo>
                    <a:pt x="620" y="1067"/>
                  </a:lnTo>
                  <a:lnTo>
                    <a:pt x="622" y="1067"/>
                  </a:lnTo>
                  <a:lnTo>
                    <a:pt x="625" y="1067"/>
                  </a:lnTo>
                  <a:lnTo>
                    <a:pt x="631" y="1067"/>
                  </a:lnTo>
                  <a:lnTo>
                    <a:pt x="638" y="1067"/>
                  </a:lnTo>
                  <a:lnTo>
                    <a:pt x="645" y="1067"/>
                  </a:lnTo>
                  <a:lnTo>
                    <a:pt x="654" y="1069"/>
                  </a:lnTo>
                  <a:lnTo>
                    <a:pt x="662" y="1069"/>
                  </a:lnTo>
                  <a:lnTo>
                    <a:pt x="671" y="1070"/>
                  </a:lnTo>
                  <a:lnTo>
                    <a:pt x="679" y="1073"/>
                  </a:lnTo>
                  <a:lnTo>
                    <a:pt x="690" y="1080"/>
                  </a:lnTo>
                  <a:lnTo>
                    <a:pt x="700" y="1089"/>
                  </a:lnTo>
                  <a:lnTo>
                    <a:pt x="710" y="1099"/>
                  </a:lnTo>
                  <a:lnTo>
                    <a:pt x="718" y="1107"/>
                  </a:lnTo>
                  <a:lnTo>
                    <a:pt x="726" y="1116"/>
                  </a:lnTo>
                  <a:lnTo>
                    <a:pt x="731" y="1122"/>
                  </a:lnTo>
                  <a:lnTo>
                    <a:pt x="733" y="1123"/>
                  </a:lnTo>
                  <a:lnTo>
                    <a:pt x="746" y="1139"/>
                  </a:lnTo>
                  <a:lnTo>
                    <a:pt x="688" y="1197"/>
                  </a:lnTo>
                  <a:lnTo>
                    <a:pt x="682" y="1188"/>
                  </a:lnTo>
                  <a:lnTo>
                    <a:pt x="675" y="1179"/>
                  </a:lnTo>
                  <a:lnTo>
                    <a:pt x="669" y="1172"/>
                  </a:lnTo>
                  <a:lnTo>
                    <a:pt x="664" y="1164"/>
                  </a:lnTo>
                  <a:lnTo>
                    <a:pt x="649" y="1177"/>
                  </a:lnTo>
                  <a:lnTo>
                    <a:pt x="655" y="1185"/>
                  </a:lnTo>
                  <a:lnTo>
                    <a:pt x="661" y="1192"/>
                  </a:lnTo>
                  <a:lnTo>
                    <a:pt x="668" y="1201"/>
                  </a:lnTo>
                  <a:lnTo>
                    <a:pt x="675" y="1210"/>
                  </a:lnTo>
                  <a:lnTo>
                    <a:pt x="636" y="1249"/>
                  </a:lnTo>
                  <a:lnTo>
                    <a:pt x="648" y="1263"/>
                  </a:lnTo>
                  <a:lnTo>
                    <a:pt x="687" y="1224"/>
                  </a:lnTo>
                  <a:lnTo>
                    <a:pt x="690" y="1227"/>
                  </a:lnTo>
                  <a:lnTo>
                    <a:pt x="692" y="1228"/>
                  </a:lnTo>
                  <a:lnTo>
                    <a:pt x="694" y="1231"/>
                  </a:lnTo>
                  <a:lnTo>
                    <a:pt x="697" y="1234"/>
                  </a:lnTo>
                  <a:lnTo>
                    <a:pt x="707" y="1244"/>
                  </a:lnTo>
                  <a:lnTo>
                    <a:pt x="718" y="1254"/>
                  </a:lnTo>
                  <a:lnTo>
                    <a:pt x="730" y="1263"/>
                  </a:lnTo>
                  <a:lnTo>
                    <a:pt x="741" y="1272"/>
                  </a:lnTo>
                  <a:lnTo>
                    <a:pt x="754" y="1280"/>
                  </a:lnTo>
                  <a:lnTo>
                    <a:pt x="766" y="1289"/>
                  </a:lnTo>
                  <a:lnTo>
                    <a:pt x="779" y="1296"/>
                  </a:lnTo>
                  <a:lnTo>
                    <a:pt x="792" y="1303"/>
                  </a:lnTo>
                  <a:lnTo>
                    <a:pt x="793" y="1299"/>
                  </a:lnTo>
                  <a:lnTo>
                    <a:pt x="795" y="1295"/>
                  </a:lnTo>
                  <a:lnTo>
                    <a:pt x="798" y="1290"/>
                  </a:lnTo>
                  <a:lnTo>
                    <a:pt x="800" y="1286"/>
                  </a:lnTo>
                  <a:lnTo>
                    <a:pt x="787" y="1279"/>
                  </a:lnTo>
                  <a:lnTo>
                    <a:pt x="776" y="1272"/>
                  </a:lnTo>
                  <a:lnTo>
                    <a:pt x="764" y="1264"/>
                  </a:lnTo>
                  <a:lnTo>
                    <a:pt x="753" y="1257"/>
                  </a:lnTo>
                  <a:lnTo>
                    <a:pt x="741" y="1249"/>
                  </a:lnTo>
                  <a:lnTo>
                    <a:pt x="731" y="1240"/>
                  </a:lnTo>
                  <a:lnTo>
                    <a:pt x="720" y="1230"/>
                  </a:lnTo>
                  <a:lnTo>
                    <a:pt x="710" y="1220"/>
                  </a:lnTo>
                  <a:lnTo>
                    <a:pt x="707" y="1217"/>
                  </a:lnTo>
                  <a:lnTo>
                    <a:pt x="705" y="1215"/>
                  </a:lnTo>
                  <a:lnTo>
                    <a:pt x="703" y="1213"/>
                  </a:lnTo>
                  <a:lnTo>
                    <a:pt x="700" y="1210"/>
                  </a:lnTo>
                  <a:lnTo>
                    <a:pt x="842" y="1069"/>
                  </a:lnTo>
                  <a:lnTo>
                    <a:pt x="836" y="1067"/>
                  </a:lnTo>
                  <a:lnTo>
                    <a:pt x="832" y="1066"/>
                  </a:lnTo>
                  <a:lnTo>
                    <a:pt x="826" y="1066"/>
                  </a:lnTo>
                  <a:lnTo>
                    <a:pt x="821" y="1064"/>
                  </a:lnTo>
                  <a:lnTo>
                    <a:pt x="773" y="1110"/>
                  </a:lnTo>
                  <a:lnTo>
                    <a:pt x="775" y="1094"/>
                  </a:lnTo>
                  <a:lnTo>
                    <a:pt x="773" y="1079"/>
                  </a:lnTo>
                  <a:lnTo>
                    <a:pt x="772" y="1067"/>
                  </a:lnTo>
                  <a:lnTo>
                    <a:pt x="772" y="1063"/>
                  </a:lnTo>
                  <a:lnTo>
                    <a:pt x="798" y="1053"/>
                  </a:lnTo>
                  <a:lnTo>
                    <a:pt x="766" y="1043"/>
                  </a:lnTo>
                  <a:lnTo>
                    <a:pt x="740" y="1030"/>
                  </a:lnTo>
                  <a:lnTo>
                    <a:pt x="718" y="1014"/>
                  </a:lnTo>
                  <a:lnTo>
                    <a:pt x="701" y="997"/>
                  </a:lnTo>
                  <a:lnTo>
                    <a:pt x="688" y="979"/>
                  </a:lnTo>
                  <a:lnTo>
                    <a:pt x="677" y="963"/>
                  </a:lnTo>
                  <a:lnTo>
                    <a:pt x="668" y="948"/>
                  </a:lnTo>
                  <a:lnTo>
                    <a:pt x="661" y="933"/>
                  </a:lnTo>
                  <a:lnTo>
                    <a:pt x="649" y="903"/>
                  </a:lnTo>
                  <a:lnTo>
                    <a:pt x="645" y="870"/>
                  </a:lnTo>
                  <a:lnTo>
                    <a:pt x="642" y="841"/>
                  </a:lnTo>
                  <a:lnTo>
                    <a:pt x="642" y="830"/>
                  </a:lnTo>
                  <a:lnTo>
                    <a:pt x="641" y="831"/>
                  </a:lnTo>
                  <a:lnTo>
                    <a:pt x="638" y="834"/>
                  </a:lnTo>
                  <a:lnTo>
                    <a:pt x="631" y="837"/>
                  </a:lnTo>
                  <a:lnTo>
                    <a:pt x="623" y="842"/>
                  </a:lnTo>
                  <a:lnTo>
                    <a:pt x="626" y="835"/>
                  </a:lnTo>
                  <a:lnTo>
                    <a:pt x="631" y="827"/>
                  </a:lnTo>
                  <a:lnTo>
                    <a:pt x="633" y="819"/>
                  </a:lnTo>
                  <a:lnTo>
                    <a:pt x="636" y="812"/>
                  </a:lnTo>
                  <a:lnTo>
                    <a:pt x="638" y="798"/>
                  </a:lnTo>
                  <a:lnTo>
                    <a:pt x="639" y="783"/>
                  </a:lnTo>
                  <a:lnTo>
                    <a:pt x="642" y="769"/>
                  </a:lnTo>
                  <a:lnTo>
                    <a:pt x="646" y="756"/>
                  </a:lnTo>
                  <a:lnTo>
                    <a:pt x="639" y="768"/>
                  </a:lnTo>
                  <a:lnTo>
                    <a:pt x="632" y="781"/>
                  </a:lnTo>
                  <a:lnTo>
                    <a:pt x="626" y="794"/>
                  </a:lnTo>
                  <a:lnTo>
                    <a:pt x="619" y="805"/>
                  </a:lnTo>
                  <a:lnTo>
                    <a:pt x="613" y="819"/>
                  </a:lnTo>
                  <a:lnTo>
                    <a:pt x="609" y="832"/>
                  </a:lnTo>
                  <a:lnTo>
                    <a:pt x="603" y="845"/>
                  </a:lnTo>
                  <a:lnTo>
                    <a:pt x="599" y="860"/>
                  </a:lnTo>
                  <a:lnTo>
                    <a:pt x="592" y="864"/>
                  </a:lnTo>
                  <a:lnTo>
                    <a:pt x="584" y="868"/>
                  </a:lnTo>
                  <a:lnTo>
                    <a:pt x="579" y="871"/>
                  </a:lnTo>
                  <a:lnTo>
                    <a:pt x="574" y="873"/>
                  </a:lnTo>
                  <a:lnTo>
                    <a:pt x="569" y="876"/>
                  </a:lnTo>
                  <a:lnTo>
                    <a:pt x="561" y="881"/>
                  </a:lnTo>
                  <a:lnTo>
                    <a:pt x="553" y="889"/>
                  </a:lnTo>
                  <a:lnTo>
                    <a:pt x="544" y="897"/>
                  </a:lnTo>
                  <a:lnTo>
                    <a:pt x="535" y="906"/>
                  </a:lnTo>
                  <a:lnTo>
                    <a:pt x="527" y="916"/>
                  </a:lnTo>
                  <a:lnTo>
                    <a:pt x="520" y="923"/>
                  </a:lnTo>
                  <a:lnTo>
                    <a:pt x="514" y="930"/>
                  </a:lnTo>
                  <a:lnTo>
                    <a:pt x="512" y="932"/>
                  </a:lnTo>
                  <a:lnTo>
                    <a:pt x="511" y="933"/>
                  </a:lnTo>
                  <a:lnTo>
                    <a:pt x="510" y="935"/>
                  </a:lnTo>
                  <a:lnTo>
                    <a:pt x="508" y="936"/>
                  </a:lnTo>
                  <a:lnTo>
                    <a:pt x="435" y="936"/>
                  </a:lnTo>
                  <a:lnTo>
                    <a:pt x="432" y="955"/>
                  </a:lnTo>
                  <a:lnTo>
                    <a:pt x="491" y="955"/>
                  </a:lnTo>
                  <a:lnTo>
                    <a:pt x="485" y="963"/>
                  </a:lnTo>
                  <a:lnTo>
                    <a:pt x="479" y="969"/>
                  </a:lnTo>
                  <a:lnTo>
                    <a:pt x="475" y="975"/>
                  </a:lnTo>
                  <a:lnTo>
                    <a:pt x="474" y="976"/>
                  </a:lnTo>
                  <a:lnTo>
                    <a:pt x="478" y="1010"/>
                  </a:lnTo>
                  <a:lnTo>
                    <a:pt x="442" y="1067"/>
                  </a:lnTo>
                  <a:lnTo>
                    <a:pt x="420" y="1070"/>
                  </a:lnTo>
                  <a:lnTo>
                    <a:pt x="404" y="1057"/>
                  </a:lnTo>
                  <a:lnTo>
                    <a:pt x="403" y="1043"/>
                  </a:lnTo>
                  <a:lnTo>
                    <a:pt x="400" y="1027"/>
                  </a:lnTo>
                  <a:lnTo>
                    <a:pt x="399" y="1012"/>
                  </a:lnTo>
                  <a:lnTo>
                    <a:pt x="397" y="998"/>
                  </a:lnTo>
                  <a:lnTo>
                    <a:pt x="379" y="999"/>
                  </a:lnTo>
                  <a:lnTo>
                    <a:pt x="380" y="1012"/>
                  </a:lnTo>
                  <a:lnTo>
                    <a:pt x="381" y="1024"/>
                  </a:lnTo>
                  <a:lnTo>
                    <a:pt x="383" y="1037"/>
                  </a:lnTo>
                  <a:lnTo>
                    <a:pt x="384" y="1048"/>
                  </a:lnTo>
                  <a:lnTo>
                    <a:pt x="377" y="1050"/>
                  </a:lnTo>
                  <a:lnTo>
                    <a:pt x="368" y="1053"/>
                  </a:lnTo>
                  <a:lnTo>
                    <a:pt x="357" y="1057"/>
                  </a:lnTo>
                  <a:lnTo>
                    <a:pt x="344" y="1063"/>
                  </a:lnTo>
                  <a:lnTo>
                    <a:pt x="330" y="1071"/>
                  </a:lnTo>
                  <a:lnTo>
                    <a:pt x="319" y="1083"/>
                  </a:lnTo>
                  <a:lnTo>
                    <a:pt x="311" y="1096"/>
                  </a:lnTo>
                  <a:lnTo>
                    <a:pt x="305" y="1109"/>
                  </a:lnTo>
                  <a:lnTo>
                    <a:pt x="301" y="1123"/>
                  </a:lnTo>
                  <a:lnTo>
                    <a:pt x="299" y="1136"/>
                  </a:lnTo>
                  <a:lnTo>
                    <a:pt x="298" y="1151"/>
                  </a:lnTo>
                  <a:lnTo>
                    <a:pt x="298" y="1164"/>
                  </a:lnTo>
                  <a:lnTo>
                    <a:pt x="295" y="1181"/>
                  </a:lnTo>
                  <a:lnTo>
                    <a:pt x="289" y="1188"/>
                  </a:lnTo>
                  <a:lnTo>
                    <a:pt x="283" y="1188"/>
                  </a:lnTo>
                  <a:lnTo>
                    <a:pt x="281" y="1188"/>
                  </a:lnTo>
                  <a:lnTo>
                    <a:pt x="275" y="1185"/>
                  </a:lnTo>
                  <a:lnTo>
                    <a:pt x="268" y="1182"/>
                  </a:lnTo>
                  <a:lnTo>
                    <a:pt x="262" y="1179"/>
                  </a:lnTo>
                  <a:lnTo>
                    <a:pt x="255" y="1178"/>
                  </a:lnTo>
                  <a:lnTo>
                    <a:pt x="245" y="1138"/>
                  </a:lnTo>
                  <a:lnTo>
                    <a:pt x="236" y="1097"/>
                  </a:lnTo>
                  <a:lnTo>
                    <a:pt x="229" y="1056"/>
                  </a:lnTo>
                  <a:lnTo>
                    <a:pt x="224" y="1012"/>
                  </a:lnTo>
                  <a:lnTo>
                    <a:pt x="206" y="1012"/>
                  </a:lnTo>
                  <a:lnTo>
                    <a:pt x="210" y="1054"/>
                  </a:lnTo>
                  <a:lnTo>
                    <a:pt x="216" y="1096"/>
                  </a:lnTo>
                  <a:lnTo>
                    <a:pt x="224" y="1136"/>
                  </a:lnTo>
                  <a:lnTo>
                    <a:pt x="235" y="1177"/>
                  </a:lnTo>
                  <a:lnTo>
                    <a:pt x="222" y="1178"/>
                  </a:lnTo>
                  <a:lnTo>
                    <a:pt x="209" y="1181"/>
                  </a:lnTo>
                  <a:lnTo>
                    <a:pt x="197" y="1185"/>
                  </a:lnTo>
                  <a:lnTo>
                    <a:pt x="187" y="1188"/>
                  </a:lnTo>
                  <a:lnTo>
                    <a:pt x="178" y="1192"/>
                  </a:lnTo>
                  <a:lnTo>
                    <a:pt x="171" y="1197"/>
                  </a:lnTo>
                  <a:lnTo>
                    <a:pt x="167" y="1198"/>
                  </a:lnTo>
                  <a:lnTo>
                    <a:pt x="165" y="1200"/>
                  </a:lnTo>
                  <a:lnTo>
                    <a:pt x="158" y="1197"/>
                  </a:lnTo>
                  <a:lnTo>
                    <a:pt x="150" y="1197"/>
                  </a:lnTo>
                  <a:lnTo>
                    <a:pt x="138" y="1200"/>
                  </a:lnTo>
                  <a:lnTo>
                    <a:pt x="128" y="1204"/>
                  </a:lnTo>
                  <a:lnTo>
                    <a:pt x="118" y="1208"/>
                  </a:lnTo>
                  <a:lnTo>
                    <a:pt x="109" y="1213"/>
                  </a:lnTo>
                  <a:lnTo>
                    <a:pt x="103" y="1215"/>
                  </a:lnTo>
                  <a:lnTo>
                    <a:pt x="101" y="1217"/>
                  </a:lnTo>
                  <a:lnTo>
                    <a:pt x="108" y="1250"/>
                  </a:lnTo>
                  <a:lnTo>
                    <a:pt x="132" y="1238"/>
                  </a:lnTo>
                  <a:lnTo>
                    <a:pt x="151" y="1250"/>
                  </a:lnTo>
                  <a:lnTo>
                    <a:pt x="152" y="1251"/>
                  </a:lnTo>
                  <a:lnTo>
                    <a:pt x="157" y="1256"/>
                  </a:lnTo>
                  <a:lnTo>
                    <a:pt x="164" y="1260"/>
                  </a:lnTo>
                  <a:lnTo>
                    <a:pt x="171" y="1267"/>
                  </a:lnTo>
                  <a:lnTo>
                    <a:pt x="180" y="1274"/>
                  </a:lnTo>
                  <a:lnTo>
                    <a:pt x="188" y="1283"/>
                  </a:lnTo>
                  <a:lnTo>
                    <a:pt x="197" y="1290"/>
                  </a:lnTo>
                  <a:lnTo>
                    <a:pt x="204" y="1296"/>
                  </a:lnTo>
                  <a:lnTo>
                    <a:pt x="213" y="1308"/>
                  </a:lnTo>
                  <a:lnTo>
                    <a:pt x="213" y="1319"/>
                  </a:lnTo>
                  <a:lnTo>
                    <a:pt x="211" y="1332"/>
                  </a:lnTo>
                  <a:lnTo>
                    <a:pt x="216" y="1346"/>
                  </a:lnTo>
                  <a:lnTo>
                    <a:pt x="223" y="1358"/>
                  </a:lnTo>
                  <a:lnTo>
                    <a:pt x="230" y="1365"/>
                  </a:lnTo>
                  <a:lnTo>
                    <a:pt x="237" y="1369"/>
                  </a:lnTo>
                  <a:lnTo>
                    <a:pt x="247" y="1371"/>
                  </a:lnTo>
                  <a:lnTo>
                    <a:pt x="253" y="1371"/>
                  </a:lnTo>
                  <a:lnTo>
                    <a:pt x="259" y="1372"/>
                  </a:lnTo>
                  <a:lnTo>
                    <a:pt x="266" y="1372"/>
                  </a:lnTo>
                  <a:lnTo>
                    <a:pt x="273" y="1375"/>
                  </a:lnTo>
                  <a:lnTo>
                    <a:pt x="279" y="1377"/>
                  </a:lnTo>
                  <a:lnTo>
                    <a:pt x="286" y="1381"/>
                  </a:lnTo>
                  <a:lnTo>
                    <a:pt x="292" y="1385"/>
                  </a:lnTo>
                  <a:lnTo>
                    <a:pt x="298" y="1390"/>
                  </a:lnTo>
                  <a:lnTo>
                    <a:pt x="308" y="1405"/>
                  </a:lnTo>
                  <a:lnTo>
                    <a:pt x="314" y="1426"/>
                  </a:lnTo>
                  <a:lnTo>
                    <a:pt x="318" y="1443"/>
                  </a:lnTo>
                  <a:lnTo>
                    <a:pt x="319" y="1450"/>
                  </a:lnTo>
                  <a:lnTo>
                    <a:pt x="321" y="1450"/>
                  </a:lnTo>
                  <a:lnTo>
                    <a:pt x="325" y="1452"/>
                  </a:lnTo>
                  <a:lnTo>
                    <a:pt x="331" y="1453"/>
                  </a:lnTo>
                  <a:lnTo>
                    <a:pt x="340" y="1454"/>
                  </a:lnTo>
                  <a:lnTo>
                    <a:pt x="348" y="1457"/>
                  </a:lnTo>
                  <a:lnTo>
                    <a:pt x="355" y="1459"/>
                  </a:lnTo>
                  <a:lnTo>
                    <a:pt x="364" y="1462"/>
                  </a:lnTo>
                  <a:lnTo>
                    <a:pt x="370" y="1465"/>
                  </a:lnTo>
                  <a:lnTo>
                    <a:pt x="376" y="1467"/>
                  </a:lnTo>
                  <a:lnTo>
                    <a:pt x="383" y="1470"/>
                  </a:lnTo>
                  <a:lnTo>
                    <a:pt x="391" y="1472"/>
                  </a:lnTo>
                  <a:lnTo>
                    <a:pt x="402" y="1475"/>
                  </a:lnTo>
                  <a:lnTo>
                    <a:pt x="403" y="1476"/>
                  </a:lnTo>
                  <a:lnTo>
                    <a:pt x="404" y="1476"/>
                  </a:lnTo>
                  <a:lnTo>
                    <a:pt x="404" y="1477"/>
                  </a:lnTo>
                  <a:lnTo>
                    <a:pt x="406" y="1479"/>
                  </a:lnTo>
                  <a:lnTo>
                    <a:pt x="288" y="1597"/>
                  </a:lnTo>
                  <a:lnTo>
                    <a:pt x="259" y="1564"/>
                  </a:lnTo>
                  <a:lnTo>
                    <a:pt x="230" y="1529"/>
                  </a:lnTo>
                  <a:lnTo>
                    <a:pt x="204" y="1495"/>
                  </a:lnTo>
                  <a:lnTo>
                    <a:pt x="181" y="1459"/>
                  </a:lnTo>
                  <a:lnTo>
                    <a:pt x="158" y="1421"/>
                  </a:lnTo>
                  <a:lnTo>
                    <a:pt x="138" y="1384"/>
                  </a:lnTo>
                  <a:lnTo>
                    <a:pt x="119" y="1344"/>
                  </a:lnTo>
                  <a:lnTo>
                    <a:pt x="102" y="1305"/>
                  </a:lnTo>
                  <a:lnTo>
                    <a:pt x="88" y="1264"/>
                  </a:lnTo>
                  <a:lnTo>
                    <a:pt x="75" y="1223"/>
                  </a:lnTo>
                  <a:lnTo>
                    <a:pt x="63" y="1181"/>
                  </a:lnTo>
                  <a:lnTo>
                    <a:pt x="53" y="1138"/>
                  </a:lnTo>
                  <a:lnTo>
                    <a:pt x="46" y="1096"/>
                  </a:lnTo>
                  <a:lnTo>
                    <a:pt x="42" y="1051"/>
                  </a:lnTo>
                  <a:lnTo>
                    <a:pt x="39" y="1008"/>
                  </a:lnTo>
                  <a:lnTo>
                    <a:pt x="37" y="963"/>
                  </a:lnTo>
                  <a:lnTo>
                    <a:pt x="37" y="961"/>
                  </a:lnTo>
                  <a:lnTo>
                    <a:pt x="37" y="959"/>
                  </a:lnTo>
                  <a:lnTo>
                    <a:pt x="37" y="956"/>
                  </a:lnTo>
                  <a:lnTo>
                    <a:pt x="37" y="955"/>
                  </a:lnTo>
                  <a:lnTo>
                    <a:pt x="204" y="955"/>
                  </a:lnTo>
                  <a:lnTo>
                    <a:pt x="204" y="956"/>
                  </a:lnTo>
                  <a:lnTo>
                    <a:pt x="204" y="959"/>
                  </a:lnTo>
                  <a:lnTo>
                    <a:pt x="204" y="961"/>
                  </a:lnTo>
                  <a:lnTo>
                    <a:pt x="204" y="963"/>
                  </a:lnTo>
                  <a:lnTo>
                    <a:pt x="204" y="975"/>
                  </a:lnTo>
                  <a:lnTo>
                    <a:pt x="206" y="988"/>
                  </a:lnTo>
                  <a:lnTo>
                    <a:pt x="206" y="1001"/>
                  </a:lnTo>
                  <a:lnTo>
                    <a:pt x="206" y="1012"/>
                  </a:lnTo>
                  <a:lnTo>
                    <a:pt x="224" y="1012"/>
                  </a:lnTo>
                  <a:lnTo>
                    <a:pt x="224" y="1001"/>
                  </a:lnTo>
                  <a:lnTo>
                    <a:pt x="224" y="988"/>
                  </a:lnTo>
                  <a:lnTo>
                    <a:pt x="223" y="975"/>
                  </a:lnTo>
                  <a:lnTo>
                    <a:pt x="223" y="963"/>
                  </a:lnTo>
                  <a:lnTo>
                    <a:pt x="223" y="961"/>
                  </a:lnTo>
                  <a:lnTo>
                    <a:pt x="223" y="959"/>
                  </a:lnTo>
                  <a:lnTo>
                    <a:pt x="223" y="956"/>
                  </a:lnTo>
                  <a:lnTo>
                    <a:pt x="223" y="955"/>
                  </a:lnTo>
                  <a:lnTo>
                    <a:pt x="379" y="955"/>
                  </a:lnTo>
                  <a:lnTo>
                    <a:pt x="377" y="956"/>
                  </a:lnTo>
                  <a:lnTo>
                    <a:pt x="377" y="959"/>
                  </a:lnTo>
                  <a:lnTo>
                    <a:pt x="377" y="961"/>
                  </a:lnTo>
                  <a:lnTo>
                    <a:pt x="377" y="963"/>
                  </a:lnTo>
                  <a:lnTo>
                    <a:pt x="377" y="972"/>
                  </a:lnTo>
                  <a:lnTo>
                    <a:pt x="379" y="981"/>
                  </a:lnTo>
                  <a:lnTo>
                    <a:pt x="379" y="991"/>
                  </a:lnTo>
                  <a:lnTo>
                    <a:pt x="379" y="999"/>
                  </a:lnTo>
                  <a:lnTo>
                    <a:pt x="397" y="998"/>
                  </a:lnTo>
                  <a:lnTo>
                    <a:pt x="397" y="989"/>
                  </a:lnTo>
                  <a:lnTo>
                    <a:pt x="397" y="981"/>
                  </a:lnTo>
                  <a:lnTo>
                    <a:pt x="397" y="972"/>
                  </a:lnTo>
                  <a:lnTo>
                    <a:pt x="397" y="963"/>
                  </a:lnTo>
                  <a:lnTo>
                    <a:pt x="397" y="961"/>
                  </a:lnTo>
                  <a:lnTo>
                    <a:pt x="397" y="959"/>
                  </a:lnTo>
                  <a:lnTo>
                    <a:pt x="397" y="956"/>
                  </a:lnTo>
                  <a:lnTo>
                    <a:pt x="397" y="955"/>
                  </a:lnTo>
                  <a:lnTo>
                    <a:pt x="432" y="955"/>
                  </a:lnTo>
                  <a:lnTo>
                    <a:pt x="435" y="936"/>
                  </a:lnTo>
                  <a:lnTo>
                    <a:pt x="397" y="936"/>
                  </a:lnTo>
                  <a:lnTo>
                    <a:pt x="402" y="884"/>
                  </a:lnTo>
                  <a:lnTo>
                    <a:pt x="412" y="834"/>
                  </a:lnTo>
                  <a:lnTo>
                    <a:pt x="426" y="783"/>
                  </a:lnTo>
                  <a:lnTo>
                    <a:pt x="443" y="736"/>
                  </a:lnTo>
                  <a:lnTo>
                    <a:pt x="466" y="690"/>
                  </a:lnTo>
                  <a:lnTo>
                    <a:pt x="494" y="647"/>
                  </a:lnTo>
                  <a:lnTo>
                    <a:pt x="524" y="605"/>
                  </a:lnTo>
                  <a:lnTo>
                    <a:pt x="559" y="566"/>
                  </a:lnTo>
                  <a:lnTo>
                    <a:pt x="679" y="687"/>
                  </a:lnTo>
                  <a:lnTo>
                    <a:pt x="682" y="683"/>
                  </a:lnTo>
                  <a:lnTo>
                    <a:pt x="685" y="678"/>
                  </a:lnTo>
                  <a:lnTo>
                    <a:pt x="688" y="675"/>
                  </a:lnTo>
                  <a:lnTo>
                    <a:pt x="691" y="671"/>
                  </a:lnTo>
                  <a:lnTo>
                    <a:pt x="571" y="552"/>
                  </a:lnTo>
                  <a:lnTo>
                    <a:pt x="587" y="537"/>
                  </a:lnTo>
                  <a:lnTo>
                    <a:pt x="603" y="524"/>
                  </a:lnTo>
                  <a:lnTo>
                    <a:pt x="619" y="511"/>
                  </a:lnTo>
                  <a:lnTo>
                    <a:pt x="635" y="500"/>
                  </a:lnTo>
                  <a:lnTo>
                    <a:pt x="652" y="488"/>
                  </a:lnTo>
                  <a:lnTo>
                    <a:pt x="669" y="477"/>
                  </a:lnTo>
                  <a:lnTo>
                    <a:pt x="687" y="467"/>
                  </a:lnTo>
                  <a:lnTo>
                    <a:pt x="704" y="457"/>
                  </a:lnTo>
                  <a:lnTo>
                    <a:pt x="723" y="448"/>
                  </a:lnTo>
                  <a:lnTo>
                    <a:pt x="741" y="439"/>
                  </a:lnTo>
                  <a:lnTo>
                    <a:pt x="760" y="432"/>
                  </a:lnTo>
                  <a:lnTo>
                    <a:pt x="779" y="425"/>
                  </a:lnTo>
                  <a:lnTo>
                    <a:pt x="798" y="419"/>
                  </a:lnTo>
                  <a:lnTo>
                    <a:pt x="818" y="413"/>
                  </a:lnTo>
                  <a:lnTo>
                    <a:pt x="836" y="409"/>
                  </a:lnTo>
                  <a:lnTo>
                    <a:pt x="857" y="405"/>
                  </a:lnTo>
                  <a:lnTo>
                    <a:pt x="857" y="385"/>
                  </a:lnTo>
                  <a:lnTo>
                    <a:pt x="844" y="387"/>
                  </a:lnTo>
                  <a:lnTo>
                    <a:pt x="829" y="390"/>
                  </a:lnTo>
                  <a:lnTo>
                    <a:pt x="816" y="393"/>
                  </a:lnTo>
                  <a:lnTo>
                    <a:pt x="803" y="398"/>
                  </a:lnTo>
                  <a:lnTo>
                    <a:pt x="790" y="402"/>
                  </a:lnTo>
                  <a:lnTo>
                    <a:pt x="777" y="406"/>
                  </a:lnTo>
                  <a:lnTo>
                    <a:pt x="764" y="411"/>
                  </a:lnTo>
                  <a:lnTo>
                    <a:pt x="751" y="415"/>
                  </a:lnTo>
                  <a:lnTo>
                    <a:pt x="734" y="426"/>
                  </a:lnTo>
                  <a:lnTo>
                    <a:pt x="715" y="439"/>
                  </a:lnTo>
                  <a:lnTo>
                    <a:pt x="695" y="454"/>
                  </a:lnTo>
                  <a:lnTo>
                    <a:pt x="675" y="465"/>
                  </a:lnTo>
                  <a:lnTo>
                    <a:pt x="656" y="478"/>
                  </a:lnTo>
                  <a:lnTo>
                    <a:pt x="639" y="488"/>
                  </a:lnTo>
                  <a:lnTo>
                    <a:pt x="626" y="495"/>
                  </a:lnTo>
                  <a:lnTo>
                    <a:pt x="616" y="500"/>
                  </a:lnTo>
                  <a:lnTo>
                    <a:pt x="610" y="501"/>
                  </a:lnTo>
                  <a:lnTo>
                    <a:pt x="606" y="503"/>
                  </a:lnTo>
                  <a:lnTo>
                    <a:pt x="602" y="504"/>
                  </a:lnTo>
                  <a:lnTo>
                    <a:pt x="596" y="506"/>
                  </a:lnTo>
                  <a:lnTo>
                    <a:pt x="586" y="513"/>
                  </a:lnTo>
                  <a:lnTo>
                    <a:pt x="577" y="521"/>
                  </a:lnTo>
                  <a:lnTo>
                    <a:pt x="569" y="530"/>
                  </a:lnTo>
                  <a:lnTo>
                    <a:pt x="559" y="539"/>
                  </a:lnTo>
                  <a:lnTo>
                    <a:pt x="554" y="534"/>
                  </a:lnTo>
                  <a:lnTo>
                    <a:pt x="540" y="547"/>
                  </a:lnTo>
                  <a:lnTo>
                    <a:pt x="546" y="553"/>
                  </a:lnTo>
                  <a:lnTo>
                    <a:pt x="511" y="592"/>
                  </a:lnTo>
                  <a:lnTo>
                    <a:pt x="479" y="634"/>
                  </a:lnTo>
                  <a:lnTo>
                    <a:pt x="452" y="678"/>
                  </a:lnTo>
                  <a:lnTo>
                    <a:pt x="427" y="726"/>
                  </a:lnTo>
                  <a:lnTo>
                    <a:pt x="409" y="776"/>
                  </a:lnTo>
                  <a:lnTo>
                    <a:pt x="394" y="828"/>
                  </a:lnTo>
                  <a:lnTo>
                    <a:pt x="384" y="881"/>
                  </a:lnTo>
                  <a:lnTo>
                    <a:pt x="379" y="936"/>
                  </a:lnTo>
                  <a:lnTo>
                    <a:pt x="224" y="936"/>
                  </a:lnTo>
                  <a:lnTo>
                    <a:pt x="230" y="867"/>
                  </a:lnTo>
                  <a:lnTo>
                    <a:pt x="242" y="799"/>
                  </a:lnTo>
                  <a:lnTo>
                    <a:pt x="259" y="733"/>
                  </a:lnTo>
                  <a:lnTo>
                    <a:pt x="283" y="670"/>
                  </a:lnTo>
                  <a:lnTo>
                    <a:pt x="314" y="609"/>
                  </a:lnTo>
                  <a:lnTo>
                    <a:pt x="348" y="550"/>
                  </a:lnTo>
                  <a:lnTo>
                    <a:pt x="390" y="495"/>
                  </a:lnTo>
                  <a:lnTo>
                    <a:pt x="436" y="444"/>
                  </a:lnTo>
                  <a:lnTo>
                    <a:pt x="468" y="475"/>
                  </a:lnTo>
                  <a:lnTo>
                    <a:pt x="472" y="470"/>
                  </a:lnTo>
                  <a:lnTo>
                    <a:pt x="479" y="459"/>
                  </a:lnTo>
                  <a:lnTo>
                    <a:pt x="449" y="429"/>
                  </a:lnTo>
                  <a:lnTo>
                    <a:pt x="459" y="421"/>
                  </a:lnTo>
                  <a:lnTo>
                    <a:pt x="469" y="411"/>
                  </a:lnTo>
                  <a:lnTo>
                    <a:pt x="479" y="402"/>
                  </a:lnTo>
                  <a:lnTo>
                    <a:pt x="491" y="393"/>
                  </a:lnTo>
                  <a:lnTo>
                    <a:pt x="501" y="385"/>
                  </a:lnTo>
                  <a:lnTo>
                    <a:pt x="512" y="376"/>
                  </a:lnTo>
                  <a:lnTo>
                    <a:pt x="523" y="367"/>
                  </a:lnTo>
                  <a:lnTo>
                    <a:pt x="534" y="359"/>
                  </a:lnTo>
                  <a:lnTo>
                    <a:pt x="538" y="350"/>
                  </a:lnTo>
                  <a:lnTo>
                    <a:pt x="543" y="341"/>
                  </a:lnTo>
                  <a:lnTo>
                    <a:pt x="546" y="333"/>
                  </a:lnTo>
                  <a:lnTo>
                    <a:pt x="550" y="326"/>
                  </a:lnTo>
                  <a:lnTo>
                    <a:pt x="535" y="336"/>
                  </a:lnTo>
                  <a:lnTo>
                    <a:pt x="520" y="347"/>
                  </a:lnTo>
                  <a:lnTo>
                    <a:pt x="505" y="357"/>
                  </a:lnTo>
                  <a:lnTo>
                    <a:pt x="491" y="369"/>
                  </a:lnTo>
                  <a:lnTo>
                    <a:pt x="476" y="380"/>
                  </a:lnTo>
                  <a:lnTo>
                    <a:pt x="463" y="392"/>
                  </a:lnTo>
                  <a:lnTo>
                    <a:pt x="449" y="403"/>
                  </a:lnTo>
                  <a:lnTo>
                    <a:pt x="436" y="416"/>
                  </a:lnTo>
                  <a:lnTo>
                    <a:pt x="318" y="298"/>
                  </a:lnTo>
                  <a:lnTo>
                    <a:pt x="345" y="272"/>
                  </a:lnTo>
                  <a:lnTo>
                    <a:pt x="376" y="246"/>
                  </a:lnTo>
                  <a:lnTo>
                    <a:pt x="404" y="223"/>
                  </a:lnTo>
                  <a:lnTo>
                    <a:pt x="435" y="200"/>
                  </a:lnTo>
                  <a:lnTo>
                    <a:pt x="466" y="180"/>
                  </a:lnTo>
                  <a:lnTo>
                    <a:pt x="499" y="160"/>
                  </a:lnTo>
                  <a:lnTo>
                    <a:pt x="531" y="141"/>
                  </a:lnTo>
                  <a:lnTo>
                    <a:pt x="566" y="124"/>
                  </a:lnTo>
                  <a:lnTo>
                    <a:pt x="599" y="110"/>
                  </a:lnTo>
                  <a:lnTo>
                    <a:pt x="635" y="95"/>
                  </a:lnTo>
                  <a:lnTo>
                    <a:pt x="669" y="82"/>
                  </a:lnTo>
                  <a:lnTo>
                    <a:pt x="705" y="71"/>
                  </a:lnTo>
                  <a:lnTo>
                    <a:pt x="741" y="62"/>
                  </a:lnTo>
                  <a:lnTo>
                    <a:pt x="779" y="53"/>
                  </a:lnTo>
                  <a:lnTo>
                    <a:pt x="816" y="48"/>
                  </a:lnTo>
                  <a:lnTo>
                    <a:pt x="854" y="42"/>
                  </a:lnTo>
                  <a:lnTo>
                    <a:pt x="854" y="33"/>
                  </a:lnTo>
                  <a:lnTo>
                    <a:pt x="849" y="4"/>
                  </a:lnTo>
                  <a:lnTo>
                    <a:pt x="786" y="15"/>
                  </a:lnTo>
                  <a:lnTo>
                    <a:pt x="726" y="28"/>
                  </a:lnTo>
                  <a:lnTo>
                    <a:pt x="665" y="45"/>
                  </a:lnTo>
                  <a:lnTo>
                    <a:pt x="607" y="66"/>
                  </a:lnTo>
                  <a:lnTo>
                    <a:pt x="551" y="91"/>
                  </a:lnTo>
                  <a:lnTo>
                    <a:pt x="497" y="120"/>
                  </a:lnTo>
                  <a:lnTo>
                    <a:pt x="443" y="150"/>
                  </a:lnTo>
                  <a:lnTo>
                    <a:pt x="394" y="184"/>
                  </a:lnTo>
                  <a:lnTo>
                    <a:pt x="345" y="222"/>
                  </a:lnTo>
                  <a:lnTo>
                    <a:pt x="301" y="264"/>
                  </a:lnTo>
                  <a:lnTo>
                    <a:pt x="258" y="307"/>
                  </a:lnTo>
                  <a:lnTo>
                    <a:pt x="219" y="351"/>
                  </a:lnTo>
                  <a:lnTo>
                    <a:pt x="181" y="400"/>
                  </a:lnTo>
                  <a:lnTo>
                    <a:pt x="147" y="451"/>
                  </a:lnTo>
                  <a:lnTo>
                    <a:pt x="116" y="504"/>
                  </a:lnTo>
                  <a:lnTo>
                    <a:pt x="89" y="55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9" name="Freeform 19"/>
            <p:cNvSpPr>
              <a:spLocks noChangeAspect="1"/>
            </p:cNvSpPr>
            <p:nvPr/>
          </p:nvSpPr>
          <p:spPr bwMode="auto">
            <a:xfrm>
              <a:off x="1475" y="1414"/>
              <a:ext cx="311" cy="305"/>
            </a:xfrm>
            <a:custGeom>
              <a:avLst/>
              <a:gdLst/>
              <a:ahLst/>
              <a:cxnLst>
                <a:cxn ang="0">
                  <a:pos x="309" y="0"/>
                </a:cxn>
                <a:cxn ang="0">
                  <a:pos x="307" y="2"/>
                </a:cxn>
                <a:cxn ang="0">
                  <a:pos x="301" y="5"/>
                </a:cxn>
                <a:cxn ang="0">
                  <a:pos x="291" y="9"/>
                </a:cxn>
                <a:cxn ang="0">
                  <a:pos x="276" y="15"/>
                </a:cxn>
                <a:cxn ang="0">
                  <a:pos x="260" y="24"/>
                </a:cxn>
                <a:cxn ang="0">
                  <a:pos x="243" y="34"/>
                </a:cxn>
                <a:cxn ang="0">
                  <a:pos x="223" y="45"/>
                </a:cxn>
                <a:cxn ang="0">
                  <a:pos x="203" y="57"/>
                </a:cxn>
                <a:cxn ang="0">
                  <a:pos x="181" y="71"/>
                </a:cxn>
                <a:cxn ang="0">
                  <a:pos x="161" y="85"/>
                </a:cxn>
                <a:cxn ang="0">
                  <a:pos x="141" y="103"/>
                </a:cxn>
                <a:cxn ang="0">
                  <a:pos x="122" y="120"/>
                </a:cxn>
                <a:cxn ang="0">
                  <a:pos x="105" y="137"/>
                </a:cxn>
                <a:cxn ang="0">
                  <a:pos x="89" y="157"/>
                </a:cxn>
                <a:cxn ang="0">
                  <a:pos x="78" y="178"/>
                </a:cxn>
                <a:cxn ang="0">
                  <a:pos x="69" y="198"/>
                </a:cxn>
                <a:cxn ang="0">
                  <a:pos x="68" y="201"/>
                </a:cxn>
                <a:cxn ang="0">
                  <a:pos x="62" y="209"/>
                </a:cxn>
                <a:cxn ang="0">
                  <a:pos x="53" y="224"/>
                </a:cxn>
                <a:cxn ang="0">
                  <a:pos x="43" y="239"/>
                </a:cxn>
                <a:cxn ang="0">
                  <a:pos x="32" y="257"/>
                </a:cxn>
                <a:cxn ang="0">
                  <a:pos x="20" y="275"/>
                </a:cxn>
                <a:cxn ang="0">
                  <a:pos x="8" y="291"/>
                </a:cxn>
                <a:cxn ang="0">
                  <a:pos x="0" y="306"/>
                </a:cxn>
                <a:cxn ang="0">
                  <a:pos x="4" y="304"/>
                </a:cxn>
                <a:cxn ang="0">
                  <a:pos x="14" y="299"/>
                </a:cxn>
                <a:cxn ang="0">
                  <a:pos x="29" y="290"/>
                </a:cxn>
                <a:cxn ang="0">
                  <a:pos x="47" y="278"/>
                </a:cxn>
                <a:cxn ang="0">
                  <a:pos x="69" y="264"/>
                </a:cxn>
                <a:cxn ang="0">
                  <a:pos x="92" y="248"/>
                </a:cxn>
                <a:cxn ang="0">
                  <a:pos x="114" y="231"/>
                </a:cxn>
                <a:cxn ang="0">
                  <a:pos x="134" y="212"/>
                </a:cxn>
                <a:cxn ang="0">
                  <a:pos x="154" y="192"/>
                </a:cxn>
                <a:cxn ang="0">
                  <a:pos x="178" y="167"/>
                </a:cxn>
                <a:cxn ang="0">
                  <a:pos x="204" y="140"/>
                </a:cxn>
                <a:cxn ang="0">
                  <a:pos x="230" y="113"/>
                </a:cxn>
                <a:cxn ang="0">
                  <a:pos x="255" y="84"/>
                </a:cxn>
                <a:cxn ang="0">
                  <a:pos x="276" y="55"/>
                </a:cxn>
                <a:cxn ang="0">
                  <a:pos x="295" y="26"/>
                </a:cxn>
                <a:cxn ang="0">
                  <a:pos x="309" y="0"/>
                </a:cxn>
              </a:cxnLst>
              <a:rect l="0" t="0" r="r" b="b"/>
              <a:pathLst>
                <a:path w="309" h="306">
                  <a:moveTo>
                    <a:pt x="309" y="0"/>
                  </a:moveTo>
                  <a:lnTo>
                    <a:pt x="307" y="2"/>
                  </a:lnTo>
                  <a:lnTo>
                    <a:pt x="301" y="5"/>
                  </a:lnTo>
                  <a:lnTo>
                    <a:pt x="291" y="9"/>
                  </a:lnTo>
                  <a:lnTo>
                    <a:pt x="276" y="15"/>
                  </a:lnTo>
                  <a:lnTo>
                    <a:pt x="260" y="24"/>
                  </a:lnTo>
                  <a:lnTo>
                    <a:pt x="243" y="34"/>
                  </a:lnTo>
                  <a:lnTo>
                    <a:pt x="223" y="45"/>
                  </a:lnTo>
                  <a:lnTo>
                    <a:pt x="203" y="57"/>
                  </a:lnTo>
                  <a:lnTo>
                    <a:pt x="181" y="71"/>
                  </a:lnTo>
                  <a:lnTo>
                    <a:pt x="161" y="85"/>
                  </a:lnTo>
                  <a:lnTo>
                    <a:pt x="141" y="103"/>
                  </a:lnTo>
                  <a:lnTo>
                    <a:pt x="122" y="120"/>
                  </a:lnTo>
                  <a:lnTo>
                    <a:pt x="105" y="137"/>
                  </a:lnTo>
                  <a:lnTo>
                    <a:pt x="89" y="157"/>
                  </a:lnTo>
                  <a:lnTo>
                    <a:pt x="78" y="178"/>
                  </a:lnTo>
                  <a:lnTo>
                    <a:pt x="69" y="198"/>
                  </a:lnTo>
                  <a:lnTo>
                    <a:pt x="68" y="201"/>
                  </a:lnTo>
                  <a:lnTo>
                    <a:pt x="62" y="209"/>
                  </a:lnTo>
                  <a:lnTo>
                    <a:pt x="53" y="224"/>
                  </a:lnTo>
                  <a:lnTo>
                    <a:pt x="43" y="239"/>
                  </a:lnTo>
                  <a:lnTo>
                    <a:pt x="32" y="257"/>
                  </a:lnTo>
                  <a:lnTo>
                    <a:pt x="20" y="275"/>
                  </a:lnTo>
                  <a:lnTo>
                    <a:pt x="8" y="291"/>
                  </a:lnTo>
                  <a:lnTo>
                    <a:pt x="0" y="306"/>
                  </a:lnTo>
                  <a:lnTo>
                    <a:pt x="4" y="304"/>
                  </a:lnTo>
                  <a:lnTo>
                    <a:pt x="14" y="299"/>
                  </a:lnTo>
                  <a:lnTo>
                    <a:pt x="29" y="290"/>
                  </a:lnTo>
                  <a:lnTo>
                    <a:pt x="47" y="278"/>
                  </a:lnTo>
                  <a:lnTo>
                    <a:pt x="69" y="264"/>
                  </a:lnTo>
                  <a:lnTo>
                    <a:pt x="92" y="248"/>
                  </a:lnTo>
                  <a:lnTo>
                    <a:pt x="114" y="231"/>
                  </a:lnTo>
                  <a:lnTo>
                    <a:pt x="134" y="212"/>
                  </a:lnTo>
                  <a:lnTo>
                    <a:pt x="154" y="192"/>
                  </a:lnTo>
                  <a:lnTo>
                    <a:pt x="178" y="167"/>
                  </a:lnTo>
                  <a:lnTo>
                    <a:pt x="204" y="140"/>
                  </a:lnTo>
                  <a:lnTo>
                    <a:pt x="230" y="113"/>
                  </a:lnTo>
                  <a:lnTo>
                    <a:pt x="255" y="84"/>
                  </a:lnTo>
                  <a:lnTo>
                    <a:pt x="276" y="55"/>
                  </a:lnTo>
                  <a:lnTo>
                    <a:pt x="295" y="26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" name="Freeform 20"/>
            <p:cNvSpPr>
              <a:spLocks noChangeAspect="1"/>
            </p:cNvSpPr>
            <p:nvPr/>
          </p:nvSpPr>
          <p:spPr bwMode="auto">
            <a:xfrm>
              <a:off x="1349" y="1609"/>
              <a:ext cx="299" cy="390"/>
            </a:xfrm>
            <a:custGeom>
              <a:avLst/>
              <a:gdLst/>
              <a:ahLst/>
              <a:cxnLst>
                <a:cxn ang="0">
                  <a:pos x="194" y="209"/>
                </a:cxn>
                <a:cxn ang="0">
                  <a:pos x="226" y="180"/>
                </a:cxn>
                <a:cxn ang="0">
                  <a:pos x="250" y="153"/>
                </a:cxn>
                <a:cxn ang="0">
                  <a:pos x="270" y="127"/>
                </a:cxn>
                <a:cxn ang="0">
                  <a:pos x="285" y="104"/>
                </a:cxn>
                <a:cxn ang="0">
                  <a:pos x="295" y="84"/>
                </a:cxn>
                <a:cxn ang="0">
                  <a:pos x="301" y="68"/>
                </a:cxn>
                <a:cxn ang="0">
                  <a:pos x="303" y="58"/>
                </a:cxn>
                <a:cxn ang="0">
                  <a:pos x="305" y="55"/>
                </a:cxn>
                <a:cxn ang="0">
                  <a:pos x="299" y="59"/>
                </a:cxn>
                <a:cxn ang="0">
                  <a:pos x="283" y="70"/>
                </a:cxn>
                <a:cxn ang="0">
                  <a:pos x="260" y="85"/>
                </a:cxn>
                <a:cxn ang="0">
                  <a:pos x="234" y="104"/>
                </a:cxn>
                <a:cxn ang="0">
                  <a:pos x="204" y="124"/>
                </a:cxn>
                <a:cxn ang="0">
                  <a:pos x="177" y="144"/>
                </a:cxn>
                <a:cxn ang="0">
                  <a:pos x="151" y="162"/>
                </a:cxn>
                <a:cxn ang="0">
                  <a:pos x="132" y="176"/>
                </a:cxn>
                <a:cxn ang="0">
                  <a:pos x="116" y="190"/>
                </a:cxn>
                <a:cxn ang="0">
                  <a:pos x="100" y="209"/>
                </a:cxn>
                <a:cxn ang="0">
                  <a:pos x="85" y="231"/>
                </a:cxn>
                <a:cxn ang="0">
                  <a:pos x="69" y="252"/>
                </a:cxn>
                <a:cxn ang="0">
                  <a:pos x="56" y="271"/>
                </a:cxn>
                <a:cxn ang="0">
                  <a:pos x="46" y="287"/>
                </a:cxn>
                <a:cxn ang="0">
                  <a:pos x="38" y="298"/>
                </a:cxn>
                <a:cxn ang="0">
                  <a:pos x="36" y="303"/>
                </a:cxn>
                <a:cxn ang="0">
                  <a:pos x="37" y="298"/>
                </a:cxn>
                <a:cxn ang="0">
                  <a:pos x="40" y="280"/>
                </a:cxn>
                <a:cxn ang="0">
                  <a:pos x="49" y="245"/>
                </a:cxn>
                <a:cxn ang="0">
                  <a:pos x="61" y="188"/>
                </a:cxn>
                <a:cxn ang="0">
                  <a:pos x="74" y="118"/>
                </a:cxn>
                <a:cxn ang="0">
                  <a:pos x="80" y="59"/>
                </a:cxn>
                <a:cxn ang="0">
                  <a:pos x="83" y="16"/>
                </a:cxn>
                <a:cxn ang="0">
                  <a:pos x="83" y="0"/>
                </a:cxn>
                <a:cxn ang="0">
                  <a:pos x="82" y="2"/>
                </a:cxn>
                <a:cxn ang="0">
                  <a:pos x="77" y="6"/>
                </a:cxn>
                <a:cxn ang="0">
                  <a:pos x="72" y="13"/>
                </a:cxn>
                <a:cxn ang="0">
                  <a:pos x="64" y="25"/>
                </a:cxn>
                <a:cxn ang="0">
                  <a:pos x="54" y="39"/>
                </a:cxn>
                <a:cxn ang="0">
                  <a:pos x="44" y="58"/>
                </a:cxn>
                <a:cxn ang="0">
                  <a:pos x="31" y="81"/>
                </a:cxn>
                <a:cxn ang="0">
                  <a:pos x="18" y="108"/>
                </a:cxn>
                <a:cxn ang="0">
                  <a:pos x="1" y="186"/>
                </a:cxn>
                <a:cxn ang="0">
                  <a:pos x="0" y="281"/>
                </a:cxn>
                <a:cxn ang="0">
                  <a:pos x="4" y="362"/>
                </a:cxn>
                <a:cxn ang="0">
                  <a:pos x="7" y="395"/>
                </a:cxn>
                <a:cxn ang="0">
                  <a:pos x="13" y="386"/>
                </a:cxn>
                <a:cxn ang="0">
                  <a:pos x="24" y="370"/>
                </a:cxn>
                <a:cxn ang="0">
                  <a:pos x="43" y="349"/>
                </a:cxn>
                <a:cxn ang="0">
                  <a:pos x="67" y="324"/>
                </a:cxn>
                <a:cxn ang="0">
                  <a:pos x="95" y="297"/>
                </a:cxn>
                <a:cxn ang="0">
                  <a:pos x="126" y="268"/>
                </a:cxn>
                <a:cxn ang="0">
                  <a:pos x="159" y="238"/>
                </a:cxn>
                <a:cxn ang="0">
                  <a:pos x="194" y="209"/>
                </a:cxn>
              </a:cxnLst>
              <a:rect l="0" t="0" r="r" b="b"/>
              <a:pathLst>
                <a:path w="305" h="395">
                  <a:moveTo>
                    <a:pt x="194" y="209"/>
                  </a:moveTo>
                  <a:lnTo>
                    <a:pt x="226" y="180"/>
                  </a:lnTo>
                  <a:lnTo>
                    <a:pt x="250" y="153"/>
                  </a:lnTo>
                  <a:lnTo>
                    <a:pt x="270" y="127"/>
                  </a:lnTo>
                  <a:lnTo>
                    <a:pt x="285" y="104"/>
                  </a:lnTo>
                  <a:lnTo>
                    <a:pt x="295" y="84"/>
                  </a:lnTo>
                  <a:lnTo>
                    <a:pt x="301" y="68"/>
                  </a:lnTo>
                  <a:lnTo>
                    <a:pt x="303" y="58"/>
                  </a:lnTo>
                  <a:lnTo>
                    <a:pt x="305" y="55"/>
                  </a:lnTo>
                  <a:lnTo>
                    <a:pt x="299" y="59"/>
                  </a:lnTo>
                  <a:lnTo>
                    <a:pt x="283" y="70"/>
                  </a:lnTo>
                  <a:lnTo>
                    <a:pt x="260" y="85"/>
                  </a:lnTo>
                  <a:lnTo>
                    <a:pt x="234" y="104"/>
                  </a:lnTo>
                  <a:lnTo>
                    <a:pt x="204" y="124"/>
                  </a:lnTo>
                  <a:lnTo>
                    <a:pt x="177" y="144"/>
                  </a:lnTo>
                  <a:lnTo>
                    <a:pt x="151" y="162"/>
                  </a:lnTo>
                  <a:lnTo>
                    <a:pt x="132" y="176"/>
                  </a:lnTo>
                  <a:lnTo>
                    <a:pt x="116" y="190"/>
                  </a:lnTo>
                  <a:lnTo>
                    <a:pt x="100" y="209"/>
                  </a:lnTo>
                  <a:lnTo>
                    <a:pt x="85" y="231"/>
                  </a:lnTo>
                  <a:lnTo>
                    <a:pt x="69" y="252"/>
                  </a:lnTo>
                  <a:lnTo>
                    <a:pt x="56" y="271"/>
                  </a:lnTo>
                  <a:lnTo>
                    <a:pt x="46" y="287"/>
                  </a:lnTo>
                  <a:lnTo>
                    <a:pt x="38" y="298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40" y="280"/>
                  </a:lnTo>
                  <a:lnTo>
                    <a:pt x="49" y="245"/>
                  </a:lnTo>
                  <a:lnTo>
                    <a:pt x="61" y="188"/>
                  </a:lnTo>
                  <a:lnTo>
                    <a:pt x="74" y="118"/>
                  </a:lnTo>
                  <a:lnTo>
                    <a:pt x="80" y="59"/>
                  </a:lnTo>
                  <a:lnTo>
                    <a:pt x="83" y="16"/>
                  </a:lnTo>
                  <a:lnTo>
                    <a:pt x="83" y="0"/>
                  </a:lnTo>
                  <a:lnTo>
                    <a:pt x="82" y="2"/>
                  </a:lnTo>
                  <a:lnTo>
                    <a:pt x="77" y="6"/>
                  </a:lnTo>
                  <a:lnTo>
                    <a:pt x="72" y="13"/>
                  </a:lnTo>
                  <a:lnTo>
                    <a:pt x="64" y="25"/>
                  </a:lnTo>
                  <a:lnTo>
                    <a:pt x="54" y="39"/>
                  </a:lnTo>
                  <a:lnTo>
                    <a:pt x="44" y="58"/>
                  </a:lnTo>
                  <a:lnTo>
                    <a:pt x="31" y="81"/>
                  </a:lnTo>
                  <a:lnTo>
                    <a:pt x="18" y="108"/>
                  </a:lnTo>
                  <a:lnTo>
                    <a:pt x="1" y="186"/>
                  </a:lnTo>
                  <a:lnTo>
                    <a:pt x="0" y="281"/>
                  </a:lnTo>
                  <a:lnTo>
                    <a:pt x="4" y="362"/>
                  </a:lnTo>
                  <a:lnTo>
                    <a:pt x="7" y="395"/>
                  </a:lnTo>
                  <a:lnTo>
                    <a:pt x="13" y="386"/>
                  </a:lnTo>
                  <a:lnTo>
                    <a:pt x="24" y="370"/>
                  </a:lnTo>
                  <a:lnTo>
                    <a:pt x="43" y="349"/>
                  </a:lnTo>
                  <a:lnTo>
                    <a:pt x="67" y="324"/>
                  </a:lnTo>
                  <a:lnTo>
                    <a:pt x="95" y="297"/>
                  </a:lnTo>
                  <a:lnTo>
                    <a:pt x="126" y="268"/>
                  </a:lnTo>
                  <a:lnTo>
                    <a:pt x="159" y="238"/>
                  </a:lnTo>
                  <a:lnTo>
                    <a:pt x="194" y="2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1" name="Freeform 21"/>
            <p:cNvSpPr>
              <a:spLocks noChangeAspect="1"/>
            </p:cNvSpPr>
            <p:nvPr/>
          </p:nvSpPr>
          <p:spPr bwMode="auto">
            <a:xfrm>
              <a:off x="1222" y="1828"/>
              <a:ext cx="276" cy="499"/>
            </a:xfrm>
            <a:custGeom>
              <a:avLst/>
              <a:gdLst/>
              <a:ahLst/>
              <a:cxnLst>
                <a:cxn ang="0">
                  <a:pos x="94" y="503"/>
                </a:cxn>
                <a:cxn ang="0">
                  <a:pos x="95" y="497"/>
                </a:cxn>
                <a:cxn ang="0">
                  <a:pos x="101" y="480"/>
                </a:cxn>
                <a:cxn ang="0">
                  <a:pos x="108" y="455"/>
                </a:cxn>
                <a:cxn ang="0">
                  <a:pos x="117" y="427"/>
                </a:cxn>
                <a:cxn ang="0">
                  <a:pos x="128" y="395"/>
                </a:cxn>
                <a:cxn ang="0">
                  <a:pos x="140" y="365"/>
                </a:cxn>
                <a:cxn ang="0">
                  <a:pos x="153" y="339"/>
                </a:cxn>
                <a:cxn ang="0">
                  <a:pos x="166" y="320"/>
                </a:cxn>
                <a:cxn ang="0">
                  <a:pos x="180" y="303"/>
                </a:cxn>
                <a:cxn ang="0">
                  <a:pos x="198" y="281"/>
                </a:cxn>
                <a:cxn ang="0">
                  <a:pos x="216" y="257"/>
                </a:cxn>
                <a:cxn ang="0">
                  <a:pos x="235" y="228"/>
                </a:cxn>
                <a:cxn ang="0">
                  <a:pos x="251" y="198"/>
                </a:cxn>
                <a:cxn ang="0">
                  <a:pos x="265" y="163"/>
                </a:cxn>
                <a:cxn ang="0">
                  <a:pos x="274" y="129"/>
                </a:cxn>
                <a:cxn ang="0">
                  <a:pos x="277" y="91"/>
                </a:cxn>
                <a:cxn ang="0">
                  <a:pos x="271" y="97"/>
                </a:cxn>
                <a:cxn ang="0">
                  <a:pos x="257" y="113"/>
                </a:cxn>
                <a:cxn ang="0">
                  <a:pos x="235" y="137"/>
                </a:cxn>
                <a:cxn ang="0">
                  <a:pos x="209" y="168"/>
                </a:cxn>
                <a:cxn ang="0">
                  <a:pos x="182" y="201"/>
                </a:cxn>
                <a:cxn ang="0">
                  <a:pos x="157" y="237"/>
                </a:cxn>
                <a:cxn ang="0">
                  <a:pos x="136" y="271"/>
                </a:cxn>
                <a:cxn ang="0">
                  <a:pos x="123" y="303"/>
                </a:cxn>
                <a:cxn ang="0">
                  <a:pos x="107" y="353"/>
                </a:cxn>
                <a:cxn ang="0">
                  <a:pos x="97" y="388"/>
                </a:cxn>
                <a:cxn ang="0">
                  <a:pos x="91" y="408"/>
                </a:cxn>
                <a:cxn ang="0">
                  <a:pos x="90" y="414"/>
                </a:cxn>
                <a:cxn ang="0">
                  <a:pos x="85" y="355"/>
                </a:cxn>
                <a:cxn ang="0">
                  <a:pos x="74" y="224"/>
                </a:cxn>
                <a:cxn ang="0">
                  <a:pos x="61" y="83"/>
                </a:cxn>
                <a:cxn ang="0">
                  <a:pos x="51" y="0"/>
                </a:cxn>
                <a:cxn ang="0">
                  <a:pos x="46" y="8"/>
                </a:cxn>
                <a:cxn ang="0">
                  <a:pos x="38" y="26"/>
                </a:cxn>
                <a:cxn ang="0">
                  <a:pos x="26" y="55"/>
                </a:cxn>
                <a:cxn ang="0">
                  <a:pos x="13" y="94"/>
                </a:cxn>
                <a:cxn ang="0">
                  <a:pos x="5" y="140"/>
                </a:cxn>
                <a:cxn ang="0">
                  <a:pos x="0" y="193"/>
                </a:cxn>
                <a:cxn ang="0">
                  <a:pos x="6" y="250"/>
                </a:cxn>
                <a:cxn ang="0">
                  <a:pos x="22" y="310"/>
                </a:cxn>
                <a:cxn ang="0">
                  <a:pos x="42" y="365"/>
                </a:cxn>
                <a:cxn ang="0">
                  <a:pos x="59" y="408"/>
                </a:cxn>
                <a:cxn ang="0">
                  <a:pos x="71" y="443"/>
                </a:cxn>
                <a:cxn ang="0">
                  <a:pos x="81" y="467"/>
                </a:cxn>
                <a:cxn ang="0">
                  <a:pos x="87" y="484"/>
                </a:cxn>
                <a:cxn ang="0">
                  <a:pos x="91" y="496"/>
                </a:cxn>
                <a:cxn ang="0">
                  <a:pos x="94" y="502"/>
                </a:cxn>
                <a:cxn ang="0">
                  <a:pos x="94" y="503"/>
                </a:cxn>
              </a:cxnLst>
              <a:rect l="0" t="0" r="r" b="b"/>
              <a:pathLst>
                <a:path w="277" h="503">
                  <a:moveTo>
                    <a:pt x="94" y="503"/>
                  </a:moveTo>
                  <a:lnTo>
                    <a:pt x="95" y="497"/>
                  </a:lnTo>
                  <a:lnTo>
                    <a:pt x="101" y="480"/>
                  </a:lnTo>
                  <a:lnTo>
                    <a:pt x="108" y="455"/>
                  </a:lnTo>
                  <a:lnTo>
                    <a:pt x="117" y="427"/>
                  </a:lnTo>
                  <a:lnTo>
                    <a:pt x="128" y="395"/>
                  </a:lnTo>
                  <a:lnTo>
                    <a:pt x="140" y="365"/>
                  </a:lnTo>
                  <a:lnTo>
                    <a:pt x="153" y="339"/>
                  </a:lnTo>
                  <a:lnTo>
                    <a:pt x="166" y="320"/>
                  </a:lnTo>
                  <a:lnTo>
                    <a:pt x="180" y="303"/>
                  </a:lnTo>
                  <a:lnTo>
                    <a:pt x="198" y="281"/>
                  </a:lnTo>
                  <a:lnTo>
                    <a:pt x="216" y="257"/>
                  </a:lnTo>
                  <a:lnTo>
                    <a:pt x="235" y="228"/>
                  </a:lnTo>
                  <a:lnTo>
                    <a:pt x="251" y="198"/>
                  </a:lnTo>
                  <a:lnTo>
                    <a:pt x="265" y="163"/>
                  </a:lnTo>
                  <a:lnTo>
                    <a:pt x="274" y="129"/>
                  </a:lnTo>
                  <a:lnTo>
                    <a:pt x="277" y="91"/>
                  </a:lnTo>
                  <a:lnTo>
                    <a:pt x="271" y="97"/>
                  </a:lnTo>
                  <a:lnTo>
                    <a:pt x="257" y="113"/>
                  </a:lnTo>
                  <a:lnTo>
                    <a:pt x="235" y="137"/>
                  </a:lnTo>
                  <a:lnTo>
                    <a:pt x="209" y="168"/>
                  </a:lnTo>
                  <a:lnTo>
                    <a:pt x="182" y="201"/>
                  </a:lnTo>
                  <a:lnTo>
                    <a:pt x="157" y="237"/>
                  </a:lnTo>
                  <a:lnTo>
                    <a:pt x="136" y="271"/>
                  </a:lnTo>
                  <a:lnTo>
                    <a:pt x="123" y="303"/>
                  </a:lnTo>
                  <a:lnTo>
                    <a:pt x="107" y="353"/>
                  </a:lnTo>
                  <a:lnTo>
                    <a:pt x="97" y="388"/>
                  </a:lnTo>
                  <a:lnTo>
                    <a:pt x="91" y="408"/>
                  </a:lnTo>
                  <a:lnTo>
                    <a:pt x="90" y="414"/>
                  </a:lnTo>
                  <a:lnTo>
                    <a:pt x="85" y="355"/>
                  </a:lnTo>
                  <a:lnTo>
                    <a:pt x="74" y="224"/>
                  </a:lnTo>
                  <a:lnTo>
                    <a:pt x="61" y="83"/>
                  </a:lnTo>
                  <a:lnTo>
                    <a:pt x="51" y="0"/>
                  </a:lnTo>
                  <a:lnTo>
                    <a:pt x="46" y="8"/>
                  </a:lnTo>
                  <a:lnTo>
                    <a:pt x="38" y="26"/>
                  </a:lnTo>
                  <a:lnTo>
                    <a:pt x="26" y="55"/>
                  </a:lnTo>
                  <a:lnTo>
                    <a:pt x="13" y="94"/>
                  </a:lnTo>
                  <a:lnTo>
                    <a:pt x="5" y="140"/>
                  </a:lnTo>
                  <a:lnTo>
                    <a:pt x="0" y="193"/>
                  </a:lnTo>
                  <a:lnTo>
                    <a:pt x="6" y="250"/>
                  </a:lnTo>
                  <a:lnTo>
                    <a:pt x="22" y="310"/>
                  </a:lnTo>
                  <a:lnTo>
                    <a:pt x="42" y="365"/>
                  </a:lnTo>
                  <a:lnTo>
                    <a:pt x="59" y="408"/>
                  </a:lnTo>
                  <a:lnTo>
                    <a:pt x="71" y="443"/>
                  </a:lnTo>
                  <a:lnTo>
                    <a:pt x="81" y="467"/>
                  </a:lnTo>
                  <a:lnTo>
                    <a:pt x="87" y="484"/>
                  </a:lnTo>
                  <a:lnTo>
                    <a:pt x="91" y="496"/>
                  </a:lnTo>
                  <a:lnTo>
                    <a:pt x="94" y="502"/>
                  </a:lnTo>
                  <a:lnTo>
                    <a:pt x="94" y="5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2" name="Freeform 22"/>
            <p:cNvSpPr>
              <a:spLocks noChangeAspect="1"/>
            </p:cNvSpPr>
            <p:nvPr/>
          </p:nvSpPr>
          <p:spPr bwMode="auto">
            <a:xfrm>
              <a:off x="1153" y="2121"/>
              <a:ext cx="299" cy="524"/>
            </a:xfrm>
            <a:custGeom>
              <a:avLst/>
              <a:gdLst/>
              <a:ahLst/>
              <a:cxnLst>
                <a:cxn ang="0">
                  <a:pos x="217" y="524"/>
                </a:cxn>
                <a:cxn ang="0">
                  <a:pos x="217" y="500"/>
                </a:cxn>
                <a:cxn ang="0">
                  <a:pos x="220" y="476"/>
                </a:cxn>
                <a:cxn ang="0">
                  <a:pos x="224" y="448"/>
                </a:cxn>
                <a:cxn ang="0">
                  <a:pos x="230" y="419"/>
                </a:cxn>
                <a:cxn ang="0">
                  <a:pos x="237" y="386"/>
                </a:cxn>
                <a:cxn ang="0">
                  <a:pos x="247" y="349"/>
                </a:cxn>
                <a:cxn ang="0">
                  <a:pos x="260" y="306"/>
                </a:cxn>
                <a:cxn ang="0">
                  <a:pos x="275" y="255"/>
                </a:cxn>
                <a:cxn ang="0">
                  <a:pos x="288" y="206"/>
                </a:cxn>
                <a:cxn ang="0">
                  <a:pos x="293" y="164"/>
                </a:cxn>
                <a:cxn ang="0">
                  <a:pos x="296" y="133"/>
                </a:cxn>
                <a:cxn ang="0">
                  <a:pos x="295" y="107"/>
                </a:cxn>
                <a:cxn ang="0">
                  <a:pos x="291" y="90"/>
                </a:cxn>
                <a:cxn ang="0">
                  <a:pos x="286" y="77"/>
                </a:cxn>
                <a:cxn ang="0">
                  <a:pos x="283" y="69"/>
                </a:cxn>
                <a:cxn ang="0">
                  <a:pos x="282" y="68"/>
                </a:cxn>
                <a:cxn ang="0">
                  <a:pos x="253" y="124"/>
                </a:cxn>
                <a:cxn ang="0">
                  <a:pos x="230" y="186"/>
                </a:cxn>
                <a:cxn ang="0">
                  <a:pos x="216" y="249"/>
                </a:cxn>
                <a:cxn ang="0">
                  <a:pos x="206" y="310"/>
                </a:cxn>
                <a:cxn ang="0">
                  <a:pos x="200" y="363"/>
                </a:cxn>
                <a:cxn ang="0">
                  <a:pos x="197" y="406"/>
                </a:cxn>
                <a:cxn ang="0">
                  <a:pos x="196" y="435"/>
                </a:cxn>
                <a:cxn ang="0">
                  <a:pos x="196" y="445"/>
                </a:cxn>
                <a:cxn ang="0">
                  <a:pos x="187" y="418"/>
                </a:cxn>
                <a:cxn ang="0">
                  <a:pos x="173" y="383"/>
                </a:cxn>
                <a:cxn ang="0">
                  <a:pos x="155" y="343"/>
                </a:cxn>
                <a:cxn ang="0">
                  <a:pos x="135" y="301"/>
                </a:cxn>
                <a:cxn ang="0">
                  <a:pos x="115" y="258"/>
                </a:cxn>
                <a:cxn ang="0">
                  <a:pos x="96" y="219"/>
                </a:cxn>
                <a:cxn ang="0">
                  <a:pos x="80" y="186"/>
                </a:cxn>
                <a:cxn ang="0">
                  <a:pos x="67" y="162"/>
                </a:cxn>
                <a:cxn ang="0">
                  <a:pos x="57" y="140"/>
                </a:cxn>
                <a:cxn ang="0">
                  <a:pos x="46" y="116"/>
                </a:cxn>
                <a:cxn ang="0">
                  <a:pos x="37" y="88"/>
                </a:cxn>
                <a:cxn ang="0">
                  <a:pos x="29" y="62"/>
                </a:cxn>
                <a:cxn ang="0">
                  <a:pos x="20" y="38"/>
                </a:cxn>
                <a:cxn ang="0">
                  <a:pos x="14" y="19"/>
                </a:cxn>
                <a:cxn ang="0">
                  <a:pos x="11" y="5"/>
                </a:cxn>
                <a:cxn ang="0">
                  <a:pos x="10" y="0"/>
                </a:cxn>
                <a:cxn ang="0">
                  <a:pos x="5" y="13"/>
                </a:cxn>
                <a:cxn ang="0">
                  <a:pos x="0" y="54"/>
                </a:cxn>
                <a:cxn ang="0">
                  <a:pos x="1" y="120"/>
                </a:cxn>
                <a:cxn ang="0">
                  <a:pos x="17" y="212"/>
                </a:cxn>
                <a:cxn ang="0">
                  <a:pos x="36" y="265"/>
                </a:cxn>
                <a:cxn ang="0">
                  <a:pos x="63" y="320"/>
                </a:cxn>
                <a:cxn ang="0">
                  <a:pos x="96" y="372"/>
                </a:cxn>
                <a:cxn ang="0">
                  <a:pos x="131" y="421"/>
                </a:cxn>
                <a:cxn ang="0">
                  <a:pos x="164" y="463"/>
                </a:cxn>
                <a:cxn ang="0">
                  <a:pos x="191" y="496"/>
                </a:cxn>
                <a:cxn ang="0">
                  <a:pos x="210" y="517"/>
                </a:cxn>
                <a:cxn ang="0">
                  <a:pos x="217" y="524"/>
                </a:cxn>
              </a:cxnLst>
              <a:rect l="0" t="0" r="r" b="b"/>
              <a:pathLst>
                <a:path w="296" h="524">
                  <a:moveTo>
                    <a:pt x="217" y="524"/>
                  </a:moveTo>
                  <a:lnTo>
                    <a:pt x="217" y="500"/>
                  </a:lnTo>
                  <a:lnTo>
                    <a:pt x="220" y="476"/>
                  </a:lnTo>
                  <a:lnTo>
                    <a:pt x="224" y="448"/>
                  </a:lnTo>
                  <a:lnTo>
                    <a:pt x="230" y="419"/>
                  </a:lnTo>
                  <a:lnTo>
                    <a:pt x="237" y="386"/>
                  </a:lnTo>
                  <a:lnTo>
                    <a:pt x="247" y="349"/>
                  </a:lnTo>
                  <a:lnTo>
                    <a:pt x="260" y="306"/>
                  </a:lnTo>
                  <a:lnTo>
                    <a:pt x="275" y="255"/>
                  </a:lnTo>
                  <a:lnTo>
                    <a:pt x="288" y="206"/>
                  </a:lnTo>
                  <a:lnTo>
                    <a:pt x="293" y="164"/>
                  </a:lnTo>
                  <a:lnTo>
                    <a:pt x="296" y="133"/>
                  </a:lnTo>
                  <a:lnTo>
                    <a:pt x="295" y="107"/>
                  </a:lnTo>
                  <a:lnTo>
                    <a:pt x="291" y="90"/>
                  </a:lnTo>
                  <a:lnTo>
                    <a:pt x="286" y="77"/>
                  </a:lnTo>
                  <a:lnTo>
                    <a:pt x="283" y="69"/>
                  </a:lnTo>
                  <a:lnTo>
                    <a:pt x="282" y="68"/>
                  </a:lnTo>
                  <a:lnTo>
                    <a:pt x="253" y="124"/>
                  </a:lnTo>
                  <a:lnTo>
                    <a:pt x="230" y="186"/>
                  </a:lnTo>
                  <a:lnTo>
                    <a:pt x="216" y="249"/>
                  </a:lnTo>
                  <a:lnTo>
                    <a:pt x="206" y="310"/>
                  </a:lnTo>
                  <a:lnTo>
                    <a:pt x="200" y="363"/>
                  </a:lnTo>
                  <a:lnTo>
                    <a:pt x="197" y="406"/>
                  </a:lnTo>
                  <a:lnTo>
                    <a:pt x="196" y="435"/>
                  </a:lnTo>
                  <a:lnTo>
                    <a:pt x="196" y="445"/>
                  </a:lnTo>
                  <a:lnTo>
                    <a:pt x="187" y="418"/>
                  </a:lnTo>
                  <a:lnTo>
                    <a:pt x="173" y="383"/>
                  </a:lnTo>
                  <a:lnTo>
                    <a:pt x="155" y="343"/>
                  </a:lnTo>
                  <a:lnTo>
                    <a:pt x="135" y="301"/>
                  </a:lnTo>
                  <a:lnTo>
                    <a:pt x="115" y="258"/>
                  </a:lnTo>
                  <a:lnTo>
                    <a:pt x="96" y="219"/>
                  </a:lnTo>
                  <a:lnTo>
                    <a:pt x="80" y="186"/>
                  </a:lnTo>
                  <a:lnTo>
                    <a:pt x="67" y="162"/>
                  </a:lnTo>
                  <a:lnTo>
                    <a:pt x="57" y="140"/>
                  </a:lnTo>
                  <a:lnTo>
                    <a:pt x="46" y="116"/>
                  </a:lnTo>
                  <a:lnTo>
                    <a:pt x="37" y="88"/>
                  </a:lnTo>
                  <a:lnTo>
                    <a:pt x="29" y="62"/>
                  </a:lnTo>
                  <a:lnTo>
                    <a:pt x="20" y="38"/>
                  </a:lnTo>
                  <a:lnTo>
                    <a:pt x="14" y="19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5" y="13"/>
                  </a:lnTo>
                  <a:lnTo>
                    <a:pt x="0" y="54"/>
                  </a:lnTo>
                  <a:lnTo>
                    <a:pt x="1" y="120"/>
                  </a:lnTo>
                  <a:lnTo>
                    <a:pt x="17" y="212"/>
                  </a:lnTo>
                  <a:lnTo>
                    <a:pt x="36" y="265"/>
                  </a:lnTo>
                  <a:lnTo>
                    <a:pt x="63" y="320"/>
                  </a:lnTo>
                  <a:lnTo>
                    <a:pt x="96" y="372"/>
                  </a:lnTo>
                  <a:lnTo>
                    <a:pt x="131" y="421"/>
                  </a:lnTo>
                  <a:lnTo>
                    <a:pt x="164" y="463"/>
                  </a:lnTo>
                  <a:lnTo>
                    <a:pt x="191" y="496"/>
                  </a:lnTo>
                  <a:lnTo>
                    <a:pt x="210" y="517"/>
                  </a:lnTo>
                  <a:lnTo>
                    <a:pt x="217" y="52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3" name="Freeform 23"/>
            <p:cNvSpPr>
              <a:spLocks noChangeAspect="1"/>
            </p:cNvSpPr>
            <p:nvPr/>
          </p:nvSpPr>
          <p:spPr bwMode="auto">
            <a:xfrm>
              <a:off x="1165" y="2486"/>
              <a:ext cx="334" cy="463"/>
            </a:xfrm>
            <a:custGeom>
              <a:avLst/>
              <a:gdLst/>
              <a:ahLst/>
              <a:cxnLst>
                <a:cxn ang="0">
                  <a:pos x="340" y="470"/>
                </a:cxn>
                <a:cxn ang="0">
                  <a:pos x="337" y="449"/>
                </a:cxn>
                <a:cxn ang="0">
                  <a:pos x="331" y="403"/>
                </a:cxn>
                <a:cxn ang="0">
                  <a:pos x="327" y="349"/>
                </a:cxn>
                <a:cxn ang="0">
                  <a:pos x="325" y="305"/>
                </a:cxn>
                <a:cxn ang="0">
                  <a:pos x="327" y="284"/>
                </a:cxn>
                <a:cxn ang="0">
                  <a:pos x="330" y="251"/>
                </a:cxn>
                <a:cxn ang="0">
                  <a:pos x="331" y="210"/>
                </a:cxn>
                <a:cxn ang="0">
                  <a:pos x="330" y="166"/>
                </a:cxn>
                <a:cxn ang="0">
                  <a:pos x="327" y="120"/>
                </a:cxn>
                <a:cxn ang="0">
                  <a:pos x="321" y="75"/>
                </a:cxn>
                <a:cxn ang="0">
                  <a:pos x="309" y="35"/>
                </a:cxn>
                <a:cxn ang="0">
                  <a:pos x="294" y="0"/>
                </a:cxn>
                <a:cxn ang="0">
                  <a:pos x="292" y="6"/>
                </a:cxn>
                <a:cxn ang="0">
                  <a:pos x="288" y="22"/>
                </a:cxn>
                <a:cxn ang="0">
                  <a:pos x="281" y="48"/>
                </a:cxn>
                <a:cxn ang="0">
                  <a:pos x="275" y="82"/>
                </a:cxn>
                <a:cxn ang="0">
                  <a:pos x="271" y="124"/>
                </a:cxn>
                <a:cxn ang="0">
                  <a:pos x="268" y="172"/>
                </a:cxn>
                <a:cxn ang="0">
                  <a:pos x="269" y="223"/>
                </a:cxn>
                <a:cxn ang="0">
                  <a:pos x="276" y="280"/>
                </a:cxn>
                <a:cxn ang="0">
                  <a:pos x="283" y="366"/>
                </a:cxn>
                <a:cxn ang="0">
                  <a:pos x="279" y="360"/>
                </a:cxn>
                <a:cxn ang="0">
                  <a:pos x="268" y="347"/>
                </a:cxn>
                <a:cxn ang="0">
                  <a:pos x="252" y="326"/>
                </a:cxn>
                <a:cxn ang="0">
                  <a:pos x="232" y="300"/>
                </a:cxn>
                <a:cxn ang="0">
                  <a:pos x="210" y="272"/>
                </a:cxn>
                <a:cxn ang="0">
                  <a:pos x="187" y="244"/>
                </a:cxn>
                <a:cxn ang="0">
                  <a:pos x="167" y="216"/>
                </a:cxn>
                <a:cxn ang="0">
                  <a:pos x="150" y="193"/>
                </a:cxn>
                <a:cxn ang="0">
                  <a:pos x="132" y="170"/>
                </a:cxn>
                <a:cxn ang="0">
                  <a:pos x="109" y="143"/>
                </a:cxn>
                <a:cxn ang="0">
                  <a:pos x="85" y="113"/>
                </a:cxn>
                <a:cxn ang="0">
                  <a:pos x="60" y="82"/>
                </a:cxn>
                <a:cxn ang="0">
                  <a:pos x="37" y="53"/>
                </a:cxn>
                <a:cxn ang="0">
                  <a:pos x="17" y="32"/>
                </a:cxn>
                <a:cxn ang="0">
                  <a:pos x="4" y="16"/>
                </a:cxn>
                <a:cxn ang="0">
                  <a:pos x="0" y="10"/>
                </a:cxn>
                <a:cxn ang="0">
                  <a:pos x="1" y="17"/>
                </a:cxn>
                <a:cxn ang="0">
                  <a:pos x="4" y="35"/>
                </a:cxn>
                <a:cxn ang="0">
                  <a:pos x="10" y="62"/>
                </a:cxn>
                <a:cxn ang="0">
                  <a:pos x="20" y="98"/>
                </a:cxn>
                <a:cxn ang="0">
                  <a:pos x="34" y="138"/>
                </a:cxn>
                <a:cxn ang="0">
                  <a:pos x="56" y="183"/>
                </a:cxn>
                <a:cxn ang="0">
                  <a:pos x="83" y="228"/>
                </a:cxn>
                <a:cxn ang="0">
                  <a:pos x="118" y="272"/>
                </a:cxn>
                <a:cxn ang="0">
                  <a:pos x="157" y="314"/>
                </a:cxn>
                <a:cxn ang="0">
                  <a:pos x="196" y="352"/>
                </a:cxn>
                <a:cxn ang="0">
                  <a:pos x="233" y="386"/>
                </a:cxn>
                <a:cxn ang="0">
                  <a:pos x="268" y="413"/>
                </a:cxn>
                <a:cxn ang="0">
                  <a:pos x="296" y="438"/>
                </a:cxn>
                <a:cxn ang="0">
                  <a:pos x="319" y="455"/>
                </a:cxn>
                <a:cxn ang="0">
                  <a:pos x="334" y="465"/>
                </a:cxn>
                <a:cxn ang="0">
                  <a:pos x="340" y="470"/>
                </a:cxn>
              </a:cxnLst>
              <a:rect l="0" t="0" r="r" b="b"/>
              <a:pathLst>
                <a:path w="340" h="470">
                  <a:moveTo>
                    <a:pt x="340" y="470"/>
                  </a:moveTo>
                  <a:lnTo>
                    <a:pt x="337" y="449"/>
                  </a:lnTo>
                  <a:lnTo>
                    <a:pt x="331" y="403"/>
                  </a:lnTo>
                  <a:lnTo>
                    <a:pt x="327" y="349"/>
                  </a:lnTo>
                  <a:lnTo>
                    <a:pt x="325" y="305"/>
                  </a:lnTo>
                  <a:lnTo>
                    <a:pt x="327" y="284"/>
                  </a:lnTo>
                  <a:lnTo>
                    <a:pt x="330" y="251"/>
                  </a:lnTo>
                  <a:lnTo>
                    <a:pt x="331" y="210"/>
                  </a:lnTo>
                  <a:lnTo>
                    <a:pt x="330" y="166"/>
                  </a:lnTo>
                  <a:lnTo>
                    <a:pt x="327" y="120"/>
                  </a:lnTo>
                  <a:lnTo>
                    <a:pt x="321" y="75"/>
                  </a:lnTo>
                  <a:lnTo>
                    <a:pt x="309" y="35"/>
                  </a:lnTo>
                  <a:lnTo>
                    <a:pt x="294" y="0"/>
                  </a:lnTo>
                  <a:lnTo>
                    <a:pt x="292" y="6"/>
                  </a:lnTo>
                  <a:lnTo>
                    <a:pt x="288" y="22"/>
                  </a:lnTo>
                  <a:lnTo>
                    <a:pt x="281" y="48"/>
                  </a:lnTo>
                  <a:lnTo>
                    <a:pt x="275" y="82"/>
                  </a:lnTo>
                  <a:lnTo>
                    <a:pt x="271" y="124"/>
                  </a:lnTo>
                  <a:lnTo>
                    <a:pt x="268" y="172"/>
                  </a:lnTo>
                  <a:lnTo>
                    <a:pt x="269" y="223"/>
                  </a:lnTo>
                  <a:lnTo>
                    <a:pt x="276" y="280"/>
                  </a:lnTo>
                  <a:lnTo>
                    <a:pt x="283" y="366"/>
                  </a:lnTo>
                  <a:lnTo>
                    <a:pt x="279" y="360"/>
                  </a:lnTo>
                  <a:lnTo>
                    <a:pt x="268" y="347"/>
                  </a:lnTo>
                  <a:lnTo>
                    <a:pt x="252" y="326"/>
                  </a:lnTo>
                  <a:lnTo>
                    <a:pt x="232" y="300"/>
                  </a:lnTo>
                  <a:lnTo>
                    <a:pt x="210" y="272"/>
                  </a:lnTo>
                  <a:lnTo>
                    <a:pt x="187" y="244"/>
                  </a:lnTo>
                  <a:lnTo>
                    <a:pt x="167" y="216"/>
                  </a:lnTo>
                  <a:lnTo>
                    <a:pt x="150" y="193"/>
                  </a:lnTo>
                  <a:lnTo>
                    <a:pt x="132" y="170"/>
                  </a:lnTo>
                  <a:lnTo>
                    <a:pt x="109" y="143"/>
                  </a:lnTo>
                  <a:lnTo>
                    <a:pt x="85" y="113"/>
                  </a:lnTo>
                  <a:lnTo>
                    <a:pt x="60" y="82"/>
                  </a:lnTo>
                  <a:lnTo>
                    <a:pt x="37" y="53"/>
                  </a:lnTo>
                  <a:lnTo>
                    <a:pt x="17" y="32"/>
                  </a:lnTo>
                  <a:lnTo>
                    <a:pt x="4" y="16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4" y="35"/>
                  </a:lnTo>
                  <a:lnTo>
                    <a:pt x="10" y="62"/>
                  </a:lnTo>
                  <a:lnTo>
                    <a:pt x="20" y="98"/>
                  </a:lnTo>
                  <a:lnTo>
                    <a:pt x="34" y="138"/>
                  </a:lnTo>
                  <a:lnTo>
                    <a:pt x="56" y="183"/>
                  </a:lnTo>
                  <a:lnTo>
                    <a:pt x="83" y="228"/>
                  </a:lnTo>
                  <a:lnTo>
                    <a:pt x="118" y="272"/>
                  </a:lnTo>
                  <a:lnTo>
                    <a:pt x="157" y="314"/>
                  </a:lnTo>
                  <a:lnTo>
                    <a:pt x="196" y="352"/>
                  </a:lnTo>
                  <a:lnTo>
                    <a:pt x="233" y="386"/>
                  </a:lnTo>
                  <a:lnTo>
                    <a:pt x="268" y="413"/>
                  </a:lnTo>
                  <a:lnTo>
                    <a:pt x="296" y="438"/>
                  </a:lnTo>
                  <a:lnTo>
                    <a:pt x="319" y="455"/>
                  </a:lnTo>
                  <a:lnTo>
                    <a:pt x="334" y="465"/>
                  </a:lnTo>
                  <a:lnTo>
                    <a:pt x="340" y="47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4" name="Freeform 24"/>
            <p:cNvSpPr>
              <a:spLocks noChangeAspect="1"/>
            </p:cNvSpPr>
            <p:nvPr/>
          </p:nvSpPr>
          <p:spPr bwMode="auto">
            <a:xfrm>
              <a:off x="1234" y="2742"/>
              <a:ext cx="495" cy="475"/>
            </a:xfrm>
            <a:custGeom>
              <a:avLst/>
              <a:gdLst/>
              <a:ahLst/>
              <a:cxnLst>
                <a:cxn ang="0">
                  <a:pos x="406" y="425"/>
                </a:cxn>
                <a:cxn ang="0">
                  <a:pos x="424" y="432"/>
                </a:cxn>
                <a:cxn ang="0">
                  <a:pos x="453" y="446"/>
                </a:cxn>
                <a:cxn ang="0">
                  <a:pos x="483" y="464"/>
                </a:cxn>
                <a:cxn ang="0">
                  <a:pos x="493" y="468"/>
                </a:cxn>
                <a:cxn ang="0">
                  <a:pos x="476" y="432"/>
                </a:cxn>
                <a:cxn ang="0">
                  <a:pos x="450" y="376"/>
                </a:cxn>
                <a:cxn ang="0">
                  <a:pos x="427" y="318"/>
                </a:cxn>
                <a:cxn ang="0">
                  <a:pos x="411" y="268"/>
                </a:cxn>
                <a:cxn ang="0">
                  <a:pos x="395" y="196"/>
                </a:cxn>
                <a:cxn ang="0">
                  <a:pos x="373" y="112"/>
                </a:cxn>
                <a:cxn ang="0">
                  <a:pos x="337" y="33"/>
                </a:cxn>
                <a:cxn ang="0">
                  <a:pos x="311" y="22"/>
                </a:cxn>
                <a:cxn ang="0">
                  <a:pos x="316" y="143"/>
                </a:cxn>
                <a:cxn ang="0">
                  <a:pos x="349" y="243"/>
                </a:cxn>
                <a:cxn ang="0">
                  <a:pos x="375" y="305"/>
                </a:cxn>
                <a:cxn ang="0">
                  <a:pos x="398" y="354"/>
                </a:cxn>
                <a:cxn ang="0">
                  <a:pos x="412" y="383"/>
                </a:cxn>
                <a:cxn ang="0">
                  <a:pos x="412" y="387"/>
                </a:cxn>
                <a:cxn ang="0">
                  <a:pos x="405" y="385"/>
                </a:cxn>
                <a:cxn ang="0">
                  <a:pos x="388" y="374"/>
                </a:cxn>
                <a:cxn ang="0">
                  <a:pos x="362" y="356"/>
                </a:cxn>
                <a:cxn ang="0">
                  <a:pos x="326" y="324"/>
                </a:cxn>
                <a:cxn ang="0">
                  <a:pos x="274" y="285"/>
                </a:cxn>
                <a:cxn ang="0">
                  <a:pos x="216" y="248"/>
                </a:cxn>
                <a:cxn ang="0">
                  <a:pos x="165" y="216"/>
                </a:cxn>
                <a:cxn ang="0">
                  <a:pos x="126" y="194"/>
                </a:cxn>
                <a:cxn ang="0">
                  <a:pos x="87" y="171"/>
                </a:cxn>
                <a:cxn ang="0">
                  <a:pos x="48" y="145"/>
                </a:cxn>
                <a:cxn ang="0">
                  <a:pos x="15" y="117"/>
                </a:cxn>
                <a:cxn ang="0">
                  <a:pos x="2" y="107"/>
                </a:cxn>
                <a:cxn ang="0">
                  <a:pos x="21" y="148"/>
                </a:cxn>
                <a:cxn ang="0">
                  <a:pos x="61" y="213"/>
                </a:cxn>
                <a:cxn ang="0">
                  <a:pos x="127" y="287"/>
                </a:cxn>
                <a:cxn ang="0">
                  <a:pos x="193" y="334"/>
                </a:cxn>
                <a:cxn ang="0">
                  <a:pos x="238" y="360"/>
                </a:cxn>
                <a:cxn ang="0">
                  <a:pos x="280" y="380"/>
                </a:cxn>
                <a:cxn ang="0">
                  <a:pos x="317" y="396"/>
                </a:cxn>
                <a:cxn ang="0">
                  <a:pos x="349" y="408"/>
                </a:cxn>
                <a:cxn ang="0">
                  <a:pos x="375" y="416"/>
                </a:cxn>
                <a:cxn ang="0">
                  <a:pos x="393" y="421"/>
                </a:cxn>
                <a:cxn ang="0">
                  <a:pos x="402" y="423"/>
                </a:cxn>
              </a:cxnLst>
              <a:rect l="0" t="0" r="r" b="b"/>
              <a:pathLst>
                <a:path w="496" h="474">
                  <a:moveTo>
                    <a:pt x="404" y="423"/>
                  </a:moveTo>
                  <a:lnTo>
                    <a:pt x="406" y="425"/>
                  </a:lnTo>
                  <a:lnTo>
                    <a:pt x="414" y="428"/>
                  </a:lnTo>
                  <a:lnTo>
                    <a:pt x="424" y="432"/>
                  </a:lnTo>
                  <a:lnTo>
                    <a:pt x="438" y="439"/>
                  </a:lnTo>
                  <a:lnTo>
                    <a:pt x="453" y="446"/>
                  </a:lnTo>
                  <a:lnTo>
                    <a:pt x="468" y="455"/>
                  </a:lnTo>
                  <a:lnTo>
                    <a:pt x="483" y="464"/>
                  </a:lnTo>
                  <a:lnTo>
                    <a:pt x="496" y="474"/>
                  </a:lnTo>
                  <a:lnTo>
                    <a:pt x="493" y="468"/>
                  </a:lnTo>
                  <a:lnTo>
                    <a:pt x="486" y="454"/>
                  </a:lnTo>
                  <a:lnTo>
                    <a:pt x="476" y="432"/>
                  </a:lnTo>
                  <a:lnTo>
                    <a:pt x="464" y="405"/>
                  </a:lnTo>
                  <a:lnTo>
                    <a:pt x="450" y="376"/>
                  </a:lnTo>
                  <a:lnTo>
                    <a:pt x="438" y="346"/>
                  </a:lnTo>
                  <a:lnTo>
                    <a:pt x="427" y="318"/>
                  </a:lnTo>
                  <a:lnTo>
                    <a:pt x="418" y="294"/>
                  </a:lnTo>
                  <a:lnTo>
                    <a:pt x="411" y="268"/>
                  </a:lnTo>
                  <a:lnTo>
                    <a:pt x="404" y="235"/>
                  </a:lnTo>
                  <a:lnTo>
                    <a:pt x="395" y="196"/>
                  </a:lnTo>
                  <a:lnTo>
                    <a:pt x="385" y="156"/>
                  </a:lnTo>
                  <a:lnTo>
                    <a:pt x="373" y="112"/>
                  </a:lnTo>
                  <a:lnTo>
                    <a:pt x="357" y="71"/>
                  </a:lnTo>
                  <a:lnTo>
                    <a:pt x="337" y="33"/>
                  </a:lnTo>
                  <a:lnTo>
                    <a:pt x="313" y="0"/>
                  </a:lnTo>
                  <a:lnTo>
                    <a:pt x="311" y="22"/>
                  </a:lnTo>
                  <a:lnTo>
                    <a:pt x="310" y="73"/>
                  </a:lnTo>
                  <a:lnTo>
                    <a:pt x="316" y="143"/>
                  </a:lnTo>
                  <a:lnTo>
                    <a:pt x="334" y="212"/>
                  </a:lnTo>
                  <a:lnTo>
                    <a:pt x="349" y="243"/>
                  </a:lnTo>
                  <a:lnTo>
                    <a:pt x="362" y="275"/>
                  </a:lnTo>
                  <a:lnTo>
                    <a:pt x="375" y="305"/>
                  </a:lnTo>
                  <a:lnTo>
                    <a:pt x="388" y="331"/>
                  </a:lnTo>
                  <a:lnTo>
                    <a:pt x="398" y="354"/>
                  </a:lnTo>
                  <a:lnTo>
                    <a:pt x="406" y="372"/>
                  </a:lnTo>
                  <a:lnTo>
                    <a:pt x="412" y="383"/>
                  </a:lnTo>
                  <a:lnTo>
                    <a:pt x="414" y="387"/>
                  </a:lnTo>
                  <a:lnTo>
                    <a:pt x="412" y="387"/>
                  </a:lnTo>
                  <a:lnTo>
                    <a:pt x="409" y="386"/>
                  </a:lnTo>
                  <a:lnTo>
                    <a:pt x="405" y="385"/>
                  </a:lnTo>
                  <a:lnTo>
                    <a:pt x="398" y="380"/>
                  </a:lnTo>
                  <a:lnTo>
                    <a:pt x="388" y="374"/>
                  </a:lnTo>
                  <a:lnTo>
                    <a:pt x="376" y="366"/>
                  </a:lnTo>
                  <a:lnTo>
                    <a:pt x="362" y="356"/>
                  </a:lnTo>
                  <a:lnTo>
                    <a:pt x="346" y="341"/>
                  </a:lnTo>
                  <a:lnTo>
                    <a:pt x="326" y="324"/>
                  </a:lnTo>
                  <a:lnTo>
                    <a:pt x="301" y="305"/>
                  </a:lnTo>
                  <a:lnTo>
                    <a:pt x="274" y="285"/>
                  </a:lnTo>
                  <a:lnTo>
                    <a:pt x="245" y="266"/>
                  </a:lnTo>
                  <a:lnTo>
                    <a:pt x="216" y="248"/>
                  </a:lnTo>
                  <a:lnTo>
                    <a:pt x="189" y="230"/>
                  </a:lnTo>
                  <a:lnTo>
                    <a:pt x="165" y="216"/>
                  </a:lnTo>
                  <a:lnTo>
                    <a:pt x="144" y="205"/>
                  </a:lnTo>
                  <a:lnTo>
                    <a:pt x="126" y="194"/>
                  </a:lnTo>
                  <a:lnTo>
                    <a:pt x="107" y="183"/>
                  </a:lnTo>
                  <a:lnTo>
                    <a:pt x="87" y="171"/>
                  </a:lnTo>
                  <a:lnTo>
                    <a:pt x="68" y="158"/>
                  </a:lnTo>
                  <a:lnTo>
                    <a:pt x="48" y="145"/>
                  </a:lnTo>
                  <a:lnTo>
                    <a:pt x="31" y="131"/>
                  </a:lnTo>
                  <a:lnTo>
                    <a:pt x="15" y="117"/>
                  </a:lnTo>
                  <a:lnTo>
                    <a:pt x="0" y="101"/>
                  </a:lnTo>
                  <a:lnTo>
                    <a:pt x="2" y="107"/>
                  </a:lnTo>
                  <a:lnTo>
                    <a:pt x="9" y="124"/>
                  </a:lnTo>
                  <a:lnTo>
                    <a:pt x="21" y="148"/>
                  </a:lnTo>
                  <a:lnTo>
                    <a:pt x="38" y="179"/>
                  </a:lnTo>
                  <a:lnTo>
                    <a:pt x="61" y="213"/>
                  </a:lnTo>
                  <a:lnTo>
                    <a:pt x="90" y="251"/>
                  </a:lnTo>
                  <a:lnTo>
                    <a:pt x="127" y="287"/>
                  </a:lnTo>
                  <a:lnTo>
                    <a:pt x="170" y="320"/>
                  </a:lnTo>
                  <a:lnTo>
                    <a:pt x="193" y="334"/>
                  </a:lnTo>
                  <a:lnTo>
                    <a:pt x="216" y="347"/>
                  </a:lnTo>
                  <a:lnTo>
                    <a:pt x="238" y="360"/>
                  </a:lnTo>
                  <a:lnTo>
                    <a:pt x="260" y="370"/>
                  </a:lnTo>
                  <a:lnTo>
                    <a:pt x="280" y="380"/>
                  </a:lnTo>
                  <a:lnTo>
                    <a:pt x="298" y="389"/>
                  </a:lnTo>
                  <a:lnTo>
                    <a:pt x="317" y="396"/>
                  </a:lnTo>
                  <a:lnTo>
                    <a:pt x="334" y="402"/>
                  </a:lnTo>
                  <a:lnTo>
                    <a:pt x="349" y="408"/>
                  </a:lnTo>
                  <a:lnTo>
                    <a:pt x="363" y="412"/>
                  </a:lnTo>
                  <a:lnTo>
                    <a:pt x="375" y="416"/>
                  </a:lnTo>
                  <a:lnTo>
                    <a:pt x="385" y="419"/>
                  </a:lnTo>
                  <a:lnTo>
                    <a:pt x="393" y="421"/>
                  </a:lnTo>
                  <a:lnTo>
                    <a:pt x="399" y="422"/>
                  </a:lnTo>
                  <a:lnTo>
                    <a:pt x="402" y="423"/>
                  </a:lnTo>
                  <a:lnTo>
                    <a:pt x="404" y="42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5" name="Freeform 25"/>
            <p:cNvSpPr>
              <a:spLocks noChangeAspect="1"/>
            </p:cNvSpPr>
            <p:nvPr/>
          </p:nvSpPr>
          <p:spPr bwMode="auto">
            <a:xfrm>
              <a:off x="1372" y="2973"/>
              <a:ext cx="564" cy="390"/>
            </a:xfrm>
            <a:custGeom>
              <a:avLst/>
              <a:gdLst/>
              <a:ahLst/>
              <a:cxnLst>
                <a:cxn ang="0">
                  <a:pos x="477" y="373"/>
                </a:cxn>
                <a:cxn ang="0">
                  <a:pos x="497" y="375"/>
                </a:cxn>
                <a:cxn ang="0">
                  <a:pos x="526" y="376"/>
                </a:cxn>
                <a:cxn ang="0">
                  <a:pos x="553" y="383"/>
                </a:cxn>
                <a:cxn ang="0">
                  <a:pos x="503" y="255"/>
                </a:cxn>
                <a:cxn ang="0">
                  <a:pos x="498" y="244"/>
                </a:cxn>
                <a:cxn ang="0">
                  <a:pos x="487" y="213"/>
                </a:cxn>
                <a:cxn ang="0">
                  <a:pos x="470" y="175"/>
                </a:cxn>
                <a:cxn ang="0">
                  <a:pos x="445" y="133"/>
                </a:cxn>
                <a:cxn ang="0">
                  <a:pos x="413" y="90"/>
                </a:cxn>
                <a:cxn ang="0">
                  <a:pos x="380" y="46"/>
                </a:cxn>
                <a:cxn ang="0">
                  <a:pos x="353" y="13"/>
                </a:cxn>
                <a:cxn ang="0">
                  <a:pos x="341" y="0"/>
                </a:cxn>
                <a:cxn ang="0">
                  <a:pos x="344" y="16"/>
                </a:cxn>
                <a:cxn ang="0">
                  <a:pos x="354" y="59"/>
                </a:cxn>
                <a:cxn ang="0">
                  <a:pos x="376" y="120"/>
                </a:cxn>
                <a:cxn ang="0">
                  <a:pos x="413" y="190"/>
                </a:cxn>
                <a:cxn ang="0">
                  <a:pos x="454" y="254"/>
                </a:cxn>
                <a:cxn ang="0">
                  <a:pos x="484" y="298"/>
                </a:cxn>
                <a:cxn ang="0">
                  <a:pos x="503" y="326"/>
                </a:cxn>
                <a:cxn ang="0">
                  <a:pos x="510" y="334"/>
                </a:cxn>
                <a:cxn ang="0">
                  <a:pos x="481" y="324"/>
                </a:cxn>
                <a:cxn ang="0">
                  <a:pos x="416" y="303"/>
                </a:cxn>
                <a:cxn ang="0">
                  <a:pos x="343" y="280"/>
                </a:cxn>
                <a:cxn ang="0">
                  <a:pos x="291" y="265"/>
                </a:cxn>
                <a:cxn ang="0">
                  <a:pos x="252" y="258"/>
                </a:cxn>
                <a:cxn ang="0">
                  <a:pos x="208" y="247"/>
                </a:cxn>
                <a:cxn ang="0">
                  <a:pos x="166" y="234"/>
                </a:cxn>
                <a:cxn ang="0">
                  <a:pos x="133" y="222"/>
                </a:cxn>
                <a:cxn ang="0">
                  <a:pos x="98" y="206"/>
                </a:cxn>
                <a:cxn ang="0">
                  <a:pos x="55" y="186"/>
                </a:cxn>
                <a:cxn ang="0">
                  <a:pos x="16" y="169"/>
                </a:cxn>
                <a:cxn ang="0">
                  <a:pos x="0" y="162"/>
                </a:cxn>
                <a:cxn ang="0">
                  <a:pos x="12" y="182"/>
                </a:cxn>
                <a:cxn ang="0">
                  <a:pos x="49" y="231"/>
                </a:cxn>
                <a:cxn ang="0">
                  <a:pos x="118" y="288"/>
                </a:cxn>
                <a:cxn ang="0">
                  <a:pos x="226" y="337"/>
                </a:cxn>
                <a:cxn ang="0">
                  <a:pos x="287" y="353"/>
                </a:cxn>
                <a:cxn ang="0">
                  <a:pos x="339" y="365"/>
                </a:cxn>
                <a:cxn ang="0">
                  <a:pos x="380" y="370"/>
                </a:cxn>
                <a:cxn ang="0">
                  <a:pos x="415" y="375"/>
                </a:cxn>
                <a:cxn ang="0">
                  <a:pos x="441" y="375"/>
                </a:cxn>
                <a:cxn ang="0">
                  <a:pos x="460" y="375"/>
                </a:cxn>
                <a:cxn ang="0">
                  <a:pos x="471" y="373"/>
                </a:cxn>
                <a:cxn ang="0">
                  <a:pos x="474" y="373"/>
                </a:cxn>
              </a:cxnLst>
              <a:rect l="0" t="0" r="r" b="b"/>
              <a:pathLst>
                <a:path w="563" h="388">
                  <a:moveTo>
                    <a:pt x="474" y="373"/>
                  </a:moveTo>
                  <a:lnTo>
                    <a:pt x="477" y="373"/>
                  </a:lnTo>
                  <a:lnTo>
                    <a:pt x="485" y="373"/>
                  </a:lnTo>
                  <a:lnTo>
                    <a:pt x="497" y="375"/>
                  </a:lnTo>
                  <a:lnTo>
                    <a:pt x="511" y="375"/>
                  </a:lnTo>
                  <a:lnTo>
                    <a:pt x="526" y="376"/>
                  </a:lnTo>
                  <a:lnTo>
                    <a:pt x="540" y="379"/>
                  </a:lnTo>
                  <a:lnTo>
                    <a:pt x="553" y="383"/>
                  </a:lnTo>
                  <a:lnTo>
                    <a:pt x="563" y="388"/>
                  </a:lnTo>
                  <a:lnTo>
                    <a:pt x="503" y="255"/>
                  </a:lnTo>
                  <a:lnTo>
                    <a:pt x="501" y="252"/>
                  </a:lnTo>
                  <a:lnTo>
                    <a:pt x="498" y="244"/>
                  </a:lnTo>
                  <a:lnTo>
                    <a:pt x="494" y="231"/>
                  </a:lnTo>
                  <a:lnTo>
                    <a:pt x="487" y="213"/>
                  </a:lnTo>
                  <a:lnTo>
                    <a:pt x="480" y="195"/>
                  </a:lnTo>
                  <a:lnTo>
                    <a:pt x="470" y="175"/>
                  </a:lnTo>
                  <a:lnTo>
                    <a:pt x="458" y="153"/>
                  </a:lnTo>
                  <a:lnTo>
                    <a:pt x="445" y="133"/>
                  </a:lnTo>
                  <a:lnTo>
                    <a:pt x="431" y="111"/>
                  </a:lnTo>
                  <a:lnTo>
                    <a:pt x="413" y="90"/>
                  </a:lnTo>
                  <a:lnTo>
                    <a:pt x="396" y="68"/>
                  </a:lnTo>
                  <a:lnTo>
                    <a:pt x="380" y="46"/>
                  </a:lnTo>
                  <a:lnTo>
                    <a:pt x="364" y="28"/>
                  </a:lnTo>
                  <a:lnTo>
                    <a:pt x="353" y="13"/>
                  </a:lnTo>
                  <a:lnTo>
                    <a:pt x="344" y="3"/>
                  </a:lnTo>
                  <a:lnTo>
                    <a:pt x="341" y="0"/>
                  </a:lnTo>
                  <a:lnTo>
                    <a:pt x="341" y="5"/>
                  </a:lnTo>
                  <a:lnTo>
                    <a:pt x="344" y="16"/>
                  </a:lnTo>
                  <a:lnTo>
                    <a:pt x="347" y="35"/>
                  </a:lnTo>
                  <a:lnTo>
                    <a:pt x="354" y="59"/>
                  </a:lnTo>
                  <a:lnTo>
                    <a:pt x="363" y="88"/>
                  </a:lnTo>
                  <a:lnTo>
                    <a:pt x="376" y="120"/>
                  </a:lnTo>
                  <a:lnTo>
                    <a:pt x="393" y="154"/>
                  </a:lnTo>
                  <a:lnTo>
                    <a:pt x="413" y="190"/>
                  </a:lnTo>
                  <a:lnTo>
                    <a:pt x="435" y="225"/>
                  </a:lnTo>
                  <a:lnTo>
                    <a:pt x="454" y="254"/>
                  </a:lnTo>
                  <a:lnTo>
                    <a:pt x="471" y="278"/>
                  </a:lnTo>
                  <a:lnTo>
                    <a:pt x="484" y="298"/>
                  </a:lnTo>
                  <a:lnTo>
                    <a:pt x="496" y="314"/>
                  </a:lnTo>
                  <a:lnTo>
                    <a:pt x="503" y="326"/>
                  </a:lnTo>
                  <a:lnTo>
                    <a:pt x="508" y="332"/>
                  </a:lnTo>
                  <a:lnTo>
                    <a:pt x="510" y="334"/>
                  </a:lnTo>
                  <a:lnTo>
                    <a:pt x="503" y="332"/>
                  </a:lnTo>
                  <a:lnTo>
                    <a:pt x="481" y="324"/>
                  </a:lnTo>
                  <a:lnTo>
                    <a:pt x="452" y="314"/>
                  </a:lnTo>
                  <a:lnTo>
                    <a:pt x="416" y="303"/>
                  </a:lnTo>
                  <a:lnTo>
                    <a:pt x="379" y="290"/>
                  </a:lnTo>
                  <a:lnTo>
                    <a:pt x="343" y="280"/>
                  </a:lnTo>
                  <a:lnTo>
                    <a:pt x="313" y="270"/>
                  </a:lnTo>
                  <a:lnTo>
                    <a:pt x="291" y="265"/>
                  </a:lnTo>
                  <a:lnTo>
                    <a:pt x="274" y="262"/>
                  </a:lnTo>
                  <a:lnTo>
                    <a:pt x="252" y="258"/>
                  </a:lnTo>
                  <a:lnTo>
                    <a:pt x="231" y="252"/>
                  </a:lnTo>
                  <a:lnTo>
                    <a:pt x="208" y="247"/>
                  </a:lnTo>
                  <a:lnTo>
                    <a:pt x="186" y="241"/>
                  </a:lnTo>
                  <a:lnTo>
                    <a:pt x="166" y="234"/>
                  </a:lnTo>
                  <a:lnTo>
                    <a:pt x="147" y="228"/>
                  </a:lnTo>
                  <a:lnTo>
                    <a:pt x="133" y="222"/>
                  </a:lnTo>
                  <a:lnTo>
                    <a:pt x="118" y="215"/>
                  </a:lnTo>
                  <a:lnTo>
                    <a:pt x="98" y="206"/>
                  </a:lnTo>
                  <a:lnTo>
                    <a:pt x="76" y="196"/>
                  </a:lnTo>
                  <a:lnTo>
                    <a:pt x="55" y="186"/>
                  </a:lnTo>
                  <a:lnTo>
                    <a:pt x="33" y="177"/>
                  </a:lnTo>
                  <a:lnTo>
                    <a:pt x="16" y="169"/>
                  </a:lnTo>
                  <a:lnTo>
                    <a:pt x="4" y="163"/>
                  </a:lnTo>
                  <a:lnTo>
                    <a:pt x="0" y="162"/>
                  </a:lnTo>
                  <a:lnTo>
                    <a:pt x="3" y="167"/>
                  </a:lnTo>
                  <a:lnTo>
                    <a:pt x="12" y="182"/>
                  </a:lnTo>
                  <a:lnTo>
                    <a:pt x="26" y="203"/>
                  </a:lnTo>
                  <a:lnTo>
                    <a:pt x="49" y="231"/>
                  </a:lnTo>
                  <a:lnTo>
                    <a:pt x="79" y="260"/>
                  </a:lnTo>
                  <a:lnTo>
                    <a:pt x="118" y="288"/>
                  </a:lnTo>
                  <a:lnTo>
                    <a:pt x="167" y="316"/>
                  </a:lnTo>
                  <a:lnTo>
                    <a:pt x="226" y="337"/>
                  </a:lnTo>
                  <a:lnTo>
                    <a:pt x="258" y="346"/>
                  </a:lnTo>
                  <a:lnTo>
                    <a:pt x="287" y="353"/>
                  </a:lnTo>
                  <a:lnTo>
                    <a:pt x="313" y="359"/>
                  </a:lnTo>
                  <a:lnTo>
                    <a:pt x="339" y="365"/>
                  </a:lnTo>
                  <a:lnTo>
                    <a:pt x="360" y="367"/>
                  </a:lnTo>
                  <a:lnTo>
                    <a:pt x="380" y="370"/>
                  </a:lnTo>
                  <a:lnTo>
                    <a:pt x="399" y="373"/>
                  </a:lnTo>
                  <a:lnTo>
                    <a:pt x="415" y="375"/>
                  </a:lnTo>
                  <a:lnTo>
                    <a:pt x="429" y="375"/>
                  </a:lnTo>
                  <a:lnTo>
                    <a:pt x="441" y="375"/>
                  </a:lnTo>
                  <a:lnTo>
                    <a:pt x="451" y="375"/>
                  </a:lnTo>
                  <a:lnTo>
                    <a:pt x="460" y="375"/>
                  </a:lnTo>
                  <a:lnTo>
                    <a:pt x="465" y="375"/>
                  </a:lnTo>
                  <a:lnTo>
                    <a:pt x="471" y="373"/>
                  </a:lnTo>
                  <a:lnTo>
                    <a:pt x="472" y="373"/>
                  </a:lnTo>
                  <a:lnTo>
                    <a:pt x="474" y="37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6" name="Freeform 26"/>
            <p:cNvSpPr>
              <a:spLocks noChangeAspect="1"/>
            </p:cNvSpPr>
            <p:nvPr/>
          </p:nvSpPr>
          <p:spPr bwMode="auto">
            <a:xfrm>
              <a:off x="3134" y="1414"/>
              <a:ext cx="311" cy="305"/>
            </a:xfrm>
            <a:custGeom>
              <a:avLst/>
              <a:gdLst/>
              <a:ahLst/>
              <a:cxnLst>
                <a:cxn ang="0">
                  <a:pos x="304" y="310"/>
                </a:cxn>
                <a:cxn ang="0">
                  <a:pos x="295" y="296"/>
                </a:cxn>
                <a:cxn ang="0">
                  <a:pos x="285" y="278"/>
                </a:cxn>
                <a:cxn ang="0">
                  <a:pos x="274" y="261"/>
                </a:cxn>
                <a:cxn ang="0">
                  <a:pos x="264" y="242"/>
                </a:cxn>
                <a:cxn ang="0">
                  <a:pos x="254" y="227"/>
                </a:cxn>
                <a:cxn ang="0">
                  <a:pos x="245" y="214"/>
                </a:cxn>
                <a:cxn ang="0">
                  <a:pos x="239" y="203"/>
                </a:cxn>
                <a:cxn ang="0">
                  <a:pos x="238" y="201"/>
                </a:cxn>
                <a:cxn ang="0">
                  <a:pos x="229" y="180"/>
                </a:cxn>
                <a:cxn ang="0">
                  <a:pos x="218" y="160"/>
                </a:cxn>
                <a:cxn ang="0">
                  <a:pos x="203" y="142"/>
                </a:cxn>
                <a:cxn ang="0">
                  <a:pos x="186" y="123"/>
                </a:cxn>
                <a:cxn ang="0">
                  <a:pos x="167" y="106"/>
                </a:cxn>
                <a:cxn ang="0">
                  <a:pos x="147" y="88"/>
                </a:cxn>
                <a:cxn ang="0">
                  <a:pos x="127" y="72"/>
                </a:cxn>
                <a:cxn ang="0">
                  <a:pos x="107" y="59"/>
                </a:cxn>
                <a:cxn ang="0">
                  <a:pos x="85" y="47"/>
                </a:cxn>
                <a:cxn ang="0">
                  <a:pos x="66" y="35"/>
                </a:cxn>
                <a:cxn ang="0">
                  <a:pos x="48" y="25"/>
                </a:cxn>
                <a:cxn ang="0">
                  <a:pos x="32" y="16"/>
                </a:cxn>
                <a:cxn ang="0">
                  <a:pos x="19" y="9"/>
                </a:cxn>
                <a:cxn ang="0">
                  <a:pos x="9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32" y="55"/>
                </a:cxn>
                <a:cxn ang="0">
                  <a:pos x="53" y="84"/>
                </a:cxn>
                <a:cxn ang="0">
                  <a:pos x="78" y="114"/>
                </a:cxn>
                <a:cxn ang="0">
                  <a:pos x="104" y="142"/>
                </a:cxn>
                <a:cxn ang="0">
                  <a:pos x="130" y="169"/>
                </a:cxn>
                <a:cxn ang="0">
                  <a:pos x="153" y="193"/>
                </a:cxn>
                <a:cxn ang="0">
                  <a:pos x="173" y="215"/>
                </a:cxn>
                <a:cxn ang="0">
                  <a:pos x="193" y="234"/>
                </a:cxn>
                <a:cxn ang="0">
                  <a:pos x="215" y="251"/>
                </a:cxn>
                <a:cxn ang="0">
                  <a:pos x="236" y="267"/>
                </a:cxn>
                <a:cxn ang="0">
                  <a:pos x="256" y="281"/>
                </a:cxn>
                <a:cxn ang="0">
                  <a:pos x="275" y="293"/>
                </a:cxn>
                <a:cxn ang="0">
                  <a:pos x="291" y="303"/>
                </a:cxn>
                <a:cxn ang="0">
                  <a:pos x="300" y="309"/>
                </a:cxn>
                <a:cxn ang="0">
                  <a:pos x="304" y="310"/>
                </a:cxn>
              </a:cxnLst>
              <a:rect l="0" t="0" r="r" b="b"/>
              <a:pathLst>
                <a:path w="304" h="310">
                  <a:moveTo>
                    <a:pt x="304" y="310"/>
                  </a:moveTo>
                  <a:lnTo>
                    <a:pt x="295" y="296"/>
                  </a:lnTo>
                  <a:lnTo>
                    <a:pt x="285" y="278"/>
                  </a:lnTo>
                  <a:lnTo>
                    <a:pt x="274" y="261"/>
                  </a:lnTo>
                  <a:lnTo>
                    <a:pt x="264" y="242"/>
                  </a:lnTo>
                  <a:lnTo>
                    <a:pt x="254" y="227"/>
                  </a:lnTo>
                  <a:lnTo>
                    <a:pt x="245" y="214"/>
                  </a:lnTo>
                  <a:lnTo>
                    <a:pt x="239" y="203"/>
                  </a:lnTo>
                  <a:lnTo>
                    <a:pt x="238" y="201"/>
                  </a:lnTo>
                  <a:lnTo>
                    <a:pt x="229" y="180"/>
                  </a:lnTo>
                  <a:lnTo>
                    <a:pt x="218" y="160"/>
                  </a:lnTo>
                  <a:lnTo>
                    <a:pt x="203" y="142"/>
                  </a:lnTo>
                  <a:lnTo>
                    <a:pt x="186" y="123"/>
                  </a:lnTo>
                  <a:lnTo>
                    <a:pt x="167" y="106"/>
                  </a:lnTo>
                  <a:lnTo>
                    <a:pt x="147" y="88"/>
                  </a:lnTo>
                  <a:lnTo>
                    <a:pt x="127" y="72"/>
                  </a:lnTo>
                  <a:lnTo>
                    <a:pt x="107" y="59"/>
                  </a:lnTo>
                  <a:lnTo>
                    <a:pt x="85" y="47"/>
                  </a:lnTo>
                  <a:lnTo>
                    <a:pt x="66" y="35"/>
                  </a:lnTo>
                  <a:lnTo>
                    <a:pt x="48" y="25"/>
                  </a:lnTo>
                  <a:lnTo>
                    <a:pt x="32" y="16"/>
                  </a:lnTo>
                  <a:lnTo>
                    <a:pt x="19" y="9"/>
                  </a:lnTo>
                  <a:lnTo>
                    <a:pt x="9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13" y="26"/>
                  </a:lnTo>
                  <a:lnTo>
                    <a:pt x="32" y="55"/>
                  </a:lnTo>
                  <a:lnTo>
                    <a:pt x="53" y="84"/>
                  </a:lnTo>
                  <a:lnTo>
                    <a:pt x="78" y="114"/>
                  </a:lnTo>
                  <a:lnTo>
                    <a:pt x="104" y="142"/>
                  </a:lnTo>
                  <a:lnTo>
                    <a:pt x="130" y="169"/>
                  </a:lnTo>
                  <a:lnTo>
                    <a:pt x="153" y="193"/>
                  </a:lnTo>
                  <a:lnTo>
                    <a:pt x="173" y="215"/>
                  </a:lnTo>
                  <a:lnTo>
                    <a:pt x="193" y="234"/>
                  </a:lnTo>
                  <a:lnTo>
                    <a:pt x="215" y="251"/>
                  </a:lnTo>
                  <a:lnTo>
                    <a:pt x="236" y="267"/>
                  </a:lnTo>
                  <a:lnTo>
                    <a:pt x="256" y="281"/>
                  </a:lnTo>
                  <a:lnTo>
                    <a:pt x="275" y="293"/>
                  </a:lnTo>
                  <a:lnTo>
                    <a:pt x="291" y="303"/>
                  </a:lnTo>
                  <a:lnTo>
                    <a:pt x="300" y="309"/>
                  </a:lnTo>
                  <a:lnTo>
                    <a:pt x="304" y="31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7" name="Freeform 27"/>
            <p:cNvSpPr>
              <a:spLocks noChangeAspect="1"/>
            </p:cNvSpPr>
            <p:nvPr/>
          </p:nvSpPr>
          <p:spPr bwMode="auto">
            <a:xfrm>
              <a:off x="3261" y="1609"/>
              <a:ext cx="299" cy="402"/>
            </a:xfrm>
            <a:custGeom>
              <a:avLst/>
              <a:gdLst/>
              <a:ahLst/>
              <a:cxnLst>
                <a:cxn ang="0">
                  <a:pos x="265" y="303"/>
                </a:cxn>
                <a:cxn ang="0">
                  <a:pos x="262" y="298"/>
                </a:cxn>
                <a:cxn ang="0">
                  <a:pos x="257" y="287"/>
                </a:cxn>
                <a:cxn ang="0">
                  <a:pos x="247" y="271"/>
                </a:cxn>
                <a:cxn ang="0">
                  <a:pos x="234" y="251"/>
                </a:cxn>
                <a:cxn ang="0">
                  <a:pos x="218" y="231"/>
                </a:cxn>
                <a:cxn ang="0">
                  <a:pos x="203" y="209"/>
                </a:cxn>
                <a:cxn ang="0">
                  <a:pos x="188" y="190"/>
                </a:cxn>
                <a:cxn ang="0">
                  <a:pos x="172" y="176"/>
                </a:cxn>
                <a:cxn ang="0">
                  <a:pos x="153" y="161"/>
                </a:cxn>
                <a:cxn ang="0">
                  <a:pos x="129" y="143"/>
                </a:cxn>
                <a:cxn ang="0">
                  <a:pos x="100" y="121"/>
                </a:cxn>
                <a:cxn ang="0">
                  <a:pos x="71" y="101"/>
                </a:cxn>
                <a:cxn ang="0">
                  <a:pos x="44" y="81"/>
                </a:cxn>
                <a:cxn ang="0">
                  <a:pos x="22" y="65"/>
                </a:cxn>
                <a:cxn ang="0">
                  <a:pos x="6" y="55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5" y="64"/>
                </a:cxn>
                <a:cxn ang="0">
                  <a:pos x="10" y="79"/>
                </a:cxn>
                <a:cxn ang="0">
                  <a:pos x="21" y="100"/>
                </a:cxn>
                <a:cxn ang="0">
                  <a:pos x="35" y="124"/>
                </a:cxn>
                <a:cxn ang="0">
                  <a:pos x="54" y="150"/>
                </a:cxn>
                <a:cxn ang="0">
                  <a:pos x="78" y="177"/>
                </a:cxn>
                <a:cxn ang="0">
                  <a:pos x="110" y="206"/>
                </a:cxn>
                <a:cxn ang="0">
                  <a:pos x="144" y="236"/>
                </a:cxn>
                <a:cxn ang="0">
                  <a:pos x="177" y="267"/>
                </a:cxn>
                <a:cxn ang="0">
                  <a:pos x="208" y="297"/>
                </a:cxn>
                <a:cxn ang="0">
                  <a:pos x="235" y="324"/>
                </a:cxn>
                <a:cxn ang="0">
                  <a:pos x="258" y="350"/>
                </a:cxn>
                <a:cxn ang="0">
                  <a:pos x="275" y="372"/>
                </a:cxn>
                <a:cxn ang="0">
                  <a:pos x="288" y="388"/>
                </a:cxn>
                <a:cxn ang="0">
                  <a:pos x="293" y="396"/>
                </a:cxn>
                <a:cxn ang="0">
                  <a:pos x="297" y="363"/>
                </a:cxn>
                <a:cxn ang="0">
                  <a:pos x="303" y="282"/>
                </a:cxn>
                <a:cxn ang="0">
                  <a:pos x="303" y="187"/>
                </a:cxn>
                <a:cxn ang="0">
                  <a:pos x="287" y="108"/>
                </a:cxn>
                <a:cxn ang="0">
                  <a:pos x="274" y="81"/>
                </a:cxn>
                <a:cxn ang="0">
                  <a:pos x="262" y="58"/>
                </a:cxn>
                <a:cxn ang="0">
                  <a:pos x="252" y="39"/>
                </a:cxn>
                <a:cxn ang="0">
                  <a:pos x="242" y="25"/>
                </a:cxn>
                <a:cxn ang="0">
                  <a:pos x="235" y="13"/>
                </a:cxn>
                <a:cxn ang="0">
                  <a:pos x="229" y="6"/>
                </a:cxn>
                <a:cxn ang="0">
                  <a:pos x="225" y="2"/>
                </a:cxn>
                <a:cxn ang="0">
                  <a:pos x="224" y="0"/>
                </a:cxn>
                <a:cxn ang="0">
                  <a:pos x="224" y="16"/>
                </a:cxn>
                <a:cxn ang="0">
                  <a:pos x="225" y="59"/>
                </a:cxn>
                <a:cxn ang="0">
                  <a:pos x="231" y="118"/>
                </a:cxn>
                <a:cxn ang="0">
                  <a:pos x="242" y="187"/>
                </a:cxn>
                <a:cxn ang="0">
                  <a:pos x="254" y="245"/>
                </a:cxn>
                <a:cxn ang="0">
                  <a:pos x="261" y="280"/>
                </a:cxn>
                <a:cxn ang="0">
                  <a:pos x="264" y="298"/>
                </a:cxn>
                <a:cxn ang="0">
                  <a:pos x="265" y="303"/>
                </a:cxn>
              </a:cxnLst>
              <a:rect l="0" t="0" r="r" b="b"/>
              <a:pathLst>
                <a:path w="303" h="396">
                  <a:moveTo>
                    <a:pt x="265" y="303"/>
                  </a:moveTo>
                  <a:lnTo>
                    <a:pt x="262" y="298"/>
                  </a:lnTo>
                  <a:lnTo>
                    <a:pt x="257" y="287"/>
                  </a:lnTo>
                  <a:lnTo>
                    <a:pt x="247" y="271"/>
                  </a:lnTo>
                  <a:lnTo>
                    <a:pt x="234" y="251"/>
                  </a:lnTo>
                  <a:lnTo>
                    <a:pt x="218" y="231"/>
                  </a:lnTo>
                  <a:lnTo>
                    <a:pt x="203" y="209"/>
                  </a:lnTo>
                  <a:lnTo>
                    <a:pt x="188" y="190"/>
                  </a:lnTo>
                  <a:lnTo>
                    <a:pt x="172" y="176"/>
                  </a:lnTo>
                  <a:lnTo>
                    <a:pt x="153" y="161"/>
                  </a:lnTo>
                  <a:lnTo>
                    <a:pt x="129" y="143"/>
                  </a:lnTo>
                  <a:lnTo>
                    <a:pt x="100" y="121"/>
                  </a:lnTo>
                  <a:lnTo>
                    <a:pt x="71" y="101"/>
                  </a:lnTo>
                  <a:lnTo>
                    <a:pt x="44" y="81"/>
                  </a:lnTo>
                  <a:lnTo>
                    <a:pt x="22" y="65"/>
                  </a:lnTo>
                  <a:lnTo>
                    <a:pt x="6" y="55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5" y="64"/>
                  </a:lnTo>
                  <a:lnTo>
                    <a:pt x="10" y="79"/>
                  </a:lnTo>
                  <a:lnTo>
                    <a:pt x="21" y="100"/>
                  </a:lnTo>
                  <a:lnTo>
                    <a:pt x="35" y="124"/>
                  </a:lnTo>
                  <a:lnTo>
                    <a:pt x="54" y="150"/>
                  </a:lnTo>
                  <a:lnTo>
                    <a:pt x="78" y="177"/>
                  </a:lnTo>
                  <a:lnTo>
                    <a:pt x="110" y="206"/>
                  </a:lnTo>
                  <a:lnTo>
                    <a:pt x="144" y="236"/>
                  </a:lnTo>
                  <a:lnTo>
                    <a:pt x="177" y="267"/>
                  </a:lnTo>
                  <a:lnTo>
                    <a:pt x="208" y="297"/>
                  </a:lnTo>
                  <a:lnTo>
                    <a:pt x="235" y="324"/>
                  </a:lnTo>
                  <a:lnTo>
                    <a:pt x="258" y="350"/>
                  </a:lnTo>
                  <a:lnTo>
                    <a:pt x="275" y="372"/>
                  </a:lnTo>
                  <a:lnTo>
                    <a:pt x="288" y="388"/>
                  </a:lnTo>
                  <a:lnTo>
                    <a:pt x="293" y="396"/>
                  </a:lnTo>
                  <a:lnTo>
                    <a:pt x="297" y="363"/>
                  </a:lnTo>
                  <a:lnTo>
                    <a:pt x="303" y="282"/>
                  </a:lnTo>
                  <a:lnTo>
                    <a:pt x="303" y="187"/>
                  </a:lnTo>
                  <a:lnTo>
                    <a:pt x="287" y="108"/>
                  </a:lnTo>
                  <a:lnTo>
                    <a:pt x="274" y="81"/>
                  </a:lnTo>
                  <a:lnTo>
                    <a:pt x="262" y="58"/>
                  </a:lnTo>
                  <a:lnTo>
                    <a:pt x="252" y="39"/>
                  </a:lnTo>
                  <a:lnTo>
                    <a:pt x="242" y="25"/>
                  </a:lnTo>
                  <a:lnTo>
                    <a:pt x="235" y="13"/>
                  </a:lnTo>
                  <a:lnTo>
                    <a:pt x="229" y="6"/>
                  </a:lnTo>
                  <a:lnTo>
                    <a:pt x="225" y="2"/>
                  </a:lnTo>
                  <a:lnTo>
                    <a:pt x="224" y="0"/>
                  </a:lnTo>
                  <a:lnTo>
                    <a:pt x="224" y="16"/>
                  </a:lnTo>
                  <a:lnTo>
                    <a:pt x="225" y="59"/>
                  </a:lnTo>
                  <a:lnTo>
                    <a:pt x="231" y="118"/>
                  </a:lnTo>
                  <a:lnTo>
                    <a:pt x="242" y="187"/>
                  </a:lnTo>
                  <a:lnTo>
                    <a:pt x="254" y="245"/>
                  </a:lnTo>
                  <a:lnTo>
                    <a:pt x="261" y="280"/>
                  </a:lnTo>
                  <a:lnTo>
                    <a:pt x="264" y="298"/>
                  </a:lnTo>
                  <a:lnTo>
                    <a:pt x="265" y="3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8" name="Freeform 28"/>
            <p:cNvSpPr>
              <a:spLocks noChangeAspect="1"/>
            </p:cNvSpPr>
            <p:nvPr/>
          </p:nvSpPr>
          <p:spPr bwMode="auto">
            <a:xfrm>
              <a:off x="3410" y="1840"/>
              <a:ext cx="276" cy="499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1" y="124"/>
                </a:cxn>
                <a:cxn ang="0">
                  <a:pos x="10" y="159"/>
                </a:cxn>
                <a:cxn ang="0">
                  <a:pos x="23" y="193"/>
                </a:cxn>
                <a:cxn ang="0">
                  <a:pos x="38" y="223"/>
                </a:cxn>
                <a:cxn ang="0">
                  <a:pos x="57" y="252"/>
                </a:cxn>
                <a:cxn ang="0">
                  <a:pos x="76" y="278"/>
                </a:cxn>
                <a:cxn ang="0">
                  <a:pos x="92" y="300"/>
                </a:cxn>
                <a:cxn ang="0">
                  <a:pos x="106" y="317"/>
                </a:cxn>
                <a:cxn ang="0">
                  <a:pos x="118" y="337"/>
                </a:cxn>
                <a:cxn ang="0">
                  <a:pos x="131" y="363"/>
                </a:cxn>
                <a:cxn ang="0">
                  <a:pos x="142" y="393"/>
                </a:cxn>
                <a:cxn ang="0">
                  <a:pos x="152" y="423"/>
                </a:cxn>
                <a:cxn ang="0">
                  <a:pos x="162" y="454"/>
                </a:cxn>
                <a:cxn ang="0">
                  <a:pos x="169" y="478"/>
                </a:cxn>
                <a:cxn ang="0">
                  <a:pos x="174" y="495"/>
                </a:cxn>
                <a:cxn ang="0">
                  <a:pos x="175" y="501"/>
                </a:cxn>
                <a:cxn ang="0">
                  <a:pos x="175" y="500"/>
                </a:cxn>
                <a:cxn ang="0">
                  <a:pos x="178" y="494"/>
                </a:cxn>
                <a:cxn ang="0">
                  <a:pos x="182" y="482"/>
                </a:cxn>
                <a:cxn ang="0">
                  <a:pos x="190" y="465"/>
                </a:cxn>
                <a:cxn ang="0">
                  <a:pos x="198" y="441"/>
                </a:cxn>
                <a:cxn ang="0">
                  <a:pos x="211" y="406"/>
                </a:cxn>
                <a:cxn ang="0">
                  <a:pos x="229" y="363"/>
                </a:cxn>
                <a:cxn ang="0">
                  <a:pos x="250" y="308"/>
                </a:cxn>
                <a:cxn ang="0">
                  <a:pos x="267" y="249"/>
                </a:cxn>
                <a:cxn ang="0">
                  <a:pos x="273" y="193"/>
                </a:cxn>
                <a:cxn ang="0">
                  <a:pos x="270" y="141"/>
                </a:cxn>
                <a:cxn ang="0">
                  <a:pos x="263" y="94"/>
                </a:cxn>
                <a:cxn ang="0">
                  <a:pos x="252" y="55"/>
                </a:cxn>
                <a:cxn ang="0">
                  <a:pos x="240" y="26"/>
                </a:cxn>
                <a:cxn ang="0">
                  <a:pos x="230" y="7"/>
                </a:cxn>
                <a:cxn ang="0">
                  <a:pos x="227" y="0"/>
                </a:cxn>
                <a:cxn ang="0">
                  <a:pos x="221" y="30"/>
                </a:cxn>
                <a:cxn ang="0">
                  <a:pos x="216" y="82"/>
                </a:cxn>
                <a:cxn ang="0">
                  <a:pos x="207" y="148"/>
                </a:cxn>
                <a:cxn ang="0">
                  <a:pos x="200" y="222"/>
                </a:cxn>
                <a:cxn ang="0">
                  <a:pos x="193" y="292"/>
                </a:cxn>
                <a:cxn ang="0">
                  <a:pos x="187" y="353"/>
                </a:cxn>
                <a:cxn ang="0">
                  <a:pos x="182" y="396"/>
                </a:cxn>
                <a:cxn ang="0">
                  <a:pos x="181" y="412"/>
                </a:cxn>
                <a:cxn ang="0">
                  <a:pos x="180" y="406"/>
                </a:cxn>
                <a:cxn ang="0">
                  <a:pos x="174" y="386"/>
                </a:cxn>
                <a:cxn ang="0">
                  <a:pos x="165" y="350"/>
                </a:cxn>
                <a:cxn ang="0">
                  <a:pos x="149" y="300"/>
                </a:cxn>
                <a:cxn ang="0">
                  <a:pos x="136" y="268"/>
                </a:cxn>
                <a:cxn ang="0">
                  <a:pos x="116" y="233"/>
                </a:cxn>
                <a:cxn ang="0">
                  <a:pos x="92" y="197"/>
                </a:cxn>
                <a:cxn ang="0">
                  <a:pos x="66" y="163"/>
                </a:cxn>
                <a:cxn ang="0">
                  <a:pos x="41" y="133"/>
                </a:cxn>
                <a:cxn ang="0">
                  <a:pos x="20" y="108"/>
                </a:cxn>
                <a:cxn ang="0">
                  <a:pos x="5" y="92"/>
                </a:cxn>
                <a:cxn ang="0">
                  <a:pos x="0" y="87"/>
                </a:cxn>
              </a:cxnLst>
              <a:rect l="0" t="0" r="r" b="b"/>
              <a:pathLst>
                <a:path w="273" h="501">
                  <a:moveTo>
                    <a:pt x="0" y="87"/>
                  </a:moveTo>
                  <a:lnTo>
                    <a:pt x="1" y="124"/>
                  </a:lnTo>
                  <a:lnTo>
                    <a:pt x="10" y="159"/>
                  </a:lnTo>
                  <a:lnTo>
                    <a:pt x="23" y="193"/>
                  </a:lnTo>
                  <a:lnTo>
                    <a:pt x="38" y="223"/>
                  </a:lnTo>
                  <a:lnTo>
                    <a:pt x="57" y="252"/>
                  </a:lnTo>
                  <a:lnTo>
                    <a:pt x="76" y="278"/>
                  </a:lnTo>
                  <a:lnTo>
                    <a:pt x="92" y="300"/>
                  </a:lnTo>
                  <a:lnTo>
                    <a:pt x="106" y="317"/>
                  </a:lnTo>
                  <a:lnTo>
                    <a:pt x="118" y="337"/>
                  </a:lnTo>
                  <a:lnTo>
                    <a:pt x="131" y="363"/>
                  </a:lnTo>
                  <a:lnTo>
                    <a:pt x="142" y="393"/>
                  </a:lnTo>
                  <a:lnTo>
                    <a:pt x="152" y="423"/>
                  </a:lnTo>
                  <a:lnTo>
                    <a:pt x="162" y="454"/>
                  </a:lnTo>
                  <a:lnTo>
                    <a:pt x="169" y="478"/>
                  </a:lnTo>
                  <a:lnTo>
                    <a:pt x="174" y="495"/>
                  </a:lnTo>
                  <a:lnTo>
                    <a:pt x="175" y="501"/>
                  </a:lnTo>
                  <a:lnTo>
                    <a:pt x="175" y="500"/>
                  </a:lnTo>
                  <a:lnTo>
                    <a:pt x="178" y="494"/>
                  </a:lnTo>
                  <a:lnTo>
                    <a:pt x="182" y="482"/>
                  </a:lnTo>
                  <a:lnTo>
                    <a:pt x="190" y="465"/>
                  </a:lnTo>
                  <a:lnTo>
                    <a:pt x="198" y="441"/>
                  </a:lnTo>
                  <a:lnTo>
                    <a:pt x="211" y="406"/>
                  </a:lnTo>
                  <a:lnTo>
                    <a:pt x="229" y="363"/>
                  </a:lnTo>
                  <a:lnTo>
                    <a:pt x="250" y="308"/>
                  </a:lnTo>
                  <a:lnTo>
                    <a:pt x="267" y="249"/>
                  </a:lnTo>
                  <a:lnTo>
                    <a:pt x="273" y="193"/>
                  </a:lnTo>
                  <a:lnTo>
                    <a:pt x="270" y="141"/>
                  </a:lnTo>
                  <a:lnTo>
                    <a:pt x="263" y="94"/>
                  </a:lnTo>
                  <a:lnTo>
                    <a:pt x="252" y="55"/>
                  </a:lnTo>
                  <a:lnTo>
                    <a:pt x="240" y="26"/>
                  </a:lnTo>
                  <a:lnTo>
                    <a:pt x="230" y="7"/>
                  </a:lnTo>
                  <a:lnTo>
                    <a:pt x="227" y="0"/>
                  </a:lnTo>
                  <a:lnTo>
                    <a:pt x="221" y="30"/>
                  </a:lnTo>
                  <a:lnTo>
                    <a:pt x="216" y="82"/>
                  </a:lnTo>
                  <a:lnTo>
                    <a:pt x="207" y="148"/>
                  </a:lnTo>
                  <a:lnTo>
                    <a:pt x="200" y="222"/>
                  </a:lnTo>
                  <a:lnTo>
                    <a:pt x="193" y="292"/>
                  </a:lnTo>
                  <a:lnTo>
                    <a:pt x="187" y="353"/>
                  </a:lnTo>
                  <a:lnTo>
                    <a:pt x="182" y="396"/>
                  </a:lnTo>
                  <a:lnTo>
                    <a:pt x="181" y="412"/>
                  </a:lnTo>
                  <a:lnTo>
                    <a:pt x="180" y="406"/>
                  </a:lnTo>
                  <a:lnTo>
                    <a:pt x="174" y="386"/>
                  </a:lnTo>
                  <a:lnTo>
                    <a:pt x="165" y="350"/>
                  </a:lnTo>
                  <a:lnTo>
                    <a:pt x="149" y="300"/>
                  </a:lnTo>
                  <a:lnTo>
                    <a:pt x="136" y="268"/>
                  </a:lnTo>
                  <a:lnTo>
                    <a:pt x="116" y="233"/>
                  </a:lnTo>
                  <a:lnTo>
                    <a:pt x="92" y="197"/>
                  </a:lnTo>
                  <a:lnTo>
                    <a:pt x="66" y="163"/>
                  </a:lnTo>
                  <a:lnTo>
                    <a:pt x="41" y="133"/>
                  </a:lnTo>
                  <a:lnTo>
                    <a:pt x="20" y="108"/>
                  </a:lnTo>
                  <a:lnTo>
                    <a:pt x="5" y="9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9" name="Freeform 29"/>
            <p:cNvSpPr>
              <a:spLocks noChangeAspect="1"/>
            </p:cNvSpPr>
            <p:nvPr/>
          </p:nvSpPr>
          <p:spPr bwMode="auto">
            <a:xfrm>
              <a:off x="3457" y="2133"/>
              <a:ext cx="299" cy="512"/>
            </a:xfrm>
            <a:custGeom>
              <a:avLst/>
              <a:gdLst/>
              <a:ahLst/>
              <a:cxnLst>
                <a:cxn ang="0">
                  <a:pos x="93" y="442"/>
                </a:cxn>
                <a:cxn ang="0">
                  <a:pos x="93" y="432"/>
                </a:cxn>
                <a:cxn ang="0">
                  <a:pos x="93" y="404"/>
                </a:cxn>
                <a:cxn ang="0">
                  <a:pos x="90" y="360"/>
                </a:cxn>
                <a:cxn ang="0">
                  <a:pos x="86" y="306"/>
                </a:cxn>
                <a:cxn ang="0">
                  <a:pos x="77" y="245"/>
                </a:cxn>
                <a:cxn ang="0">
                  <a:pos x="63" y="182"/>
                </a:cxn>
                <a:cxn ang="0">
                  <a:pos x="43" y="120"/>
                </a:cxn>
                <a:cxn ang="0">
                  <a:pos x="14" y="64"/>
                </a:cxn>
                <a:cxn ang="0">
                  <a:pos x="8" y="72"/>
                </a:cxn>
                <a:cxn ang="0">
                  <a:pos x="1" y="103"/>
                </a:cxn>
                <a:cxn ang="0">
                  <a:pos x="0" y="160"/>
                </a:cxn>
                <a:cxn ang="0">
                  <a:pos x="18" y="251"/>
                </a:cxn>
                <a:cxn ang="0">
                  <a:pos x="33" y="301"/>
                </a:cxn>
                <a:cxn ang="0">
                  <a:pos x="44" y="345"/>
                </a:cxn>
                <a:cxn ang="0">
                  <a:pos x="53" y="382"/>
                </a:cxn>
                <a:cxn ang="0">
                  <a:pos x="60" y="415"/>
                </a:cxn>
                <a:cxn ang="0">
                  <a:pos x="64" y="444"/>
                </a:cxn>
                <a:cxn ang="0">
                  <a:pos x="69" y="471"/>
                </a:cxn>
                <a:cxn ang="0">
                  <a:pos x="70" y="496"/>
                </a:cxn>
                <a:cxn ang="0">
                  <a:pos x="70" y="520"/>
                </a:cxn>
                <a:cxn ang="0">
                  <a:pos x="77" y="513"/>
                </a:cxn>
                <a:cxn ang="0">
                  <a:pos x="98" y="491"/>
                </a:cxn>
                <a:cxn ang="0">
                  <a:pos x="125" y="460"/>
                </a:cxn>
                <a:cxn ang="0">
                  <a:pos x="159" y="418"/>
                </a:cxn>
                <a:cxn ang="0">
                  <a:pos x="194" y="370"/>
                </a:cxn>
                <a:cxn ang="0">
                  <a:pos x="229" y="319"/>
                </a:cxn>
                <a:cxn ang="0">
                  <a:pos x="256" y="265"/>
                </a:cxn>
                <a:cxn ang="0">
                  <a:pos x="276" y="212"/>
                </a:cxn>
                <a:cxn ang="0">
                  <a:pos x="295" y="120"/>
                </a:cxn>
                <a:cxn ang="0">
                  <a:pos x="296" y="54"/>
                </a:cxn>
                <a:cxn ang="0">
                  <a:pos x="292" y="13"/>
                </a:cxn>
                <a:cxn ang="0">
                  <a:pos x="288" y="0"/>
                </a:cxn>
                <a:cxn ang="0">
                  <a:pos x="286" y="5"/>
                </a:cxn>
                <a:cxn ang="0">
                  <a:pos x="282" y="19"/>
                </a:cxn>
                <a:cxn ang="0">
                  <a:pos x="276" y="38"/>
                </a:cxn>
                <a:cxn ang="0">
                  <a:pos x="269" y="62"/>
                </a:cxn>
                <a:cxn ang="0">
                  <a:pos x="260" y="88"/>
                </a:cxn>
                <a:cxn ang="0">
                  <a:pos x="249" y="114"/>
                </a:cxn>
                <a:cxn ang="0">
                  <a:pos x="239" y="139"/>
                </a:cxn>
                <a:cxn ang="0">
                  <a:pos x="227" y="160"/>
                </a:cxn>
                <a:cxn ang="0">
                  <a:pos x="214" y="185"/>
                </a:cxn>
                <a:cxn ang="0">
                  <a:pos x="197" y="218"/>
                </a:cxn>
                <a:cxn ang="0">
                  <a:pos x="177" y="257"/>
                </a:cxn>
                <a:cxn ang="0">
                  <a:pos x="157" y="298"/>
                </a:cxn>
                <a:cxn ang="0">
                  <a:pos x="136" y="342"/>
                </a:cxn>
                <a:cxn ang="0">
                  <a:pos x="118" y="381"/>
                </a:cxn>
                <a:cxn ang="0">
                  <a:pos x="103" y="417"/>
                </a:cxn>
                <a:cxn ang="0">
                  <a:pos x="93" y="442"/>
                </a:cxn>
              </a:cxnLst>
              <a:rect l="0" t="0" r="r" b="b"/>
              <a:pathLst>
                <a:path w="296" h="520">
                  <a:moveTo>
                    <a:pt x="93" y="442"/>
                  </a:moveTo>
                  <a:lnTo>
                    <a:pt x="93" y="432"/>
                  </a:lnTo>
                  <a:lnTo>
                    <a:pt x="93" y="404"/>
                  </a:lnTo>
                  <a:lnTo>
                    <a:pt x="90" y="360"/>
                  </a:lnTo>
                  <a:lnTo>
                    <a:pt x="86" y="306"/>
                  </a:lnTo>
                  <a:lnTo>
                    <a:pt x="77" y="245"/>
                  </a:lnTo>
                  <a:lnTo>
                    <a:pt x="63" y="182"/>
                  </a:lnTo>
                  <a:lnTo>
                    <a:pt x="43" y="120"/>
                  </a:lnTo>
                  <a:lnTo>
                    <a:pt x="14" y="64"/>
                  </a:lnTo>
                  <a:lnTo>
                    <a:pt x="8" y="72"/>
                  </a:lnTo>
                  <a:lnTo>
                    <a:pt x="1" y="103"/>
                  </a:lnTo>
                  <a:lnTo>
                    <a:pt x="0" y="160"/>
                  </a:lnTo>
                  <a:lnTo>
                    <a:pt x="18" y="251"/>
                  </a:lnTo>
                  <a:lnTo>
                    <a:pt x="33" y="301"/>
                  </a:lnTo>
                  <a:lnTo>
                    <a:pt x="44" y="345"/>
                  </a:lnTo>
                  <a:lnTo>
                    <a:pt x="53" y="382"/>
                  </a:lnTo>
                  <a:lnTo>
                    <a:pt x="60" y="415"/>
                  </a:lnTo>
                  <a:lnTo>
                    <a:pt x="64" y="444"/>
                  </a:lnTo>
                  <a:lnTo>
                    <a:pt x="69" y="471"/>
                  </a:lnTo>
                  <a:lnTo>
                    <a:pt x="70" y="496"/>
                  </a:lnTo>
                  <a:lnTo>
                    <a:pt x="70" y="520"/>
                  </a:lnTo>
                  <a:lnTo>
                    <a:pt x="77" y="513"/>
                  </a:lnTo>
                  <a:lnTo>
                    <a:pt x="98" y="491"/>
                  </a:lnTo>
                  <a:lnTo>
                    <a:pt x="125" y="460"/>
                  </a:lnTo>
                  <a:lnTo>
                    <a:pt x="159" y="418"/>
                  </a:lnTo>
                  <a:lnTo>
                    <a:pt x="194" y="370"/>
                  </a:lnTo>
                  <a:lnTo>
                    <a:pt x="229" y="319"/>
                  </a:lnTo>
                  <a:lnTo>
                    <a:pt x="256" y="265"/>
                  </a:lnTo>
                  <a:lnTo>
                    <a:pt x="276" y="212"/>
                  </a:lnTo>
                  <a:lnTo>
                    <a:pt x="295" y="120"/>
                  </a:lnTo>
                  <a:lnTo>
                    <a:pt x="296" y="54"/>
                  </a:lnTo>
                  <a:lnTo>
                    <a:pt x="292" y="13"/>
                  </a:lnTo>
                  <a:lnTo>
                    <a:pt x="288" y="0"/>
                  </a:lnTo>
                  <a:lnTo>
                    <a:pt x="286" y="5"/>
                  </a:lnTo>
                  <a:lnTo>
                    <a:pt x="282" y="19"/>
                  </a:lnTo>
                  <a:lnTo>
                    <a:pt x="276" y="38"/>
                  </a:lnTo>
                  <a:lnTo>
                    <a:pt x="269" y="62"/>
                  </a:lnTo>
                  <a:lnTo>
                    <a:pt x="260" y="88"/>
                  </a:lnTo>
                  <a:lnTo>
                    <a:pt x="249" y="114"/>
                  </a:lnTo>
                  <a:lnTo>
                    <a:pt x="239" y="139"/>
                  </a:lnTo>
                  <a:lnTo>
                    <a:pt x="227" y="160"/>
                  </a:lnTo>
                  <a:lnTo>
                    <a:pt x="214" y="185"/>
                  </a:lnTo>
                  <a:lnTo>
                    <a:pt x="197" y="218"/>
                  </a:lnTo>
                  <a:lnTo>
                    <a:pt x="177" y="257"/>
                  </a:lnTo>
                  <a:lnTo>
                    <a:pt x="157" y="298"/>
                  </a:lnTo>
                  <a:lnTo>
                    <a:pt x="136" y="342"/>
                  </a:lnTo>
                  <a:lnTo>
                    <a:pt x="118" y="381"/>
                  </a:lnTo>
                  <a:lnTo>
                    <a:pt x="103" y="417"/>
                  </a:lnTo>
                  <a:lnTo>
                    <a:pt x="93" y="44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0" name="Freeform 30"/>
            <p:cNvSpPr>
              <a:spLocks noChangeAspect="1"/>
            </p:cNvSpPr>
            <p:nvPr/>
          </p:nvSpPr>
          <p:spPr bwMode="auto">
            <a:xfrm>
              <a:off x="3387" y="2486"/>
              <a:ext cx="357" cy="475"/>
            </a:xfrm>
            <a:custGeom>
              <a:avLst/>
              <a:gdLst/>
              <a:ahLst/>
              <a:cxnLst>
                <a:cxn ang="0">
                  <a:pos x="59" y="367"/>
                </a:cxn>
                <a:cxn ang="0">
                  <a:pos x="68" y="280"/>
                </a:cxn>
                <a:cxn ang="0">
                  <a:pos x="77" y="171"/>
                </a:cxn>
                <a:cxn ang="0">
                  <a:pos x="71" y="82"/>
                </a:cxn>
                <a:cxn ang="0">
                  <a:pos x="59" y="21"/>
                </a:cxn>
                <a:cxn ang="0">
                  <a:pos x="54" y="0"/>
                </a:cxn>
                <a:cxn ang="0">
                  <a:pos x="38" y="34"/>
                </a:cxn>
                <a:cxn ang="0">
                  <a:pos x="26" y="74"/>
                </a:cxn>
                <a:cxn ang="0">
                  <a:pos x="19" y="119"/>
                </a:cxn>
                <a:cxn ang="0">
                  <a:pos x="16" y="165"/>
                </a:cxn>
                <a:cxn ang="0">
                  <a:pos x="15" y="210"/>
                </a:cxn>
                <a:cxn ang="0">
                  <a:pos x="15" y="250"/>
                </a:cxn>
                <a:cxn ang="0">
                  <a:pos x="16" y="283"/>
                </a:cxn>
                <a:cxn ang="0">
                  <a:pos x="18" y="305"/>
                </a:cxn>
                <a:cxn ang="0">
                  <a:pos x="16" y="348"/>
                </a:cxn>
                <a:cxn ang="0">
                  <a:pos x="10" y="403"/>
                </a:cxn>
                <a:cxn ang="0">
                  <a:pos x="3" y="449"/>
                </a:cxn>
                <a:cxn ang="0">
                  <a:pos x="0" y="469"/>
                </a:cxn>
                <a:cxn ang="0">
                  <a:pos x="6" y="465"/>
                </a:cxn>
                <a:cxn ang="0">
                  <a:pos x="21" y="455"/>
                </a:cxn>
                <a:cxn ang="0">
                  <a:pos x="44" y="437"/>
                </a:cxn>
                <a:cxn ang="0">
                  <a:pos x="74" y="414"/>
                </a:cxn>
                <a:cxn ang="0">
                  <a:pos x="108" y="387"/>
                </a:cxn>
                <a:cxn ang="0">
                  <a:pos x="146" y="354"/>
                </a:cxn>
                <a:cxn ang="0">
                  <a:pos x="186" y="316"/>
                </a:cxn>
                <a:cxn ang="0">
                  <a:pos x="226" y="276"/>
                </a:cxn>
                <a:cxn ang="0">
                  <a:pos x="262" y="233"/>
                </a:cxn>
                <a:cxn ang="0">
                  <a:pos x="290" y="187"/>
                </a:cxn>
                <a:cxn ang="0">
                  <a:pos x="311" y="144"/>
                </a:cxn>
                <a:cxn ang="0">
                  <a:pos x="327" y="103"/>
                </a:cxn>
                <a:cxn ang="0">
                  <a:pos x="337" y="67"/>
                </a:cxn>
                <a:cxn ang="0">
                  <a:pos x="345" y="40"/>
                </a:cxn>
                <a:cxn ang="0">
                  <a:pos x="347" y="23"/>
                </a:cxn>
                <a:cxn ang="0">
                  <a:pos x="349" y="15"/>
                </a:cxn>
                <a:cxn ang="0">
                  <a:pos x="345" y="21"/>
                </a:cxn>
                <a:cxn ang="0">
                  <a:pos x="330" y="36"/>
                </a:cxn>
                <a:cxn ang="0">
                  <a:pos x="311" y="59"/>
                </a:cxn>
                <a:cxn ang="0">
                  <a:pos x="287" y="86"/>
                </a:cxn>
                <a:cxn ang="0">
                  <a:pos x="261" y="115"/>
                </a:cxn>
                <a:cxn ang="0">
                  <a:pos x="237" y="145"/>
                </a:cxn>
                <a:cxn ang="0">
                  <a:pos x="214" y="172"/>
                </a:cxn>
                <a:cxn ang="0">
                  <a:pos x="195" y="195"/>
                </a:cxn>
                <a:cxn ang="0">
                  <a:pos x="178" y="218"/>
                </a:cxn>
                <a:cxn ang="0">
                  <a:pos x="157" y="244"/>
                </a:cxn>
                <a:cxn ang="0">
                  <a:pos x="134" y="273"/>
                </a:cxn>
                <a:cxn ang="0">
                  <a:pos x="113" y="300"/>
                </a:cxn>
                <a:cxn ang="0">
                  <a:pos x="91" y="326"/>
                </a:cxn>
                <a:cxn ang="0">
                  <a:pos x="75" y="348"/>
                </a:cxn>
                <a:cxn ang="0">
                  <a:pos x="64" y="361"/>
                </a:cxn>
                <a:cxn ang="0">
                  <a:pos x="59" y="367"/>
                </a:cxn>
              </a:cxnLst>
              <a:rect l="0" t="0" r="r" b="b"/>
              <a:pathLst>
                <a:path w="349" h="469">
                  <a:moveTo>
                    <a:pt x="59" y="367"/>
                  </a:moveTo>
                  <a:lnTo>
                    <a:pt x="68" y="280"/>
                  </a:lnTo>
                  <a:lnTo>
                    <a:pt x="77" y="171"/>
                  </a:lnTo>
                  <a:lnTo>
                    <a:pt x="71" y="82"/>
                  </a:lnTo>
                  <a:lnTo>
                    <a:pt x="59" y="21"/>
                  </a:lnTo>
                  <a:lnTo>
                    <a:pt x="54" y="0"/>
                  </a:lnTo>
                  <a:lnTo>
                    <a:pt x="38" y="34"/>
                  </a:lnTo>
                  <a:lnTo>
                    <a:pt x="26" y="74"/>
                  </a:lnTo>
                  <a:lnTo>
                    <a:pt x="19" y="119"/>
                  </a:lnTo>
                  <a:lnTo>
                    <a:pt x="16" y="165"/>
                  </a:lnTo>
                  <a:lnTo>
                    <a:pt x="15" y="210"/>
                  </a:lnTo>
                  <a:lnTo>
                    <a:pt x="15" y="250"/>
                  </a:lnTo>
                  <a:lnTo>
                    <a:pt x="16" y="283"/>
                  </a:lnTo>
                  <a:lnTo>
                    <a:pt x="18" y="305"/>
                  </a:lnTo>
                  <a:lnTo>
                    <a:pt x="16" y="348"/>
                  </a:lnTo>
                  <a:lnTo>
                    <a:pt x="10" y="403"/>
                  </a:lnTo>
                  <a:lnTo>
                    <a:pt x="3" y="449"/>
                  </a:lnTo>
                  <a:lnTo>
                    <a:pt x="0" y="469"/>
                  </a:lnTo>
                  <a:lnTo>
                    <a:pt x="6" y="465"/>
                  </a:lnTo>
                  <a:lnTo>
                    <a:pt x="21" y="455"/>
                  </a:lnTo>
                  <a:lnTo>
                    <a:pt x="44" y="437"/>
                  </a:lnTo>
                  <a:lnTo>
                    <a:pt x="74" y="414"/>
                  </a:lnTo>
                  <a:lnTo>
                    <a:pt x="108" y="387"/>
                  </a:lnTo>
                  <a:lnTo>
                    <a:pt x="146" y="354"/>
                  </a:lnTo>
                  <a:lnTo>
                    <a:pt x="186" y="316"/>
                  </a:lnTo>
                  <a:lnTo>
                    <a:pt x="226" y="276"/>
                  </a:lnTo>
                  <a:lnTo>
                    <a:pt x="262" y="233"/>
                  </a:lnTo>
                  <a:lnTo>
                    <a:pt x="290" y="187"/>
                  </a:lnTo>
                  <a:lnTo>
                    <a:pt x="311" y="144"/>
                  </a:lnTo>
                  <a:lnTo>
                    <a:pt x="327" y="103"/>
                  </a:lnTo>
                  <a:lnTo>
                    <a:pt x="337" y="67"/>
                  </a:lnTo>
                  <a:lnTo>
                    <a:pt x="345" y="40"/>
                  </a:lnTo>
                  <a:lnTo>
                    <a:pt x="347" y="23"/>
                  </a:lnTo>
                  <a:lnTo>
                    <a:pt x="349" y="15"/>
                  </a:lnTo>
                  <a:lnTo>
                    <a:pt x="345" y="21"/>
                  </a:lnTo>
                  <a:lnTo>
                    <a:pt x="330" y="36"/>
                  </a:lnTo>
                  <a:lnTo>
                    <a:pt x="311" y="59"/>
                  </a:lnTo>
                  <a:lnTo>
                    <a:pt x="287" y="86"/>
                  </a:lnTo>
                  <a:lnTo>
                    <a:pt x="261" y="115"/>
                  </a:lnTo>
                  <a:lnTo>
                    <a:pt x="237" y="145"/>
                  </a:lnTo>
                  <a:lnTo>
                    <a:pt x="214" y="172"/>
                  </a:lnTo>
                  <a:lnTo>
                    <a:pt x="195" y="195"/>
                  </a:lnTo>
                  <a:lnTo>
                    <a:pt x="178" y="218"/>
                  </a:lnTo>
                  <a:lnTo>
                    <a:pt x="157" y="244"/>
                  </a:lnTo>
                  <a:lnTo>
                    <a:pt x="134" y="273"/>
                  </a:lnTo>
                  <a:lnTo>
                    <a:pt x="113" y="300"/>
                  </a:lnTo>
                  <a:lnTo>
                    <a:pt x="91" y="326"/>
                  </a:lnTo>
                  <a:lnTo>
                    <a:pt x="75" y="348"/>
                  </a:lnTo>
                  <a:lnTo>
                    <a:pt x="64" y="361"/>
                  </a:lnTo>
                  <a:lnTo>
                    <a:pt x="59" y="3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1" name="Freeform 31"/>
            <p:cNvSpPr>
              <a:spLocks noChangeAspect="1"/>
            </p:cNvSpPr>
            <p:nvPr/>
          </p:nvSpPr>
          <p:spPr bwMode="auto">
            <a:xfrm>
              <a:off x="3169" y="2742"/>
              <a:ext cx="495" cy="475"/>
            </a:xfrm>
            <a:custGeom>
              <a:avLst/>
              <a:gdLst/>
              <a:ahLst/>
              <a:cxnLst>
                <a:cxn ang="0">
                  <a:pos x="336" y="219"/>
                </a:cxn>
                <a:cxn ang="0">
                  <a:pos x="284" y="249"/>
                </a:cxn>
                <a:cxn ang="0">
                  <a:pos x="226" y="286"/>
                </a:cxn>
                <a:cxn ang="0">
                  <a:pos x="173" y="324"/>
                </a:cxn>
                <a:cxn ang="0">
                  <a:pos x="135" y="356"/>
                </a:cxn>
                <a:cxn ang="0">
                  <a:pos x="109" y="374"/>
                </a:cxn>
                <a:cxn ang="0">
                  <a:pos x="92" y="383"/>
                </a:cxn>
                <a:cxn ang="0">
                  <a:pos x="85" y="386"/>
                </a:cxn>
                <a:cxn ang="0">
                  <a:pos x="85" y="382"/>
                </a:cxn>
                <a:cxn ang="0">
                  <a:pos x="99" y="353"/>
                </a:cxn>
                <a:cxn ang="0">
                  <a:pos x="124" y="304"/>
                </a:cxn>
                <a:cxn ang="0">
                  <a:pos x="151" y="243"/>
                </a:cxn>
                <a:cxn ang="0">
                  <a:pos x="186" y="142"/>
                </a:cxn>
                <a:cxn ang="0">
                  <a:pos x="192" y="22"/>
                </a:cxn>
                <a:cxn ang="0">
                  <a:pos x="166" y="33"/>
                </a:cxn>
                <a:cxn ang="0">
                  <a:pos x="130" y="112"/>
                </a:cxn>
                <a:cxn ang="0">
                  <a:pos x="105" y="196"/>
                </a:cxn>
                <a:cxn ang="0">
                  <a:pos x="89" y="266"/>
                </a:cxn>
                <a:cxn ang="0">
                  <a:pos x="73" y="317"/>
                </a:cxn>
                <a:cxn ang="0">
                  <a:pos x="48" y="374"/>
                </a:cxn>
                <a:cxn ang="0">
                  <a:pos x="22" y="429"/>
                </a:cxn>
                <a:cxn ang="0">
                  <a:pos x="3" y="465"/>
                </a:cxn>
                <a:cxn ang="0">
                  <a:pos x="13" y="462"/>
                </a:cxn>
                <a:cxn ang="0">
                  <a:pos x="45" y="445"/>
                </a:cxn>
                <a:cxn ang="0">
                  <a:pos x="73" y="430"/>
                </a:cxn>
                <a:cxn ang="0">
                  <a:pos x="92" y="423"/>
                </a:cxn>
                <a:cxn ang="0">
                  <a:pos x="96" y="422"/>
                </a:cxn>
                <a:cxn ang="0">
                  <a:pos x="107" y="419"/>
                </a:cxn>
                <a:cxn ang="0">
                  <a:pos x="124" y="415"/>
                </a:cxn>
                <a:cxn ang="0">
                  <a:pos x="150" y="407"/>
                </a:cxn>
                <a:cxn ang="0">
                  <a:pos x="181" y="396"/>
                </a:cxn>
                <a:cxn ang="0">
                  <a:pos x="219" y="382"/>
                </a:cxn>
                <a:cxn ang="0">
                  <a:pos x="261" y="361"/>
                </a:cxn>
                <a:cxn ang="0">
                  <a:pos x="307" y="337"/>
                </a:cxn>
                <a:cxn ang="0">
                  <a:pos x="373" y="289"/>
                </a:cxn>
                <a:cxn ang="0">
                  <a:pos x="439" y="219"/>
                </a:cxn>
                <a:cxn ang="0">
                  <a:pos x="481" y="153"/>
                </a:cxn>
                <a:cxn ang="0">
                  <a:pos x="498" y="111"/>
                </a:cxn>
                <a:cxn ang="0">
                  <a:pos x="487" y="121"/>
                </a:cxn>
                <a:cxn ang="0">
                  <a:pos x="454" y="150"/>
                </a:cxn>
                <a:cxn ang="0">
                  <a:pos x="413" y="176"/>
                </a:cxn>
                <a:cxn ang="0">
                  <a:pos x="374" y="197"/>
                </a:cxn>
              </a:cxnLst>
              <a:rect l="0" t="0" r="r" b="b"/>
              <a:pathLst>
                <a:path w="501" h="471">
                  <a:moveTo>
                    <a:pt x="356" y="207"/>
                  </a:moveTo>
                  <a:lnTo>
                    <a:pt x="336" y="219"/>
                  </a:lnTo>
                  <a:lnTo>
                    <a:pt x="311" y="232"/>
                  </a:lnTo>
                  <a:lnTo>
                    <a:pt x="284" y="249"/>
                  </a:lnTo>
                  <a:lnTo>
                    <a:pt x="255" y="268"/>
                  </a:lnTo>
                  <a:lnTo>
                    <a:pt x="226" y="286"/>
                  </a:lnTo>
                  <a:lnTo>
                    <a:pt x="197" y="305"/>
                  </a:lnTo>
                  <a:lnTo>
                    <a:pt x="173" y="324"/>
                  </a:lnTo>
                  <a:lnTo>
                    <a:pt x="153" y="341"/>
                  </a:lnTo>
                  <a:lnTo>
                    <a:pt x="135" y="356"/>
                  </a:lnTo>
                  <a:lnTo>
                    <a:pt x="122" y="366"/>
                  </a:lnTo>
                  <a:lnTo>
                    <a:pt x="109" y="374"/>
                  </a:lnTo>
                  <a:lnTo>
                    <a:pt x="101" y="379"/>
                  </a:lnTo>
                  <a:lnTo>
                    <a:pt x="92" y="383"/>
                  </a:lnTo>
                  <a:lnTo>
                    <a:pt x="88" y="384"/>
                  </a:lnTo>
                  <a:lnTo>
                    <a:pt x="85" y="386"/>
                  </a:lnTo>
                  <a:lnTo>
                    <a:pt x="84" y="386"/>
                  </a:lnTo>
                  <a:lnTo>
                    <a:pt x="85" y="382"/>
                  </a:lnTo>
                  <a:lnTo>
                    <a:pt x="91" y="370"/>
                  </a:lnTo>
                  <a:lnTo>
                    <a:pt x="99" y="353"/>
                  </a:lnTo>
                  <a:lnTo>
                    <a:pt x="111" y="331"/>
                  </a:lnTo>
                  <a:lnTo>
                    <a:pt x="124" y="304"/>
                  </a:lnTo>
                  <a:lnTo>
                    <a:pt x="137" y="275"/>
                  </a:lnTo>
                  <a:lnTo>
                    <a:pt x="151" y="243"/>
                  </a:lnTo>
                  <a:lnTo>
                    <a:pt x="166" y="212"/>
                  </a:lnTo>
                  <a:lnTo>
                    <a:pt x="186" y="142"/>
                  </a:lnTo>
                  <a:lnTo>
                    <a:pt x="192" y="73"/>
                  </a:lnTo>
                  <a:lnTo>
                    <a:pt x="192" y="22"/>
                  </a:lnTo>
                  <a:lnTo>
                    <a:pt x="190" y="0"/>
                  </a:lnTo>
                  <a:lnTo>
                    <a:pt x="166" y="33"/>
                  </a:lnTo>
                  <a:lnTo>
                    <a:pt x="145" y="70"/>
                  </a:lnTo>
                  <a:lnTo>
                    <a:pt x="130" y="112"/>
                  </a:lnTo>
                  <a:lnTo>
                    <a:pt x="117" y="154"/>
                  </a:lnTo>
                  <a:lnTo>
                    <a:pt x="105" y="196"/>
                  </a:lnTo>
                  <a:lnTo>
                    <a:pt x="96" y="233"/>
                  </a:lnTo>
                  <a:lnTo>
                    <a:pt x="89" y="266"/>
                  </a:lnTo>
                  <a:lnTo>
                    <a:pt x="82" y="292"/>
                  </a:lnTo>
                  <a:lnTo>
                    <a:pt x="73" y="317"/>
                  </a:lnTo>
                  <a:lnTo>
                    <a:pt x="62" y="344"/>
                  </a:lnTo>
                  <a:lnTo>
                    <a:pt x="48" y="374"/>
                  </a:lnTo>
                  <a:lnTo>
                    <a:pt x="35" y="403"/>
                  </a:lnTo>
                  <a:lnTo>
                    <a:pt x="22" y="429"/>
                  </a:lnTo>
                  <a:lnTo>
                    <a:pt x="10" y="451"/>
                  </a:lnTo>
                  <a:lnTo>
                    <a:pt x="3" y="465"/>
                  </a:lnTo>
                  <a:lnTo>
                    <a:pt x="0" y="471"/>
                  </a:lnTo>
                  <a:lnTo>
                    <a:pt x="13" y="462"/>
                  </a:lnTo>
                  <a:lnTo>
                    <a:pt x="29" y="454"/>
                  </a:lnTo>
                  <a:lnTo>
                    <a:pt x="45" y="445"/>
                  </a:lnTo>
                  <a:lnTo>
                    <a:pt x="60" y="438"/>
                  </a:lnTo>
                  <a:lnTo>
                    <a:pt x="73" y="430"/>
                  </a:lnTo>
                  <a:lnTo>
                    <a:pt x="85" y="426"/>
                  </a:lnTo>
                  <a:lnTo>
                    <a:pt x="92" y="423"/>
                  </a:lnTo>
                  <a:lnTo>
                    <a:pt x="95" y="422"/>
                  </a:lnTo>
                  <a:lnTo>
                    <a:pt x="96" y="422"/>
                  </a:lnTo>
                  <a:lnTo>
                    <a:pt x="99" y="420"/>
                  </a:lnTo>
                  <a:lnTo>
                    <a:pt x="107" y="419"/>
                  </a:lnTo>
                  <a:lnTo>
                    <a:pt x="114" y="418"/>
                  </a:lnTo>
                  <a:lnTo>
                    <a:pt x="124" y="415"/>
                  </a:lnTo>
                  <a:lnTo>
                    <a:pt x="135" y="412"/>
                  </a:lnTo>
                  <a:lnTo>
                    <a:pt x="150" y="407"/>
                  </a:lnTo>
                  <a:lnTo>
                    <a:pt x="166" y="402"/>
                  </a:lnTo>
                  <a:lnTo>
                    <a:pt x="181" y="396"/>
                  </a:lnTo>
                  <a:lnTo>
                    <a:pt x="200" y="389"/>
                  </a:lnTo>
                  <a:lnTo>
                    <a:pt x="219" y="382"/>
                  </a:lnTo>
                  <a:lnTo>
                    <a:pt x="239" y="371"/>
                  </a:lnTo>
                  <a:lnTo>
                    <a:pt x="261" y="361"/>
                  </a:lnTo>
                  <a:lnTo>
                    <a:pt x="284" y="350"/>
                  </a:lnTo>
                  <a:lnTo>
                    <a:pt x="307" y="337"/>
                  </a:lnTo>
                  <a:lnTo>
                    <a:pt x="330" y="322"/>
                  </a:lnTo>
                  <a:lnTo>
                    <a:pt x="373" y="289"/>
                  </a:lnTo>
                  <a:lnTo>
                    <a:pt x="410" y="255"/>
                  </a:lnTo>
                  <a:lnTo>
                    <a:pt x="439" y="219"/>
                  </a:lnTo>
                  <a:lnTo>
                    <a:pt x="464" y="183"/>
                  </a:lnTo>
                  <a:lnTo>
                    <a:pt x="481" y="153"/>
                  </a:lnTo>
                  <a:lnTo>
                    <a:pt x="492" y="128"/>
                  </a:lnTo>
                  <a:lnTo>
                    <a:pt x="498" y="111"/>
                  </a:lnTo>
                  <a:lnTo>
                    <a:pt x="501" y="105"/>
                  </a:lnTo>
                  <a:lnTo>
                    <a:pt x="487" y="121"/>
                  </a:lnTo>
                  <a:lnTo>
                    <a:pt x="471" y="135"/>
                  </a:lnTo>
                  <a:lnTo>
                    <a:pt x="454" y="150"/>
                  </a:lnTo>
                  <a:lnTo>
                    <a:pt x="433" y="163"/>
                  </a:lnTo>
                  <a:lnTo>
                    <a:pt x="413" y="176"/>
                  </a:lnTo>
                  <a:lnTo>
                    <a:pt x="393" y="187"/>
                  </a:lnTo>
                  <a:lnTo>
                    <a:pt x="374" y="197"/>
                  </a:lnTo>
                  <a:lnTo>
                    <a:pt x="356" y="20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2" name="Freeform 32"/>
            <p:cNvSpPr>
              <a:spLocks noChangeAspect="1"/>
            </p:cNvSpPr>
            <p:nvPr/>
          </p:nvSpPr>
          <p:spPr bwMode="auto">
            <a:xfrm>
              <a:off x="2961" y="2973"/>
              <a:ext cx="564" cy="378"/>
            </a:xfrm>
            <a:custGeom>
              <a:avLst/>
              <a:gdLst/>
              <a:ahLst/>
              <a:cxnLst>
                <a:cxn ang="0">
                  <a:pos x="252" y="271"/>
                </a:cxn>
                <a:cxn ang="0">
                  <a:pos x="186" y="290"/>
                </a:cxn>
                <a:cxn ang="0">
                  <a:pos x="112" y="313"/>
                </a:cxn>
                <a:cxn ang="0">
                  <a:pos x="62" y="329"/>
                </a:cxn>
                <a:cxn ang="0">
                  <a:pos x="56" y="329"/>
                </a:cxn>
                <a:cxn ang="0">
                  <a:pos x="69" y="311"/>
                </a:cxn>
                <a:cxn ang="0">
                  <a:pos x="95" y="277"/>
                </a:cxn>
                <a:cxn ang="0">
                  <a:pos x="131" y="224"/>
                </a:cxn>
                <a:cxn ang="0">
                  <a:pos x="174" y="154"/>
                </a:cxn>
                <a:cxn ang="0">
                  <a:pos x="205" y="88"/>
                </a:cxn>
                <a:cxn ang="0">
                  <a:pos x="220" y="35"/>
                </a:cxn>
                <a:cxn ang="0">
                  <a:pos x="228" y="5"/>
                </a:cxn>
                <a:cxn ang="0">
                  <a:pos x="225" y="3"/>
                </a:cxn>
                <a:cxn ang="0">
                  <a:pos x="203" y="28"/>
                </a:cxn>
                <a:cxn ang="0">
                  <a:pos x="171" y="67"/>
                </a:cxn>
                <a:cxn ang="0">
                  <a:pos x="137" y="111"/>
                </a:cxn>
                <a:cxn ang="0">
                  <a:pos x="110" y="152"/>
                </a:cxn>
                <a:cxn ang="0">
                  <a:pos x="86" y="193"/>
                </a:cxn>
                <a:cxn ang="0">
                  <a:pos x="71" y="229"/>
                </a:cxn>
                <a:cxn ang="0">
                  <a:pos x="63" y="251"/>
                </a:cxn>
                <a:cxn ang="0">
                  <a:pos x="0" y="385"/>
                </a:cxn>
                <a:cxn ang="0">
                  <a:pos x="23" y="376"/>
                </a:cxn>
                <a:cxn ang="0">
                  <a:pos x="53" y="373"/>
                </a:cxn>
                <a:cxn ang="0">
                  <a:pos x="78" y="372"/>
                </a:cxn>
                <a:cxn ang="0">
                  <a:pos x="89" y="372"/>
                </a:cxn>
                <a:cxn ang="0">
                  <a:pos x="92" y="372"/>
                </a:cxn>
                <a:cxn ang="0">
                  <a:pos x="104" y="373"/>
                </a:cxn>
                <a:cxn ang="0">
                  <a:pos x="122" y="375"/>
                </a:cxn>
                <a:cxn ang="0">
                  <a:pos x="148" y="373"/>
                </a:cxn>
                <a:cxn ang="0">
                  <a:pos x="183" y="370"/>
                </a:cxn>
                <a:cxn ang="0">
                  <a:pos x="226" y="365"/>
                </a:cxn>
                <a:cxn ang="0">
                  <a:pos x="277" y="355"/>
                </a:cxn>
                <a:cxn ang="0">
                  <a:pos x="337" y="340"/>
                </a:cxn>
                <a:cxn ang="0">
                  <a:pos x="446" y="293"/>
                </a:cxn>
                <a:cxn ang="0">
                  <a:pos x="517" y="236"/>
                </a:cxn>
                <a:cxn ang="0">
                  <a:pos x="554" y="188"/>
                </a:cxn>
                <a:cxn ang="0">
                  <a:pos x="566" y="167"/>
                </a:cxn>
                <a:cxn ang="0">
                  <a:pos x="550" y="175"/>
                </a:cxn>
                <a:cxn ang="0">
                  <a:pos x="511" y="192"/>
                </a:cxn>
                <a:cxn ang="0">
                  <a:pos x="467" y="212"/>
                </a:cxn>
                <a:cxn ang="0">
                  <a:pos x="432" y="226"/>
                </a:cxn>
                <a:cxn ang="0">
                  <a:pos x="400" y="238"/>
                </a:cxn>
                <a:cxn ang="0">
                  <a:pos x="357" y="249"/>
                </a:cxn>
                <a:cxn ang="0">
                  <a:pos x="313" y="260"/>
                </a:cxn>
                <a:cxn ang="0">
                  <a:pos x="274" y="267"/>
                </a:cxn>
              </a:cxnLst>
              <a:rect l="0" t="0" r="r" b="b"/>
              <a:pathLst>
                <a:path w="566" h="385">
                  <a:moveTo>
                    <a:pt x="274" y="267"/>
                  </a:moveTo>
                  <a:lnTo>
                    <a:pt x="252" y="271"/>
                  </a:lnTo>
                  <a:lnTo>
                    <a:pt x="222" y="280"/>
                  </a:lnTo>
                  <a:lnTo>
                    <a:pt x="186" y="290"/>
                  </a:lnTo>
                  <a:lnTo>
                    <a:pt x="148" y="301"/>
                  </a:lnTo>
                  <a:lnTo>
                    <a:pt x="112" y="313"/>
                  </a:lnTo>
                  <a:lnTo>
                    <a:pt x="84" y="323"/>
                  </a:lnTo>
                  <a:lnTo>
                    <a:pt x="62" y="329"/>
                  </a:lnTo>
                  <a:lnTo>
                    <a:pt x="55" y="332"/>
                  </a:lnTo>
                  <a:lnTo>
                    <a:pt x="56" y="329"/>
                  </a:lnTo>
                  <a:lnTo>
                    <a:pt x="62" y="323"/>
                  </a:lnTo>
                  <a:lnTo>
                    <a:pt x="69" y="311"/>
                  </a:lnTo>
                  <a:lnTo>
                    <a:pt x="81" y="297"/>
                  </a:lnTo>
                  <a:lnTo>
                    <a:pt x="95" y="277"/>
                  </a:lnTo>
                  <a:lnTo>
                    <a:pt x="111" y="252"/>
                  </a:lnTo>
                  <a:lnTo>
                    <a:pt x="131" y="224"/>
                  </a:lnTo>
                  <a:lnTo>
                    <a:pt x="153" y="190"/>
                  </a:lnTo>
                  <a:lnTo>
                    <a:pt x="174" y="154"/>
                  </a:lnTo>
                  <a:lnTo>
                    <a:pt x="192" y="120"/>
                  </a:lnTo>
                  <a:lnTo>
                    <a:pt x="205" y="88"/>
                  </a:lnTo>
                  <a:lnTo>
                    <a:pt x="215" y="59"/>
                  </a:lnTo>
                  <a:lnTo>
                    <a:pt x="220" y="35"/>
                  </a:lnTo>
                  <a:lnTo>
                    <a:pt x="225" y="16"/>
                  </a:lnTo>
                  <a:lnTo>
                    <a:pt x="228" y="5"/>
                  </a:lnTo>
                  <a:lnTo>
                    <a:pt x="228" y="0"/>
                  </a:lnTo>
                  <a:lnTo>
                    <a:pt x="225" y="3"/>
                  </a:lnTo>
                  <a:lnTo>
                    <a:pt x="216" y="13"/>
                  </a:lnTo>
                  <a:lnTo>
                    <a:pt x="203" y="28"/>
                  </a:lnTo>
                  <a:lnTo>
                    <a:pt x="189" y="46"/>
                  </a:lnTo>
                  <a:lnTo>
                    <a:pt x="171" y="67"/>
                  </a:lnTo>
                  <a:lnTo>
                    <a:pt x="154" y="90"/>
                  </a:lnTo>
                  <a:lnTo>
                    <a:pt x="137" y="111"/>
                  </a:lnTo>
                  <a:lnTo>
                    <a:pt x="122" y="131"/>
                  </a:lnTo>
                  <a:lnTo>
                    <a:pt x="110" y="152"/>
                  </a:lnTo>
                  <a:lnTo>
                    <a:pt x="97" y="173"/>
                  </a:lnTo>
                  <a:lnTo>
                    <a:pt x="86" y="193"/>
                  </a:lnTo>
                  <a:lnTo>
                    <a:pt x="78" y="212"/>
                  </a:lnTo>
                  <a:lnTo>
                    <a:pt x="71" y="229"/>
                  </a:lnTo>
                  <a:lnTo>
                    <a:pt x="66" y="242"/>
                  </a:lnTo>
                  <a:lnTo>
                    <a:pt x="63" y="251"/>
                  </a:lnTo>
                  <a:lnTo>
                    <a:pt x="62" y="254"/>
                  </a:lnTo>
                  <a:lnTo>
                    <a:pt x="0" y="385"/>
                  </a:lnTo>
                  <a:lnTo>
                    <a:pt x="10" y="380"/>
                  </a:lnTo>
                  <a:lnTo>
                    <a:pt x="23" y="376"/>
                  </a:lnTo>
                  <a:lnTo>
                    <a:pt x="38" y="375"/>
                  </a:lnTo>
                  <a:lnTo>
                    <a:pt x="53" y="373"/>
                  </a:lnTo>
                  <a:lnTo>
                    <a:pt x="66" y="372"/>
                  </a:lnTo>
                  <a:lnTo>
                    <a:pt x="78" y="372"/>
                  </a:lnTo>
                  <a:lnTo>
                    <a:pt x="86" y="372"/>
                  </a:lnTo>
                  <a:lnTo>
                    <a:pt x="89" y="372"/>
                  </a:lnTo>
                  <a:lnTo>
                    <a:pt x="91" y="372"/>
                  </a:lnTo>
                  <a:lnTo>
                    <a:pt x="92" y="372"/>
                  </a:lnTo>
                  <a:lnTo>
                    <a:pt x="98" y="373"/>
                  </a:lnTo>
                  <a:lnTo>
                    <a:pt x="104" y="373"/>
                  </a:lnTo>
                  <a:lnTo>
                    <a:pt x="112" y="375"/>
                  </a:lnTo>
                  <a:lnTo>
                    <a:pt x="122" y="375"/>
                  </a:lnTo>
                  <a:lnTo>
                    <a:pt x="134" y="375"/>
                  </a:lnTo>
                  <a:lnTo>
                    <a:pt x="148" y="373"/>
                  </a:lnTo>
                  <a:lnTo>
                    <a:pt x="164" y="373"/>
                  </a:lnTo>
                  <a:lnTo>
                    <a:pt x="183" y="370"/>
                  </a:lnTo>
                  <a:lnTo>
                    <a:pt x="203" y="369"/>
                  </a:lnTo>
                  <a:lnTo>
                    <a:pt x="226" y="365"/>
                  </a:lnTo>
                  <a:lnTo>
                    <a:pt x="251" y="360"/>
                  </a:lnTo>
                  <a:lnTo>
                    <a:pt x="277" y="355"/>
                  </a:lnTo>
                  <a:lnTo>
                    <a:pt x="305" y="349"/>
                  </a:lnTo>
                  <a:lnTo>
                    <a:pt x="337" y="340"/>
                  </a:lnTo>
                  <a:lnTo>
                    <a:pt x="398" y="319"/>
                  </a:lnTo>
                  <a:lnTo>
                    <a:pt x="446" y="293"/>
                  </a:lnTo>
                  <a:lnTo>
                    <a:pt x="485" y="265"/>
                  </a:lnTo>
                  <a:lnTo>
                    <a:pt x="517" y="236"/>
                  </a:lnTo>
                  <a:lnTo>
                    <a:pt x="540" y="209"/>
                  </a:lnTo>
                  <a:lnTo>
                    <a:pt x="554" y="188"/>
                  </a:lnTo>
                  <a:lnTo>
                    <a:pt x="563" y="173"/>
                  </a:lnTo>
                  <a:lnTo>
                    <a:pt x="566" y="167"/>
                  </a:lnTo>
                  <a:lnTo>
                    <a:pt x="562" y="169"/>
                  </a:lnTo>
                  <a:lnTo>
                    <a:pt x="550" y="175"/>
                  </a:lnTo>
                  <a:lnTo>
                    <a:pt x="533" y="183"/>
                  </a:lnTo>
                  <a:lnTo>
                    <a:pt x="511" y="192"/>
                  </a:lnTo>
                  <a:lnTo>
                    <a:pt x="490" y="202"/>
                  </a:lnTo>
                  <a:lnTo>
                    <a:pt x="467" y="212"/>
                  </a:lnTo>
                  <a:lnTo>
                    <a:pt x="448" y="221"/>
                  </a:lnTo>
                  <a:lnTo>
                    <a:pt x="432" y="226"/>
                  </a:lnTo>
                  <a:lnTo>
                    <a:pt x="418" y="232"/>
                  </a:lnTo>
                  <a:lnTo>
                    <a:pt x="400" y="238"/>
                  </a:lnTo>
                  <a:lnTo>
                    <a:pt x="379" y="244"/>
                  </a:lnTo>
                  <a:lnTo>
                    <a:pt x="357" y="249"/>
                  </a:lnTo>
                  <a:lnTo>
                    <a:pt x="334" y="255"/>
                  </a:lnTo>
                  <a:lnTo>
                    <a:pt x="313" y="260"/>
                  </a:lnTo>
                  <a:lnTo>
                    <a:pt x="291" y="264"/>
                  </a:lnTo>
                  <a:lnTo>
                    <a:pt x="274" y="2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3" name="Freeform 33"/>
            <p:cNvSpPr>
              <a:spLocks noChangeAspect="1"/>
            </p:cNvSpPr>
            <p:nvPr/>
          </p:nvSpPr>
          <p:spPr bwMode="auto">
            <a:xfrm>
              <a:off x="1591" y="3339"/>
              <a:ext cx="783" cy="158"/>
            </a:xfrm>
            <a:custGeom>
              <a:avLst/>
              <a:gdLst/>
              <a:ahLst/>
              <a:cxnLst>
                <a:cxn ang="0">
                  <a:pos x="779" y="43"/>
                </a:cxn>
                <a:cxn ang="0">
                  <a:pos x="762" y="37"/>
                </a:cxn>
                <a:cxn ang="0">
                  <a:pos x="719" y="23"/>
                </a:cxn>
                <a:cxn ang="0">
                  <a:pos x="667" y="9"/>
                </a:cxn>
                <a:cxn ang="0">
                  <a:pos x="625" y="0"/>
                </a:cxn>
                <a:cxn ang="0">
                  <a:pos x="585" y="0"/>
                </a:cxn>
                <a:cxn ang="0">
                  <a:pos x="536" y="3"/>
                </a:cxn>
                <a:cxn ang="0">
                  <a:pos x="486" y="9"/>
                </a:cxn>
                <a:cxn ang="0">
                  <a:pos x="445" y="19"/>
                </a:cxn>
                <a:cxn ang="0">
                  <a:pos x="426" y="24"/>
                </a:cxn>
                <a:cxn ang="0">
                  <a:pos x="405" y="33"/>
                </a:cxn>
                <a:cxn ang="0">
                  <a:pos x="378" y="43"/>
                </a:cxn>
                <a:cxn ang="0">
                  <a:pos x="347" y="52"/>
                </a:cxn>
                <a:cxn ang="0">
                  <a:pos x="313" y="62"/>
                </a:cxn>
                <a:cxn ang="0">
                  <a:pos x="275" y="72"/>
                </a:cxn>
                <a:cxn ang="0">
                  <a:pos x="235" y="81"/>
                </a:cxn>
                <a:cxn ang="0">
                  <a:pos x="190" y="86"/>
                </a:cxn>
                <a:cxn ang="0">
                  <a:pos x="110" y="88"/>
                </a:cxn>
                <a:cxn ang="0">
                  <a:pos x="51" y="76"/>
                </a:cxn>
                <a:cxn ang="0">
                  <a:pos x="13" y="62"/>
                </a:cxn>
                <a:cxn ang="0">
                  <a:pos x="0" y="55"/>
                </a:cxn>
                <a:cxn ang="0">
                  <a:pos x="39" y="86"/>
                </a:cxn>
                <a:cxn ang="0">
                  <a:pos x="77" y="111"/>
                </a:cxn>
                <a:cxn ang="0">
                  <a:pos x="114" y="128"/>
                </a:cxn>
                <a:cxn ang="0">
                  <a:pos x="151" y="141"/>
                </a:cxn>
                <a:cxn ang="0">
                  <a:pos x="186" y="150"/>
                </a:cxn>
                <a:cxn ang="0">
                  <a:pos x="219" y="155"/>
                </a:cxn>
                <a:cxn ang="0">
                  <a:pos x="251" y="158"/>
                </a:cxn>
                <a:cxn ang="0">
                  <a:pos x="281" y="158"/>
                </a:cxn>
                <a:cxn ang="0">
                  <a:pos x="313" y="157"/>
                </a:cxn>
                <a:cxn ang="0">
                  <a:pos x="347" y="153"/>
                </a:cxn>
                <a:cxn ang="0">
                  <a:pos x="386" y="148"/>
                </a:cxn>
                <a:cxn ang="0">
                  <a:pos x="425" y="141"/>
                </a:cxn>
                <a:cxn ang="0">
                  <a:pos x="464" y="134"/>
                </a:cxn>
                <a:cxn ang="0">
                  <a:pos x="498" y="127"/>
                </a:cxn>
                <a:cxn ang="0">
                  <a:pos x="529" y="121"/>
                </a:cxn>
                <a:cxn ang="0">
                  <a:pos x="553" y="115"/>
                </a:cxn>
                <a:cxn ang="0">
                  <a:pos x="599" y="108"/>
                </a:cxn>
                <a:cxn ang="0">
                  <a:pos x="650" y="102"/>
                </a:cxn>
                <a:cxn ang="0">
                  <a:pos x="690" y="99"/>
                </a:cxn>
                <a:cxn ang="0">
                  <a:pos x="707" y="98"/>
                </a:cxn>
              </a:cxnLst>
              <a:rect l="0" t="0" r="r" b="b"/>
              <a:pathLst>
                <a:path w="779" h="158">
                  <a:moveTo>
                    <a:pt x="707" y="98"/>
                  </a:moveTo>
                  <a:lnTo>
                    <a:pt x="779" y="43"/>
                  </a:lnTo>
                  <a:lnTo>
                    <a:pt x="775" y="42"/>
                  </a:lnTo>
                  <a:lnTo>
                    <a:pt x="762" y="37"/>
                  </a:lnTo>
                  <a:lnTo>
                    <a:pt x="742" y="30"/>
                  </a:lnTo>
                  <a:lnTo>
                    <a:pt x="719" y="23"/>
                  </a:lnTo>
                  <a:lnTo>
                    <a:pt x="693" y="16"/>
                  </a:lnTo>
                  <a:lnTo>
                    <a:pt x="667" y="9"/>
                  </a:lnTo>
                  <a:lnTo>
                    <a:pt x="644" y="3"/>
                  </a:lnTo>
                  <a:lnTo>
                    <a:pt x="625" y="0"/>
                  </a:lnTo>
                  <a:lnTo>
                    <a:pt x="606" y="0"/>
                  </a:lnTo>
                  <a:lnTo>
                    <a:pt x="585" y="0"/>
                  </a:lnTo>
                  <a:lnTo>
                    <a:pt x="560" y="1"/>
                  </a:lnTo>
                  <a:lnTo>
                    <a:pt x="536" y="3"/>
                  </a:lnTo>
                  <a:lnTo>
                    <a:pt x="510" y="6"/>
                  </a:lnTo>
                  <a:lnTo>
                    <a:pt x="486" y="9"/>
                  </a:lnTo>
                  <a:lnTo>
                    <a:pt x="464" y="13"/>
                  </a:lnTo>
                  <a:lnTo>
                    <a:pt x="445" y="19"/>
                  </a:lnTo>
                  <a:lnTo>
                    <a:pt x="437" y="22"/>
                  </a:lnTo>
                  <a:lnTo>
                    <a:pt x="426" y="24"/>
                  </a:lnTo>
                  <a:lnTo>
                    <a:pt x="416" y="29"/>
                  </a:lnTo>
                  <a:lnTo>
                    <a:pt x="405" y="33"/>
                  </a:lnTo>
                  <a:lnTo>
                    <a:pt x="392" y="37"/>
                  </a:lnTo>
                  <a:lnTo>
                    <a:pt x="378" y="43"/>
                  </a:lnTo>
                  <a:lnTo>
                    <a:pt x="363" y="47"/>
                  </a:lnTo>
                  <a:lnTo>
                    <a:pt x="347" y="52"/>
                  </a:lnTo>
                  <a:lnTo>
                    <a:pt x="331" y="58"/>
                  </a:lnTo>
                  <a:lnTo>
                    <a:pt x="313" y="62"/>
                  </a:lnTo>
                  <a:lnTo>
                    <a:pt x="295" y="68"/>
                  </a:lnTo>
                  <a:lnTo>
                    <a:pt x="275" y="72"/>
                  </a:lnTo>
                  <a:lnTo>
                    <a:pt x="255" y="76"/>
                  </a:lnTo>
                  <a:lnTo>
                    <a:pt x="235" y="81"/>
                  </a:lnTo>
                  <a:lnTo>
                    <a:pt x="213" y="83"/>
                  </a:lnTo>
                  <a:lnTo>
                    <a:pt x="190" y="86"/>
                  </a:lnTo>
                  <a:lnTo>
                    <a:pt x="147" y="89"/>
                  </a:lnTo>
                  <a:lnTo>
                    <a:pt x="110" y="88"/>
                  </a:lnTo>
                  <a:lnTo>
                    <a:pt x="77" y="82"/>
                  </a:lnTo>
                  <a:lnTo>
                    <a:pt x="51" y="76"/>
                  </a:lnTo>
                  <a:lnTo>
                    <a:pt x="29" y="69"/>
                  </a:lnTo>
                  <a:lnTo>
                    <a:pt x="13" y="62"/>
                  </a:lnTo>
                  <a:lnTo>
                    <a:pt x="3" y="56"/>
                  </a:lnTo>
                  <a:lnTo>
                    <a:pt x="0" y="55"/>
                  </a:lnTo>
                  <a:lnTo>
                    <a:pt x="19" y="72"/>
                  </a:lnTo>
                  <a:lnTo>
                    <a:pt x="39" y="86"/>
                  </a:lnTo>
                  <a:lnTo>
                    <a:pt x="58" y="99"/>
                  </a:lnTo>
                  <a:lnTo>
                    <a:pt x="77" y="111"/>
                  </a:lnTo>
                  <a:lnTo>
                    <a:pt x="95" y="121"/>
                  </a:lnTo>
                  <a:lnTo>
                    <a:pt x="114" y="128"/>
                  </a:lnTo>
                  <a:lnTo>
                    <a:pt x="133" y="135"/>
                  </a:lnTo>
                  <a:lnTo>
                    <a:pt x="151" y="141"/>
                  </a:lnTo>
                  <a:lnTo>
                    <a:pt x="169" y="147"/>
                  </a:lnTo>
                  <a:lnTo>
                    <a:pt x="186" y="150"/>
                  </a:lnTo>
                  <a:lnTo>
                    <a:pt x="203" y="153"/>
                  </a:lnTo>
                  <a:lnTo>
                    <a:pt x="219" y="155"/>
                  </a:lnTo>
                  <a:lnTo>
                    <a:pt x="235" y="157"/>
                  </a:lnTo>
                  <a:lnTo>
                    <a:pt x="251" y="158"/>
                  </a:lnTo>
                  <a:lnTo>
                    <a:pt x="267" y="158"/>
                  </a:lnTo>
                  <a:lnTo>
                    <a:pt x="281" y="158"/>
                  </a:lnTo>
                  <a:lnTo>
                    <a:pt x="295" y="158"/>
                  </a:lnTo>
                  <a:lnTo>
                    <a:pt x="313" y="157"/>
                  </a:lnTo>
                  <a:lnTo>
                    <a:pt x="330" y="155"/>
                  </a:lnTo>
                  <a:lnTo>
                    <a:pt x="347" y="153"/>
                  </a:lnTo>
                  <a:lnTo>
                    <a:pt x="366" y="151"/>
                  </a:lnTo>
                  <a:lnTo>
                    <a:pt x="386" y="148"/>
                  </a:lnTo>
                  <a:lnTo>
                    <a:pt x="406" y="144"/>
                  </a:lnTo>
                  <a:lnTo>
                    <a:pt x="425" y="141"/>
                  </a:lnTo>
                  <a:lnTo>
                    <a:pt x="445" y="138"/>
                  </a:lnTo>
                  <a:lnTo>
                    <a:pt x="464" y="134"/>
                  </a:lnTo>
                  <a:lnTo>
                    <a:pt x="481" y="131"/>
                  </a:lnTo>
                  <a:lnTo>
                    <a:pt x="498" y="127"/>
                  </a:lnTo>
                  <a:lnTo>
                    <a:pt x="514" y="124"/>
                  </a:lnTo>
                  <a:lnTo>
                    <a:pt x="529" y="121"/>
                  </a:lnTo>
                  <a:lnTo>
                    <a:pt x="542" y="118"/>
                  </a:lnTo>
                  <a:lnTo>
                    <a:pt x="553" y="115"/>
                  </a:lnTo>
                  <a:lnTo>
                    <a:pt x="575" y="111"/>
                  </a:lnTo>
                  <a:lnTo>
                    <a:pt x="599" y="108"/>
                  </a:lnTo>
                  <a:lnTo>
                    <a:pt x="625" y="105"/>
                  </a:lnTo>
                  <a:lnTo>
                    <a:pt x="650" y="102"/>
                  </a:lnTo>
                  <a:lnTo>
                    <a:pt x="673" y="101"/>
                  </a:lnTo>
                  <a:lnTo>
                    <a:pt x="690" y="99"/>
                  </a:lnTo>
                  <a:lnTo>
                    <a:pt x="703" y="98"/>
                  </a:lnTo>
                  <a:lnTo>
                    <a:pt x="707" y="98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4" name="Freeform 34"/>
            <p:cNvSpPr>
              <a:spLocks noChangeAspect="1"/>
            </p:cNvSpPr>
            <p:nvPr/>
          </p:nvSpPr>
          <p:spPr bwMode="auto">
            <a:xfrm>
              <a:off x="2144" y="3351"/>
              <a:ext cx="1163" cy="280"/>
            </a:xfrm>
            <a:custGeom>
              <a:avLst/>
              <a:gdLst/>
              <a:ahLst/>
              <a:cxnLst>
                <a:cxn ang="0">
                  <a:pos x="716" y="26"/>
                </a:cxn>
                <a:cxn ang="0">
                  <a:pos x="648" y="11"/>
                </a:cxn>
                <a:cxn ang="0">
                  <a:pos x="589" y="4"/>
                </a:cxn>
                <a:cxn ang="0">
                  <a:pos x="537" y="0"/>
                </a:cxn>
                <a:cxn ang="0">
                  <a:pos x="490" y="1"/>
                </a:cxn>
                <a:cxn ang="0">
                  <a:pos x="443" y="7"/>
                </a:cxn>
                <a:cxn ang="0">
                  <a:pos x="399" y="14"/>
                </a:cxn>
                <a:cxn ang="0">
                  <a:pos x="351" y="26"/>
                </a:cxn>
                <a:cxn ang="0">
                  <a:pos x="301" y="39"/>
                </a:cxn>
                <a:cxn ang="0">
                  <a:pos x="246" y="63"/>
                </a:cxn>
                <a:cxn ang="0">
                  <a:pos x="191" y="95"/>
                </a:cxn>
                <a:cxn ang="0">
                  <a:pos x="138" y="132"/>
                </a:cxn>
                <a:cxn ang="0">
                  <a:pos x="89" y="170"/>
                </a:cxn>
                <a:cxn ang="0">
                  <a:pos x="49" y="203"/>
                </a:cxn>
                <a:cxn ang="0">
                  <a:pos x="19" y="229"/>
                </a:cxn>
                <a:cxn ang="0">
                  <a:pos x="3" y="245"/>
                </a:cxn>
                <a:cxn ang="0">
                  <a:pos x="43" y="275"/>
                </a:cxn>
                <a:cxn ang="0">
                  <a:pos x="86" y="223"/>
                </a:cxn>
                <a:cxn ang="0">
                  <a:pos x="134" y="180"/>
                </a:cxn>
                <a:cxn ang="0">
                  <a:pos x="184" y="145"/>
                </a:cxn>
                <a:cxn ang="0">
                  <a:pos x="237" y="118"/>
                </a:cxn>
                <a:cxn ang="0">
                  <a:pos x="289" y="99"/>
                </a:cxn>
                <a:cxn ang="0">
                  <a:pos x="340" y="85"/>
                </a:cxn>
                <a:cxn ang="0">
                  <a:pos x="386" y="78"/>
                </a:cxn>
                <a:cxn ang="0">
                  <a:pos x="428" y="75"/>
                </a:cxn>
                <a:cxn ang="0">
                  <a:pos x="468" y="76"/>
                </a:cxn>
                <a:cxn ang="0">
                  <a:pos x="513" y="82"/>
                </a:cxn>
                <a:cxn ang="0">
                  <a:pos x="563" y="90"/>
                </a:cxn>
                <a:cxn ang="0">
                  <a:pos x="615" y="101"/>
                </a:cxn>
                <a:cxn ang="0">
                  <a:pos x="671" y="114"/>
                </a:cxn>
                <a:cxn ang="0">
                  <a:pos x="729" y="125"/>
                </a:cxn>
                <a:cxn ang="0">
                  <a:pos x="786" y="138"/>
                </a:cxn>
                <a:cxn ang="0">
                  <a:pos x="847" y="150"/>
                </a:cxn>
                <a:cxn ang="0">
                  <a:pos x="907" y="152"/>
                </a:cxn>
                <a:cxn ang="0">
                  <a:pos x="965" y="144"/>
                </a:cxn>
                <a:cxn ang="0">
                  <a:pos x="1018" y="126"/>
                </a:cxn>
                <a:cxn ang="0">
                  <a:pos x="1067" y="105"/>
                </a:cxn>
                <a:cxn ang="0">
                  <a:pos x="1107" y="82"/>
                </a:cxn>
                <a:cxn ang="0">
                  <a:pos x="1138" y="60"/>
                </a:cxn>
                <a:cxn ang="0">
                  <a:pos x="1158" y="44"/>
                </a:cxn>
                <a:cxn ang="0">
                  <a:pos x="1165" y="39"/>
                </a:cxn>
                <a:cxn ang="0">
                  <a:pos x="1140" y="53"/>
                </a:cxn>
                <a:cxn ang="0">
                  <a:pos x="1107" y="65"/>
                </a:cxn>
                <a:cxn ang="0">
                  <a:pos x="1066" y="70"/>
                </a:cxn>
                <a:cxn ang="0">
                  <a:pos x="1018" y="73"/>
                </a:cxn>
                <a:cxn ang="0">
                  <a:pos x="962" y="72"/>
                </a:cxn>
                <a:cxn ang="0">
                  <a:pos x="898" y="65"/>
                </a:cxn>
                <a:cxn ang="0">
                  <a:pos x="829" y="52"/>
                </a:cxn>
                <a:cxn ang="0">
                  <a:pos x="753" y="34"/>
                </a:cxn>
              </a:cxnLst>
              <a:rect l="0" t="0" r="r" b="b"/>
              <a:pathLst>
                <a:path w="1165" h="275">
                  <a:moveTo>
                    <a:pt x="753" y="34"/>
                  </a:moveTo>
                  <a:lnTo>
                    <a:pt x="716" y="26"/>
                  </a:lnTo>
                  <a:lnTo>
                    <a:pt x="680" y="17"/>
                  </a:lnTo>
                  <a:lnTo>
                    <a:pt x="648" y="11"/>
                  </a:lnTo>
                  <a:lnTo>
                    <a:pt x="618" y="7"/>
                  </a:lnTo>
                  <a:lnTo>
                    <a:pt x="589" y="4"/>
                  </a:lnTo>
                  <a:lnTo>
                    <a:pt x="562" y="1"/>
                  </a:lnTo>
                  <a:lnTo>
                    <a:pt x="537" y="0"/>
                  </a:lnTo>
                  <a:lnTo>
                    <a:pt x="513" y="0"/>
                  </a:lnTo>
                  <a:lnTo>
                    <a:pt x="490" y="1"/>
                  </a:lnTo>
                  <a:lnTo>
                    <a:pt x="466" y="4"/>
                  </a:lnTo>
                  <a:lnTo>
                    <a:pt x="443" y="7"/>
                  </a:lnTo>
                  <a:lnTo>
                    <a:pt x="422" y="10"/>
                  </a:lnTo>
                  <a:lnTo>
                    <a:pt x="399" y="14"/>
                  </a:lnTo>
                  <a:lnTo>
                    <a:pt x="376" y="20"/>
                  </a:lnTo>
                  <a:lnTo>
                    <a:pt x="351" y="26"/>
                  </a:lnTo>
                  <a:lnTo>
                    <a:pt x="327" y="31"/>
                  </a:lnTo>
                  <a:lnTo>
                    <a:pt x="301" y="39"/>
                  </a:lnTo>
                  <a:lnTo>
                    <a:pt x="273" y="50"/>
                  </a:lnTo>
                  <a:lnTo>
                    <a:pt x="246" y="63"/>
                  </a:lnTo>
                  <a:lnTo>
                    <a:pt x="219" y="79"/>
                  </a:lnTo>
                  <a:lnTo>
                    <a:pt x="191" y="95"/>
                  </a:lnTo>
                  <a:lnTo>
                    <a:pt x="164" y="114"/>
                  </a:lnTo>
                  <a:lnTo>
                    <a:pt x="138" y="132"/>
                  </a:lnTo>
                  <a:lnTo>
                    <a:pt x="112" y="151"/>
                  </a:lnTo>
                  <a:lnTo>
                    <a:pt x="89" y="170"/>
                  </a:lnTo>
                  <a:lnTo>
                    <a:pt x="68" y="187"/>
                  </a:lnTo>
                  <a:lnTo>
                    <a:pt x="49" y="203"/>
                  </a:lnTo>
                  <a:lnTo>
                    <a:pt x="32" y="217"/>
                  </a:lnTo>
                  <a:lnTo>
                    <a:pt x="19" y="229"/>
                  </a:lnTo>
                  <a:lnTo>
                    <a:pt x="9" y="237"/>
                  </a:lnTo>
                  <a:lnTo>
                    <a:pt x="3" y="245"/>
                  </a:lnTo>
                  <a:lnTo>
                    <a:pt x="0" y="246"/>
                  </a:lnTo>
                  <a:lnTo>
                    <a:pt x="43" y="275"/>
                  </a:lnTo>
                  <a:lnTo>
                    <a:pt x="63" y="247"/>
                  </a:lnTo>
                  <a:lnTo>
                    <a:pt x="86" y="223"/>
                  </a:lnTo>
                  <a:lnTo>
                    <a:pt x="109" y="201"/>
                  </a:lnTo>
                  <a:lnTo>
                    <a:pt x="134" y="180"/>
                  </a:lnTo>
                  <a:lnTo>
                    <a:pt x="158" y="162"/>
                  </a:lnTo>
                  <a:lnTo>
                    <a:pt x="184" y="145"/>
                  </a:lnTo>
                  <a:lnTo>
                    <a:pt x="210" y="131"/>
                  </a:lnTo>
                  <a:lnTo>
                    <a:pt x="237" y="118"/>
                  </a:lnTo>
                  <a:lnTo>
                    <a:pt x="263" y="108"/>
                  </a:lnTo>
                  <a:lnTo>
                    <a:pt x="289" y="99"/>
                  </a:lnTo>
                  <a:lnTo>
                    <a:pt x="315" y="90"/>
                  </a:lnTo>
                  <a:lnTo>
                    <a:pt x="340" y="85"/>
                  </a:lnTo>
                  <a:lnTo>
                    <a:pt x="364" y="80"/>
                  </a:lnTo>
                  <a:lnTo>
                    <a:pt x="386" y="78"/>
                  </a:lnTo>
                  <a:lnTo>
                    <a:pt x="407" y="75"/>
                  </a:lnTo>
                  <a:lnTo>
                    <a:pt x="428" y="75"/>
                  </a:lnTo>
                  <a:lnTo>
                    <a:pt x="448" y="75"/>
                  </a:lnTo>
                  <a:lnTo>
                    <a:pt x="468" y="76"/>
                  </a:lnTo>
                  <a:lnTo>
                    <a:pt x="490" y="79"/>
                  </a:lnTo>
                  <a:lnTo>
                    <a:pt x="513" y="82"/>
                  </a:lnTo>
                  <a:lnTo>
                    <a:pt x="537" y="86"/>
                  </a:lnTo>
                  <a:lnTo>
                    <a:pt x="563" y="90"/>
                  </a:lnTo>
                  <a:lnTo>
                    <a:pt x="589" y="96"/>
                  </a:lnTo>
                  <a:lnTo>
                    <a:pt x="615" y="101"/>
                  </a:lnTo>
                  <a:lnTo>
                    <a:pt x="642" y="108"/>
                  </a:lnTo>
                  <a:lnTo>
                    <a:pt x="671" y="114"/>
                  </a:lnTo>
                  <a:lnTo>
                    <a:pt x="698" y="119"/>
                  </a:lnTo>
                  <a:lnTo>
                    <a:pt x="729" y="125"/>
                  </a:lnTo>
                  <a:lnTo>
                    <a:pt x="757" y="132"/>
                  </a:lnTo>
                  <a:lnTo>
                    <a:pt x="786" y="138"/>
                  </a:lnTo>
                  <a:lnTo>
                    <a:pt x="816" y="144"/>
                  </a:lnTo>
                  <a:lnTo>
                    <a:pt x="847" y="150"/>
                  </a:lnTo>
                  <a:lnTo>
                    <a:pt x="877" y="152"/>
                  </a:lnTo>
                  <a:lnTo>
                    <a:pt x="907" y="152"/>
                  </a:lnTo>
                  <a:lnTo>
                    <a:pt x="936" y="150"/>
                  </a:lnTo>
                  <a:lnTo>
                    <a:pt x="965" y="144"/>
                  </a:lnTo>
                  <a:lnTo>
                    <a:pt x="992" y="137"/>
                  </a:lnTo>
                  <a:lnTo>
                    <a:pt x="1018" y="126"/>
                  </a:lnTo>
                  <a:lnTo>
                    <a:pt x="1042" y="116"/>
                  </a:lnTo>
                  <a:lnTo>
                    <a:pt x="1067" y="105"/>
                  </a:lnTo>
                  <a:lnTo>
                    <a:pt x="1087" y="93"/>
                  </a:lnTo>
                  <a:lnTo>
                    <a:pt x="1107" y="82"/>
                  </a:lnTo>
                  <a:lnTo>
                    <a:pt x="1123" y="70"/>
                  </a:lnTo>
                  <a:lnTo>
                    <a:pt x="1138" y="60"/>
                  </a:lnTo>
                  <a:lnTo>
                    <a:pt x="1149" y="52"/>
                  </a:lnTo>
                  <a:lnTo>
                    <a:pt x="1158" y="44"/>
                  </a:lnTo>
                  <a:lnTo>
                    <a:pt x="1163" y="40"/>
                  </a:lnTo>
                  <a:lnTo>
                    <a:pt x="1165" y="39"/>
                  </a:lnTo>
                  <a:lnTo>
                    <a:pt x="1153" y="46"/>
                  </a:lnTo>
                  <a:lnTo>
                    <a:pt x="1140" y="53"/>
                  </a:lnTo>
                  <a:lnTo>
                    <a:pt x="1125" y="59"/>
                  </a:lnTo>
                  <a:lnTo>
                    <a:pt x="1107" y="65"/>
                  </a:lnTo>
                  <a:lnTo>
                    <a:pt x="1087" y="67"/>
                  </a:lnTo>
                  <a:lnTo>
                    <a:pt x="1066" y="70"/>
                  </a:lnTo>
                  <a:lnTo>
                    <a:pt x="1042" y="73"/>
                  </a:lnTo>
                  <a:lnTo>
                    <a:pt x="1018" y="73"/>
                  </a:lnTo>
                  <a:lnTo>
                    <a:pt x="991" y="73"/>
                  </a:lnTo>
                  <a:lnTo>
                    <a:pt x="962" y="72"/>
                  </a:lnTo>
                  <a:lnTo>
                    <a:pt x="932" y="69"/>
                  </a:lnTo>
                  <a:lnTo>
                    <a:pt x="898" y="65"/>
                  </a:lnTo>
                  <a:lnTo>
                    <a:pt x="865" y="59"/>
                  </a:lnTo>
                  <a:lnTo>
                    <a:pt x="829" y="52"/>
                  </a:lnTo>
                  <a:lnTo>
                    <a:pt x="792" y="44"/>
                  </a:lnTo>
                  <a:lnTo>
                    <a:pt x="753" y="3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5" name="Freeform 35"/>
            <p:cNvSpPr>
              <a:spLocks noChangeAspect="1"/>
            </p:cNvSpPr>
            <p:nvPr/>
          </p:nvSpPr>
          <p:spPr bwMode="auto">
            <a:xfrm>
              <a:off x="2535" y="3460"/>
              <a:ext cx="207" cy="171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6" y="2"/>
                </a:cxn>
                <a:cxn ang="0">
                  <a:pos x="26" y="5"/>
                </a:cxn>
                <a:cxn ang="0">
                  <a:pos x="13" y="11"/>
                </a:cxn>
                <a:cxn ang="0">
                  <a:pos x="0" y="22"/>
                </a:cxn>
                <a:cxn ang="0">
                  <a:pos x="5" y="26"/>
                </a:cxn>
                <a:cxn ang="0">
                  <a:pos x="18" y="36"/>
                </a:cxn>
                <a:cxn ang="0">
                  <a:pos x="38" y="54"/>
                </a:cxn>
                <a:cxn ang="0">
                  <a:pos x="64" y="74"/>
                </a:cxn>
                <a:cxn ang="0">
                  <a:pos x="90" y="97"/>
                </a:cxn>
                <a:cxn ang="0">
                  <a:pos x="116" y="121"/>
                </a:cxn>
                <a:cxn ang="0">
                  <a:pos x="139" y="146"/>
                </a:cxn>
                <a:cxn ang="0">
                  <a:pos x="158" y="169"/>
                </a:cxn>
                <a:cxn ang="0">
                  <a:pos x="159" y="169"/>
                </a:cxn>
                <a:cxn ang="0">
                  <a:pos x="164" y="170"/>
                </a:cxn>
                <a:cxn ang="0">
                  <a:pos x="171" y="172"/>
                </a:cxn>
                <a:cxn ang="0">
                  <a:pos x="180" y="172"/>
                </a:cxn>
                <a:cxn ang="0">
                  <a:pos x="187" y="172"/>
                </a:cxn>
                <a:cxn ang="0">
                  <a:pos x="195" y="172"/>
                </a:cxn>
                <a:cxn ang="0">
                  <a:pos x="203" y="169"/>
                </a:cxn>
                <a:cxn ang="0">
                  <a:pos x="208" y="165"/>
                </a:cxn>
                <a:cxn ang="0">
                  <a:pos x="204" y="160"/>
                </a:cxn>
                <a:cxn ang="0">
                  <a:pos x="193" y="146"/>
                </a:cxn>
                <a:cxn ang="0">
                  <a:pos x="175" y="127"/>
                </a:cxn>
                <a:cxn ang="0">
                  <a:pos x="154" y="103"/>
                </a:cxn>
                <a:cxn ang="0">
                  <a:pos x="128" y="75"/>
                </a:cxn>
                <a:cxn ang="0">
                  <a:pos x="99" y="48"/>
                </a:cxn>
                <a:cxn ang="0">
                  <a:pos x="70" y="23"/>
                </a:cxn>
                <a:cxn ang="0">
                  <a:pos x="40" y="0"/>
                </a:cxn>
              </a:cxnLst>
              <a:rect l="0" t="0" r="r" b="b"/>
              <a:pathLst>
                <a:path w="208" h="172">
                  <a:moveTo>
                    <a:pt x="40" y="0"/>
                  </a:moveTo>
                  <a:lnTo>
                    <a:pt x="36" y="2"/>
                  </a:lnTo>
                  <a:lnTo>
                    <a:pt x="26" y="5"/>
                  </a:lnTo>
                  <a:lnTo>
                    <a:pt x="13" y="11"/>
                  </a:lnTo>
                  <a:lnTo>
                    <a:pt x="0" y="22"/>
                  </a:lnTo>
                  <a:lnTo>
                    <a:pt x="5" y="26"/>
                  </a:lnTo>
                  <a:lnTo>
                    <a:pt x="18" y="36"/>
                  </a:lnTo>
                  <a:lnTo>
                    <a:pt x="38" y="54"/>
                  </a:lnTo>
                  <a:lnTo>
                    <a:pt x="64" y="74"/>
                  </a:lnTo>
                  <a:lnTo>
                    <a:pt x="90" y="97"/>
                  </a:lnTo>
                  <a:lnTo>
                    <a:pt x="116" y="121"/>
                  </a:lnTo>
                  <a:lnTo>
                    <a:pt x="139" y="146"/>
                  </a:lnTo>
                  <a:lnTo>
                    <a:pt x="158" y="169"/>
                  </a:lnTo>
                  <a:lnTo>
                    <a:pt x="159" y="169"/>
                  </a:lnTo>
                  <a:lnTo>
                    <a:pt x="164" y="170"/>
                  </a:lnTo>
                  <a:lnTo>
                    <a:pt x="171" y="172"/>
                  </a:lnTo>
                  <a:lnTo>
                    <a:pt x="180" y="172"/>
                  </a:lnTo>
                  <a:lnTo>
                    <a:pt x="187" y="172"/>
                  </a:lnTo>
                  <a:lnTo>
                    <a:pt x="195" y="172"/>
                  </a:lnTo>
                  <a:lnTo>
                    <a:pt x="203" y="169"/>
                  </a:lnTo>
                  <a:lnTo>
                    <a:pt x="208" y="165"/>
                  </a:lnTo>
                  <a:lnTo>
                    <a:pt x="204" y="160"/>
                  </a:lnTo>
                  <a:lnTo>
                    <a:pt x="193" y="146"/>
                  </a:lnTo>
                  <a:lnTo>
                    <a:pt x="175" y="127"/>
                  </a:lnTo>
                  <a:lnTo>
                    <a:pt x="154" y="103"/>
                  </a:lnTo>
                  <a:lnTo>
                    <a:pt x="128" y="75"/>
                  </a:lnTo>
                  <a:lnTo>
                    <a:pt x="99" y="48"/>
                  </a:lnTo>
                  <a:lnTo>
                    <a:pt x="70" y="2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6" name="Freeform 36"/>
            <p:cNvSpPr>
              <a:spLocks noChangeAspect="1"/>
            </p:cNvSpPr>
            <p:nvPr/>
          </p:nvSpPr>
          <p:spPr bwMode="auto">
            <a:xfrm>
              <a:off x="1591" y="2596"/>
              <a:ext cx="23" cy="24"/>
            </a:xfrm>
            <a:custGeom>
              <a:avLst/>
              <a:gdLst/>
              <a:ahLst/>
              <a:cxnLst>
                <a:cxn ang="0">
                  <a:pos x="17" y="29"/>
                </a:cxn>
                <a:cxn ang="0">
                  <a:pos x="20" y="0"/>
                </a:cxn>
                <a:cxn ang="0">
                  <a:pos x="0" y="12"/>
                </a:cxn>
                <a:cxn ang="0">
                  <a:pos x="6" y="29"/>
                </a:cxn>
                <a:cxn ang="0">
                  <a:pos x="17" y="29"/>
                </a:cxn>
              </a:cxnLst>
              <a:rect l="0" t="0" r="r" b="b"/>
              <a:pathLst>
                <a:path w="20" h="29">
                  <a:moveTo>
                    <a:pt x="17" y="29"/>
                  </a:moveTo>
                  <a:lnTo>
                    <a:pt x="20" y="0"/>
                  </a:lnTo>
                  <a:lnTo>
                    <a:pt x="0" y="12"/>
                  </a:lnTo>
                  <a:lnTo>
                    <a:pt x="6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7" name="Freeform 37"/>
            <p:cNvSpPr>
              <a:spLocks noChangeAspect="1"/>
            </p:cNvSpPr>
            <p:nvPr/>
          </p:nvSpPr>
          <p:spPr bwMode="auto">
            <a:xfrm>
              <a:off x="2005" y="2364"/>
              <a:ext cx="23" cy="49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4" y="46"/>
                </a:cxn>
                <a:cxn ang="0">
                  <a:pos x="29" y="26"/>
                </a:cxn>
                <a:cxn ang="0">
                  <a:pos x="10" y="0"/>
                </a:cxn>
                <a:cxn ang="0">
                  <a:pos x="0" y="43"/>
                </a:cxn>
              </a:cxnLst>
              <a:rect l="0" t="0" r="r" b="b"/>
              <a:pathLst>
                <a:path w="29" h="46">
                  <a:moveTo>
                    <a:pt x="0" y="43"/>
                  </a:moveTo>
                  <a:lnTo>
                    <a:pt x="14" y="46"/>
                  </a:lnTo>
                  <a:lnTo>
                    <a:pt x="29" y="26"/>
                  </a:lnTo>
                  <a:lnTo>
                    <a:pt x="1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8" name="Freeform 38"/>
            <p:cNvSpPr>
              <a:spLocks noChangeAspect="1"/>
            </p:cNvSpPr>
            <p:nvPr/>
          </p:nvSpPr>
          <p:spPr bwMode="auto">
            <a:xfrm>
              <a:off x="2005" y="2437"/>
              <a:ext cx="12" cy="3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4" y="32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7"/>
                </a:cxn>
              </a:cxnLst>
              <a:rect l="0" t="0" r="r" b="b"/>
              <a:pathLst>
                <a:path w="21" h="32">
                  <a:moveTo>
                    <a:pt x="0" y="17"/>
                  </a:moveTo>
                  <a:lnTo>
                    <a:pt x="14" y="32"/>
                  </a:lnTo>
                  <a:lnTo>
                    <a:pt x="21" y="7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29" name="Freeform 39"/>
            <p:cNvSpPr>
              <a:spLocks noChangeAspect="1"/>
            </p:cNvSpPr>
            <p:nvPr/>
          </p:nvSpPr>
          <p:spPr bwMode="auto">
            <a:xfrm>
              <a:off x="2351" y="2425"/>
              <a:ext cx="12" cy="12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9" y="14"/>
                </a:cxn>
                <a:cxn ang="0">
                  <a:pos x="7" y="0"/>
                </a:cxn>
                <a:cxn ang="0">
                  <a:pos x="0" y="17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lnTo>
                    <a:pt x="19" y="14"/>
                  </a:lnTo>
                  <a:lnTo>
                    <a:pt x="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0" name="Freeform 40"/>
            <p:cNvSpPr>
              <a:spLocks noChangeAspect="1"/>
            </p:cNvSpPr>
            <p:nvPr/>
          </p:nvSpPr>
          <p:spPr bwMode="auto">
            <a:xfrm>
              <a:off x="2328" y="2547"/>
              <a:ext cx="12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4"/>
                </a:cxn>
                <a:cxn ang="0">
                  <a:pos x="14" y="21"/>
                </a:cxn>
                <a:cxn ang="0">
                  <a:pos x="3" y="0"/>
                </a:cxn>
              </a:cxnLst>
              <a:rect l="0" t="0" r="r" b="b"/>
              <a:pathLst>
                <a:path w="14" h="21">
                  <a:moveTo>
                    <a:pt x="3" y="0"/>
                  </a:moveTo>
                  <a:lnTo>
                    <a:pt x="0" y="14"/>
                  </a:lnTo>
                  <a:lnTo>
                    <a:pt x="14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1" name="Freeform 41"/>
            <p:cNvSpPr>
              <a:spLocks noChangeAspect="1"/>
            </p:cNvSpPr>
            <p:nvPr/>
          </p:nvSpPr>
          <p:spPr bwMode="auto">
            <a:xfrm>
              <a:off x="2351" y="2510"/>
              <a:ext cx="23" cy="49"/>
            </a:xfrm>
            <a:custGeom>
              <a:avLst/>
              <a:gdLst/>
              <a:ahLst/>
              <a:cxnLst>
                <a:cxn ang="0">
                  <a:pos x="15" y="47"/>
                </a:cxn>
                <a:cxn ang="0">
                  <a:pos x="7" y="0"/>
                </a:cxn>
                <a:cxn ang="0">
                  <a:pos x="0" y="36"/>
                </a:cxn>
                <a:cxn ang="0">
                  <a:pos x="15" y="47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7" y="0"/>
                  </a:lnTo>
                  <a:lnTo>
                    <a:pt x="0" y="36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2" name="Freeform 42"/>
            <p:cNvSpPr>
              <a:spLocks noChangeAspect="1"/>
            </p:cNvSpPr>
            <p:nvPr/>
          </p:nvSpPr>
          <p:spPr bwMode="auto">
            <a:xfrm>
              <a:off x="2489" y="2462"/>
              <a:ext cx="35" cy="49"/>
            </a:xfrm>
            <a:custGeom>
              <a:avLst/>
              <a:gdLst/>
              <a:ahLst/>
              <a:cxnLst>
                <a:cxn ang="0">
                  <a:pos x="32" y="29"/>
                </a:cxn>
                <a:cxn ang="0">
                  <a:pos x="33" y="18"/>
                </a:cxn>
                <a:cxn ang="0">
                  <a:pos x="30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4" y="3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13" y="45"/>
                </a:cxn>
                <a:cxn ang="0">
                  <a:pos x="23" y="41"/>
                </a:cxn>
                <a:cxn ang="0">
                  <a:pos x="32" y="29"/>
                </a:cxn>
              </a:cxnLst>
              <a:rect l="0" t="0" r="r" b="b"/>
              <a:pathLst>
                <a:path w="33" h="48">
                  <a:moveTo>
                    <a:pt x="32" y="29"/>
                  </a:moveTo>
                  <a:lnTo>
                    <a:pt x="33" y="18"/>
                  </a:lnTo>
                  <a:lnTo>
                    <a:pt x="30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4" y="3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13" y="45"/>
                  </a:lnTo>
                  <a:lnTo>
                    <a:pt x="23" y="41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3" name="Freeform 43"/>
            <p:cNvSpPr>
              <a:spLocks noChangeAspect="1"/>
            </p:cNvSpPr>
            <p:nvPr/>
          </p:nvSpPr>
          <p:spPr bwMode="auto">
            <a:xfrm>
              <a:off x="2305" y="2778"/>
              <a:ext cx="46" cy="61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46" y="51"/>
                </a:cxn>
                <a:cxn ang="0">
                  <a:pos x="0" y="0"/>
                </a:cxn>
                <a:cxn ang="0">
                  <a:pos x="25" y="51"/>
                </a:cxn>
              </a:cxnLst>
              <a:rect l="0" t="0" r="r" b="b"/>
              <a:pathLst>
                <a:path w="46" h="51">
                  <a:moveTo>
                    <a:pt x="25" y="51"/>
                  </a:moveTo>
                  <a:lnTo>
                    <a:pt x="46" y="51"/>
                  </a:lnTo>
                  <a:lnTo>
                    <a:pt x="0" y="0"/>
                  </a:lnTo>
                  <a:lnTo>
                    <a:pt x="25" y="5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4" name="Freeform 44"/>
            <p:cNvSpPr>
              <a:spLocks noChangeAspect="1"/>
            </p:cNvSpPr>
            <p:nvPr/>
          </p:nvSpPr>
          <p:spPr bwMode="auto">
            <a:xfrm>
              <a:off x="2466" y="2985"/>
              <a:ext cx="23" cy="12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9" y="0"/>
                </a:cxn>
              </a:cxnLst>
              <a:rect l="0" t="0" r="r" b="b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5" name="Freeform 45"/>
            <p:cNvSpPr>
              <a:spLocks noChangeAspect="1"/>
            </p:cNvSpPr>
            <p:nvPr/>
          </p:nvSpPr>
          <p:spPr bwMode="auto">
            <a:xfrm>
              <a:off x="2812" y="2072"/>
              <a:ext cx="23" cy="24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8" y="19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8" h="19">
                  <a:moveTo>
                    <a:pt x="0" y="19"/>
                  </a:moveTo>
                  <a:lnTo>
                    <a:pt x="18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6" name="Freeform 46"/>
            <p:cNvSpPr>
              <a:spLocks noChangeAspect="1"/>
            </p:cNvSpPr>
            <p:nvPr/>
          </p:nvSpPr>
          <p:spPr bwMode="auto">
            <a:xfrm>
              <a:off x="2823" y="2023"/>
              <a:ext cx="35" cy="24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1" y="17"/>
                </a:cxn>
                <a:cxn ang="0">
                  <a:pos x="0" y="25"/>
                </a:cxn>
                <a:cxn ang="0">
                  <a:pos x="5" y="27"/>
                </a:cxn>
                <a:cxn ang="0">
                  <a:pos x="17" y="27"/>
                </a:cxn>
                <a:cxn ang="0">
                  <a:pos x="29" y="25"/>
                </a:cxn>
                <a:cxn ang="0">
                  <a:pos x="36" y="18"/>
                </a:cxn>
                <a:cxn ang="0">
                  <a:pos x="34" y="10"/>
                </a:cxn>
                <a:cxn ang="0">
                  <a:pos x="29" y="4"/>
                </a:cxn>
                <a:cxn ang="0">
                  <a:pos x="21" y="1"/>
                </a:cxn>
                <a:cxn ang="0">
                  <a:pos x="18" y="0"/>
                </a:cxn>
              </a:cxnLst>
              <a:rect l="0" t="0" r="r" b="b"/>
              <a:pathLst>
                <a:path w="36" h="27">
                  <a:moveTo>
                    <a:pt x="18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1" y="17"/>
                  </a:lnTo>
                  <a:lnTo>
                    <a:pt x="0" y="25"/>
                  </a:lnTo>
                  <a:lnTo>
                    <a:pt x="5" y="27"/>
                  </a:lnTo>
                  <a:lnTo>
                    <a:pt x="17" y="27"/>
                  </a:lnTo>
                  <a:lnTo>
                    <a:pt x="29" y="25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29" y="4"/>
                  </a:lnTo>
                  <a:lnTo>
                    <a:pt x="21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7" name="Freeform 47"/>
            <p:cNvSpPr>
              <a:spLocks noChangeAspect="1"/>
            </p:cNvSpPr>
            <p:nvPr/>
          </p:nvSpPr>
          <p:spPr bwMode="auto">
            <a:xfrm>
              <a:off x="2881" y="1585"/>
              <a:ext cx="35" cy="24"/>
            </a:xfrm>
            <a:custGeom>
              <a:avLst/>
              <a:gdLst/>
              <a:ahLst/>
              <a:cxnLst>
                <a:cxn ang="0">
                  <a:pos x="40" y="22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19" y="26"/>
                </a:cxn>
                <a:cxn ang="0">
                  <a:pos x="40" y="22"/>
                </a:cxn>
              </a:cxnLst>
              <a:rect l="0" t="0" r="r" b="b"/>
              <a:pathLst>
                <a:path w="40" h="26">
                  <a:moveTo>
                    <a:pt x="40" y="22"/>
                  </a:moveTo>
                  <a:lnTo>
                    <a:pt x="26" y="7"/>
                  </a:lnTo>
                  <a:lnTo>
                    <a:pt x="0" y="0"/>
                  </a:lnTo>
                  <a:lnTo>
                    <a:pt x="19" y="26"/>
                  </a:lnTo>
                  <a:lnTo>
                    <a:pt x="40" y="2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8" name="Freeform 48"/>
            <p:cNvSpPr>
              <a:spLocks noChangeAspect="1"/>
            </p:cNvSpPr>
            <p:nvPr/>
          </p:nvSpPr>
          <p:spPr bwMode="auto">
            <a:xfrm>
              <a:off x="2581" y="1426"/>
              <a:ext cx="81" cy="49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50" y="0"/>
                </a:cxn>
                <a:cxn ang="0">
                  <a:pos x="43" y="14"/>
                </a:cxn>
                <a:cxn ang="0">
                  <a:pos x="2" y="14"/>
                </a:cxn>
                <a:cxn ang="0">
                  <a:pos x="0" y="25"/>
                </a:cxn>
                <a:cxn ang="0">
                  <a:pos x="21" y="32"/>
                </a:cxn>
                <a:cxn ang="0">
                  <a:pos x="50" y="39"/>
                </a:cxn>
                <a:cxn ang="0">
                  <a:pos x="72" y="14"/>
                </a:cxn>
              </a:cxnLst>
              <a:rect l="0" t="0" r="r" b="b"/>
              <a:pathLst>
                <a:path w="72" h="39">
                  <a:moveTo>
                    <a:pt x="72" y="14"/>
                  </a:moveTo>
                  <a:lnTo>
                    <a:pt x="50" y="0"/>
                  </a:lnTo>
                  <a:lnTo>
                    <a:pt x="43" y="14"/>
                  </a:lnTo>
                  <a:lnTo>
                    <a:pt x="2" y="14"/>
                  </a:lnTo>
                  <a:lnTo>
                    <a:pt x="0" y="25"/>
                  </a:lnTo>
                  <a:lnTo>
                    <a:pt x="21" y="32"/>
                  </a:lnTo>
                  <a:lnTo>
                    <a:pt x="50" y="39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39" name="Freeform 49"/>
            <p:cNvSpPr>
              <a:spLocks noChangeAspect="1"/>
            </p:cNvSpPr>
            <p:nvPr/>
          </p:nvSpPr>
          <p:spPr bwMode="auto">
            <a:xfrm>
              <a:off x="1994" y="1512"/>
              <a:ext cx="346" cy="329"/>
            </a:xfrm>
            <a:custGeom>
              <a:avLst/>
              <a:gdLst/>
              <a:ahLst/>
              <a:cxnLst>
                <a:cxn ang="0">
                  <a:pos x="75" y="179"/>
                </a:cxn>
                <a:cxn ang="0">
                  <a:pos x="60" y="212"/>
                </a:cxn>
                <a:cxn ang="0">
                  <a:pos x="47" y="246"/>
                </a:cxn>
                <a:cxn ang="0">
                  <a:pos x="40" y="269"/>
                </a:cxn>
                <a:cxn ang="0">
                  <a:pos x="24" y="298"/>
                </a:cxn>
                <a:cxn ang="0">
                  <a:pos x="0" y="315"/>
                </a:cxn>
                <a:cxn ang="0">
                  <a:pos x="31" y="308"/>
                </a:cxn>
                <a:cxn ang="0">
                  <a:pos x="54" y="287"/>
                </a:cxn>
                <a:cxn ang="0">
                  <a:pos x="77" y="284"/>
                </a:cxn>
                <a:cxn ang="0">
                  <a:pos x="103" y="274"/>
                </a:cxn>
                <a:cxn ang="0">
                  <a:pos x="142" y="251"/>
                </a:cxn>
                <a:cxn ang="0">
                  <a:pos x="191" y="220"/>
                </a:cxn>
                <a:cxn ang="0">
                  <a:pos x="232" y="192"/>
                </a:cxn>
                <a:cxn ang="0">
                  <a:pos x="253" y="174"/>
                </a:cxn>
                <a:cxn ang="0">
                  <a:pos x="285" y="146"/>
                </a:cxn>
                <a:cxn ang="0">
                  <a:pos x="319" y="114"/>
                </a:cxn>
                <a:cxn ang="0">
                  <a:pos x="344" y="92"/>
                </a:cxn>
                <a:cxn ang="0">
                  <a:pos x="347" y="0"/>
                </a:cxn>
                <a:cxn ang="0">
                  <a:pos x="306" y="10"/>
                </a:cxn>
                <a:cxn ang="0">
                  <a:pos x="249" y="29"/>
                </a:cxn>
                <a:cxn ang="0">
                  <a:pos x="188" y="53"/>
                </a:cxn>
                <a:cxn ang="0">
                  <a:pos x="139" y="74"/>
                </a:cxn>
                <a:cxn ang="0">
                  <a:pos x="160" y="124"/>
                </a:cxn>
                <a:cxn ang="0">
                  <a:pos x="162" y="124"/>
                </a:cxn>
                <a:cxn ang="0">
                  <a:pos x="172" y="125"/>
                </a:cxn>
                <a:cxn ang="0">
                  <a:pos x="183" y="135"/>
                </a:cxn>
                <a:cxn ang="0">
                  <a:pos x="183" y="151"/>
                </a:cxn>
                <a:cxn ang="0">
                  <a:pos x="172" y="163"/>
                </a:cxn>
                <a:cxn ang="0">
                  <a:pos x="155" y="163"/>
                </a:cxn>
                <a:cxn ang="0">
                  <a:pos x="145" y="151"/>
                </a:cxn>
                <a:cxn ang="0">
                  <a:pos x="145" y="138"/>
                </a:cxn>
                <a:cxn ang="0">
                  <a:pos x="152" y="127"/>
                </a:cxn>
                <a:cxn ang="0">
                  <a:pos x="139" y="74"/>
                </a:cxn>
                <a:cxn ang="0">
                  <a:pos x="119" y="82"/>
                </a:cxn>
                <a:cxn ang="0">
                  <a:pos x="111" y="87"/>
                </a:cxn>
                <a:cxn ang="0">
                  <a:pos x="96" y="121"/>
                </a:cxn>
                <a:cxn ang="0">
                  <a:pos x="82" y="166"/>
                </a:cxn>
              </a:cxnLst>
              <a:rect l="0" t="0" r="r" b="b"/>
              <a:pathLst>
                <a:path w="347" h="323">
                  <a:moveTo>
                    <a:pt x="82" y="166"/>
                  </a:moveTo>
                  <a:lnTo>
                    <a:pt x="75" y="179"/>
                  </a:lnTo>
                  <a:lnTo>
                    <a:pt x="67" y="195"/>
                  </a:lnTo>
                  <a:lnTo>
                    <a:pt x="60" y="212"/>
                  </a:lnTo>
                  <a:lnTo>
                    <a:pt x="53" y="229"/>
                  </a:lnTo>
                  <a:lnTo>
                    <a:pt x="47" y="246"/>
                  </a:lnTo>
                  <a:lnTo>
                    <a:pt x="43" y="259"/>
                  </a:lnTo>
                  <a:lnTo>
                    <a:pt x="40" y="269"/>
                  </a:lnTo>
                  <a:lnTo>
                    <a:pt x="39" y="272"/>
                  </a:lnTo>
                  <a:lnTo>
                    <a:pt x="24" y="298"/>
                  </a:lnTo>
                  <a:lnTo>
                    <a:pt x="14" y="298"/>
                  </a:lnTo>
                  <a:lnTo>
                    <a:pt x="0" y="315"/>
                  </a:lnTo>
                  <a:lnTo>
                    <a:pt x="17" y="323"/>
                  </a:lnTo>
                  <a:lnTo>
                    <a:pt x="31" y="308"/>
                  </a:lnTo>
                  <a:lnTo>
                    <a:pt x="50" y="287"/>
                  </a:lnTo>
                  <a:lnTo>
                    <a:pt x="54" y="287"/>
                  </a:lnTo>
                  <a:lnTo>
                    <a:pt x="64" y="285"/>
                  </a:lnTo>
                  <a:lnTo>
                    <a:pt x="77" y="284"/>
                  </a:lnTo>
                  <a:lnTo>
                    <a:pt x="92" y="279"/>
                  </a:lnTo>
                  <a:lnTo>
                    <a:pt x="103" y="274"/>
                  </a:lnTo>
                  <a:lnTo>
                    <a:pt x="121" y="264"/>
                  </a:lnTo>
                  <a:lnTo>
                    <a:pt x="142" y="251"/>
                  </a:lnTo>
                  <a:lnTo>
                    <a:pt x="167" y="235"/>
                  </a:lnTo>
                  <a:lnTo>
                    <a:pt x="191" y="220"/>
                  </a:lnTo>
                  <a:lnTo>
                    <a:pt x="213" y="205"/>
                  </a:lnTo>
                  <a:lnTo>
                    <a:pt x="232" y="192"/>
                  </a:lnTo>
                  <a:lnTo>
                    <a:pt x="243" y="183"/>
                  </a:lnTo>
                  <a:lnTo>
                    <a:pt x="253" y="174"/>
                  </a:lnTo>
                  <a:lnTo>
                    <a:pt x="269" y="161"/>
                  </a:lnTo>
                  <a:lnTo>
                    <a:pt x="285" y="146"/>
                  </a:lnTo>
                  <a:lnTo>
                    <a:pt x="304" y="130"/>
                  </a:lnTo>
                  <a:lnTo>
                    <a:pt x="319" y="114"/>
                  </a:lnTo>
                  <a:lnTo>
                    <a:pt x="334" y="101"/>
                  </a:lnTo>
                  <a:lnTo>
                    <a:pt x="344" y="92"/>
                  </a:lnTo>
                  <a:lnTo>
                    <a:pt x="347" y="89"/>
                  </a:lnTo>
                  <a:lnTo>
                    <a:pt x="347" y="0"/>
                  </a:lnTo>
                  <a:lnTo>
                    <a:pt x="329" y="3"/>
                  </a:lnTo>
                  <a:lnTo>
                    <a:pt x="306" y="10"/>
                  </a:lnTo>
                  <a:lnTo>
                    <a:pt x="279" y="19"/>
                  </a:lnTo>
                  <a:lnTo>
                    <a:pt x="249" y="29"/>
                  </a:lnTo>
                  <a:lnTo>
                    <a:pt x="219" y="40"/>
                  </a:lnTo>
                  <a:lnTo>
                    <a:pt x="188" y="53"/>
                  </a:lnTo>
                  <a:lnTo>
                    <a:pt x="162" y="63"/>
                  </a:lnTo>
                  <a:lnTo>
                    <a:pt x="139" y="74"/>
                  </a:lnTo>
                  <a:lnTo>
                    <a:pt x="158" y="124"/>
                  </a:lnTo>
                  <a:lnTo>
                    <a:pt x="160" y="124"/>
                  </a:lnTo>
                  <a:lnTo>
                    <a:pt x="161" y="124"/>
                  </a:lnTo>
                  <a:lnTo>
                    <a:pt x="162" y="124"/>
                  </a:lnTo>
                  <a:lnTo>
                    <a:pt x="164" y="124"/>
                  </a:lnTo>
                  <a:lnTo>
                    <a:pt x="172" y="125"/>
                  </a:lnTo>
                  <a:lnTo>
                    <a:pt x="178" y="130"/>
                  </a:lnTo>
                  <a:lnTo>
                    <a:pt x="183" y="135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78" y="159"/>
                  </a:lnTo>
                  <a:lnTo>
                    <a:pt x="172" y="163"/>
                  </a:lnTo>
                  <a:lnTo>
                    <a:pt x="164" y="164"/>
                  </a:lnTo>
                  <a:lnTo>
                    <a:pt x="155" y="163"/>
                  </a:lnTo>
                  <a:lnTo>
                    <a:pt x="149" y="159"/>
                  </a:lnTo>
                  <a:lnTo>
                    <a:pt x="145" y="151"/>
                  </a:lnTo>
                  <a:lnTo>
                    <a:pt x="144" y="144"/>
                  </a:lnTo>
                  <a:lnTo>
                    <a:pt x="145" y="138"/>
                  </a:lnTo>
                  <a:lnTo>
                    <a:pt x="148" y="131"/>
                  </a:lnTo>
                  <a:lnTo>
                    <a:pt x="152" y="127"/>
                  </a:lnTo>
                  <a:lnTo>
                    <a:pt x="158" y="124"/>
                  </a:lnTo>
                  <a:lnTo>
                    <a:pt x="139" y="74"/>
                  </a:lnTo>
                  <a:lnTo>
                    <a:pt x="128" y="79"/>
                  </a:lnTo>
                  <a:lnTo>
                    <a:pt x="119" y="82"/>
                  </a:lnTo>
                  <a:lnTo>
                    <a:pt x="112" y="85"/>
                  </a:lnTo>
                  <a:lnTo>
                    <a:pt x="111" y="87"/>
                  </a:lnTo>
                  <a:lnTo>
                    <a:pt x="100" y="101"/>
                  </a:lnTo>
                  <a:lnTo>
                    <a:pt x="96" y="121"/>
                  </a:lnTo>
                  <a:lnTo>
                    <a:pt x="90" y="143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0" name="Freeform 50"/>
            <p:cNvSpPr>
              <a:spLocks noChangeAspect="1"/>
            </p:cNvSpPr>
            <p:nvPr/>
          </p:nvSpPr>
          <p:spPr bwMode="auto">
            <a:xfrm>
              <a:off x="2167" y="1487"/>
              <a:ext cx="657" cy="877"/>
            </a:xfrm>
            <a:custGeom>
              <a:avLst/>
              <a:gdLst/>
              <a:ahLst/>
              <a:cxnLst>
                <a:cxn ang="0">
                  <a:pos x="9" y="734"/>
                </a:cxn>
                <a:cxn ang="0">
                  <a:pos x="62" y="816"/>
                </a:cxn>
                <a:cxn ang="0">
                  <a:pos x="135" y="856"/>
                </a:cxn>
                <a:cxn ang="0">
                  <a:pos x="189" y="871"/>
                </a:cxn>
                <a:cxn ang="0">
                  <a:pos x="197" y="771"/>
                </a:cxn>
                <a:cxn ang="0">
                  <a:pos x="151" y="747"/>
                </a:cxn>
                <a:cxn ang="0">
                  <a:pos x="124" y="712"/>
                </a:cxn>
                <a:cxn ang="0">
                  <a:pos x="111" y="683"/>
                </a:cxn>
                <a:cxn ang="0">
                  <a:pos x="108" y="671"/>
                </a:cxn>
                <a:cxn ang="0">
                  <a:pos x="118" y="629"/>
                </a:cxn>
                <a:cxn ang="0">
                  <a:pos x="147" y="596"/>
                </a:cxn>
                <a:cxn ang="0">
                  <a:pos x="186" y="568"/>
                </a:cxn>
                <a:cxn ang="0">
                  <a:pos x="232" y="550"/>
                </a:cxn>
                <a:cxn ang="0">
                  <a:pos x="278" y="535"/>
                </a:cxn>
                <a:cxn ang="0">
                  <a:pos x="317" y="525"/>
                </a:cxn>
                <a:cxn ang="0">
                  <a:pos x="346" y="521"/>
                </a:cxn>
                <a:cxn ang="0">
                  <a:pos x="356" y="519"/>
                </a:cxn>
                <a:cxn ang="0">
                  <a:pos x="369" y="516"/>
                </a:cxn>
                <a:cxn ang="0">
                  <a:pos x="403" y="509"/>
                </a:cxn>
                <a:cxn ang="0">
                  <a:pos x="452" y="493"/>
                </a:cxn>
                <a:cxn ang="0">
                  <a:pos x="508" y="469"/>
                </a:cxn>
                <a:cxn ang="0">
                  <a:pos x="565" y="434"/>
                </a:cxn>
                <a:cxn ang="0">
                  <a:pos x="614" y="387"/>
                </a:cxn>
                <a:cxn ang="0">
                  <a:pos x="648" y="325"/>
                </a:cxn>
                <a:cxn ang="0">
                  <a:pos x="661" y="247"/>
                </a:cxn>
                <a:cxn ang="0">
                  <a:pos x="648" y="171"/>
                </a:cxn>
                <a:cxn ang="0">
                  <a:pos x="615" y="112"/>
                </a:cxn>
                <a:cxn ang="0">
                  <a:pos x="567" y="67"/>
                </a:cxn>
                <a:cxn ang="0">
                  <a:pos x="514" y="37"/>
                </a:cxn>
                <a:cxn ang="0">
                  <a:pos x="459" y="17"/>
                </a:cxn>
                <a:cxn ang="0">
                  <a:pos x="412" y="5"/>
                </a:cxn>
                <a:cxn ang="0">
                  <a:pos x="379" y="1"/>
                </a:cxn>
                <a:cxn ang="0">
                  <a:pos x="366" y="0"/>
                </a:cxn>
                <a:cxn ang="0">
                  <a:pos x="373" y="95"/>
                </a:cxn>
                <a:cxn ang="0">
                  <a:pos x="418" y="105"/>
                </a:cxn>
                <a:cxn ang="0">
                  <a:pos x="480" y="138"/>
                </a:cxn>
                <a:cxn ang="0">
                  <a:pos x="524" y="201"/>
                </a:cxn>
                <a:cxn ang="0">
                  <a:pos x="524" y="295"/>
                </a:cxn>
                <a:cxn ang="0">
                  <a:pos x="480" y="358"/>
                </a:cxn>
                <a:cxn ang="0">
                  <a:pos x="418" y="393"/>
                </a:cxn>
                <a:cxn ang="0">
                  <a:pos x="373" y="404"/>
                </a:cxn>
                <a:cxn ang="0">
                  <a:pos x="183" y="456"/>
                </a:cxn>
                <a:cxn ang="0">
                  <a:pos x="154" y="465"/>
                </a:cxn>
                <a:cxn ang="0">
                  <a:pos x="92" y="498"/>
                </a:cxn>
                <a:cxn ang="0">
                  <a:pos x="29" y="565"/>
                </a:cxn>
                <a:cxn ang="0">
                  <a:pos x="0" y="675"/>
                </a:cxn>
              </a:cxnLst>
              <a:rect l="0" t="0" r="r" b="b"/>
              <a:pathLst>
                <a:path w="661" h="872">
                  <a:moveTo>
                    <a:pt x="0" y="675"/>
                  </a:moveTo>
                  <a:lnTo>
                    <a:pt x="9" y="734"/>
                  </a:lnTo>
                  <a:lnTo>
                    <a:pt x="30" y="781"/>
                  </a:lnTo>
                  <a:lnTo>
                    <a:pt x="62" y="816"/>
                  </a:lnTo>
                  <a:lnTo>
                    <a:pt x="99" y="840"/>
                  </a:lnTo>
                  <a:lnTo>
                    <a:pt x="135" y="856"/>
                  </a:lnTo>
                  <a:lnTo>
                    <a:pt x="167" y="866"/>
                  </a:lnTo>
                  <a:lnTo>
                    <a:pt x="189" y="871"/>
                  </a:lnTo>
                  <a:lnTo>
                    <a:pt x="197" y="872"/>
                  </a:lnTo>
                  <a:lnTo>
                    <a:pt x="197" y="771"/>
                  </a:lnTo>
                  <a:lnTo>
                    <a:pt x="171" y="761"/>
                  </a:lnTo>
                  <a:lnTo>
                    <a:pt x="151" y="747"/>
                  </a:lnTo>
                  <a:lnTo>
                    <a:pt x="135" y="730"/>
                  </a:lnTo>
                  <a:lnTo>
                    <a:pt x="124" y="712"/>
                  </a:lnTo>
                  <a:lnTo>
                    <a:pt x="115" y="696"/>
                  </a:lnTo>
                  <a:lnTo>
                    <a:pt x="111" y="683"/>
                  </a:lnTo>
                  <a:lnTo>
                    <a:pt x="108" y="673"/>
                  </a:lnTo>
                  <a:lnTo>
                    <a:pt x="108" y="671"/>
                  </a:lnTo>
                  <a:lnTo>
                    <a:pt x="111" y="649"/>
                  </a:lnTo>
                  <a:lnTo>
                    <a:pt x="118" y="629"/>
                  </a:lnTo>
                  <a:lnTo>
                    <a:pt x="131" y="611"/>
                  </a:lnTo>
                  <a:lnTo>
                    <a:pt x="147" y="596"/>
                  </a:lnTo>
                  <a:lnTo>
                    <a:pt x="166" y="581"/>
                  </a:lnTo>
                  <a:lnTo>
                    <a:pt x="186" y="568"/>
                  </a:lnTo>
                  <a:lnTo>
                    <a:pt x="209" y="558"/>
                  </a:lnTo>
                  <a:lnTo>
                    <a:pt x="232" y="550"/>
                  </a:lnTo>
                  <a:lnTo>
                    <a:pt x="255" y="541"/>
                  </a:lnTo>
                  <a:lnTo>
                    <a:pt x="278" y="535"/>
                  </a:lnTo>
                  <a:lnTo>
                    <a:pt x="298" y="529"/>
                  </a:lnTo>
                  <a:lnTo>
                    <a:pt x="317" y="525"/>
                  </a:lnTo>
                  <a:lnTo>
                    <a:pt x="333" y="522"/>
                  </a:lnTo>
                  <a:lnTo>
                    <a:pt x="346" y="521"/>
                  </a:lnTo>
                  <a:lnTo>
                    <a:pt x="353" y="519"/>
                  </a:lnTo>
                  <a:lnTo>
                    <a:pt x="356" y="519"/>
                  </a:lnTo>
                  <a:lnTo>
                    <a:pt x="359" y="519"/>
                  </a:lnTo>
                  <a:lnTo>
                    <a:pt x="369" y="516"/>
                  </a:lnTo>
                  <a:lnTo>
                    <a:pt x="385" y="514"/>
                  </a:lnTo>
                  <a:lnTo>
                    <a:pt x="403" y="509"/>
                  </a:lnTo>
                  <a:lnTo>
                    <a:pt x="426" y="502"/>
                  </a:lnTo>
                  <a:lnTo>
                    <a:pt x="452" y="493"/>
                  </a:lnTo>
                  <a:lnTo>
                    <a:pt x="480" y="482"/>
                  </a:lnTo>
                  <a:lnTo>
                    <a:pt x="508" y="469"/>
                  </a:lnTo>
                  <a:lnTo>
                    <a:pt x="537" y="453"/>
                  </a:lnTo>
                  <a:lnTo>
                    <a:pt x="565" y="434"/>
                  </a:lnTo>
                  <a:lnTo>
                    <a:pt x="590" y="411"/>
                  </a:lnTo>
                  <a:lnTo>
                    <a:pt x="614" y="387"/>
                  </a:lnTo>
                  <a:lnTo>
                    <a:pt x="632" y="357"/>
                  </a:lnTo>
                  <a:lnTo>
                    <a:pt x="648" y="325"/>
                  </a:lnTo>
                  <a:lnTo>
                    <a:pt x="658" y="288"/>
                  </a:lnTo>
                  <a:lnTo>
                    <a:pt x="661" y="247"/>
                  </a:lnTo>
                  <a:lnTo>
                    <a:pt x="658" y="207"/>
                  </a:lnTo>
                  <a:lnTo>
                    <a:pt x="648" y="171"/>
                  </a:lnTo>
                  <a:lnTo>
                    <a:pt x="634" y="139"/>
                  </a:lnTo>
                  <a:lnTo>
                    <a:pt x="615" y="112"/>
                  </a:lnTo>
                  <a:lnTo>
                    <a:pt x="592" y="87"/>
                  </a:lnTo>
                  <a:lnTo>
                    <a:pt x="567" y="67"/>
                  </a:lnTo>
                  <a:lnTo>
                    <a:pt x="542" y="51"/>
                  </a:lnTo>
                  <a:lnTo>
                    <a:pt x="514" y="37"/>
                  </a:lnTo>
                  <a:lnTo>
                    <a:pt x="485" y="25"/>
                  </a:lnTo>
                  <a:lnTo>
                    <a:pt x="459" y="17"/>
                  </a:lnTo>
                  <a:lnTo>
                    <a:pt x="435" y="11"/>
                  </a:lnTo>
                  <a:lnTo>
                    <a:pt x="412" y="5"/>
                  </a:lnTo>
                  <a:lnTo>
                    <a:pt x="393" y="2"/>
                  </a:lnTo>
                  <a:lnTo>
                    <a:pt x="379" y="1"/>
                  </a:lnTo>
                  <a:lnTo>
                    <a:pt x="369" y="0"/>
                  </a:lnTo>
                  <a:lnTo>
                    <a:pt x="366" y="0"/>
                  </a:lnTo>
                  <a:lnTo>
                    <a:pt x="366" y="93"/>
                  </a:lnTo>
                  <a:lnTo>
                    <a:pt x="373" y="95"/>
                  </a:lnTo>
                  <a:lnTo>
                    <a:pt x="392" y="97"/>
                  </a:lnTo>
                  <a:lnTo>
                    <a:pt x="418" y="105"/>
                  </a:lnTo>
                  <a:lnTo>
                    <a:pt x="449" y="118"/>
                  </a:lnTo>
                  <a:lnTo>
                    <a:pt x="480" y="138"/>
                  </a:lnTo>
                  <a:lnTo>
                    <a:pt x="506" y="164"/>
                  </a:lnTo>
                  <a:lnTo>
                    <a:pt x="524" y="201"/>
                  </a:lnTo>
                  <a:lnTo>
                    <a:pt x="531" y="247"/>
                  </a:lnTo>
                  <a:lnTo>
                    <a:pt x="524" y="295"/>
                  </a:lnTo>
                  <a:lnTo>
                    <a:pt x="506" y="331"/>
                  </a:lnTo>
                  <a:lnTo>
                    <a:pt x="480" y="358"/>
                  </a:lnTo>
                  <a:lnTo>
                    <a:pt x="449" y="378"/>
                  </a:lnTo>
                  <a:lnTo>
                    <a:pt x="418" y="393"/>
                  </a:lnTo>
                  <a:lnTo>
                    <a:pt x="392" y="400"/>
                  </a:lnTo>
                  <a:lnTo>
                    <a:pt x="373" y="404"/>
                  </a:lnTo>
                  <a:lnTo>
                    <a:pt x="366" y="406"/>
                  </a:lnTo>
                  <a:lnTo>
                    <a:pt x="183" y="456"/>
                  </a:lnTo>
                  <a:lnTo>
                    <a:pt x="176" y="457"/>
                  </a:lnTo>
                  <a:lnTo>
                    <a:pt x="154" y="465"/>
                  </a:lnTo>
                  <a:lnTo>
                    <a:pt x="125" y="478"/>
                  </a:lnTo>
                  <a:lnTo>
                    <a:pt x="92" y="498"/>
                  </a:lnTo>
                  <a:lnTo>
                    <a:pt x="58" y="527"/>
                  </a:lnTo>
                  <a:lnTo>
                    <a:pt x="29" y="565"/>
                  </a:lnTo>
                  <a:lnTo>
                    <a:pt x="7" y="614"/>
                  </a:lnTo>
                  <a:lnTo>
                    <a:pt x="0" y="67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1" name="Freeform 51"/>
            <p:cNvSpPr>
              <a:spLocks noChangeAspect="1"/>
            </p:cNvSpPr>
            <p:nvPr/>
          </p:nvSpPr>
          <p:spPr bwMode="auto">
            <a:xfrm>
              <a:off x="2362" y="1134"/>
              <a:ext cx="161" cy="767"/>
            </a:xfrm>
            <a:custGeom>
              <a:avLst/>
              <a:gdLst/>
              <a:ahLst/>
              <a:cxnLst>
                <a:cxn ang="0">
                  <a:pos x="17" y="229"/>
                </a:cxn>
                <a:cxn ang="0">
                  <a:pos x="21" y="765"/>
                </a:cxn>
                <a:cxn ang="0">
                  <a:pos x="111" y="731"/>
                </a:cxn>
                <a:cxn ang="0">
                  <a:pos x="122" y="226"/>
                </a:cxn>
                <a:cxn ang="0">
                  <a:pos x="125" y="216"/>
                </a:cxn>
                <a:cxn ang="0">
                  <a:pos x="132" y="190"/>
                </a:cxn>
                <a:cxn ang="0">
                  <a:pos x="141" y="160"/>
                </a:cxn>
                <a:cxn ang="0">
                  <a:pos x="149" y="132"/>
                </a:cxn>
                <a:cxn ang="0">
                  <a:pos x="154" y="118"/>
                </a:cxn>
                <a:cxn ang="0">
                  <a:pos x="155" y="99"/>
                </a:cxn>
                <a:cxn ang="0">
                  <a:pos x="155" y="78"/>
                </a:cxn>
                <a:cxn ang="0">
                  <a:pos x="152" y="55"/>
                </a:cxn>
                <a:cxn ang="0">
                  <a:pos x="144" y="35"/>
                </a:cxn>
                <a:cxn ang="0">
                  <a:pos x="131" y="17"/>
                </a:cxn>
                <a:cxn ang="0">
                  <a:pos x="111" y="4"/>
                </a:cxn>
                <a:cxn ang="0">
                  <a:pos x="82" y="0"/>
                </a:cxn>
                <a:cxn ang="0">
                  <a:pos x="53" y="6"/>
                </a:cxn>
                <a:cxn ang="0">
                  <a:pos x="33" y="19"/>
                </a:cxn>
                <a:cxn ang="0">
                  <a:pos x="18" y="37"/>
                </a:cxn>
                <a:cxn ang="0">
                  <a:pos x="8" y="59"/>
                </a:cxn>
                <a:cxn ang="0">
                  <a:pos x="3" y="81"/>
                </a:cxn>
                <a:cxn ang="0">
                  <a:pos x="0" y="99"/>
                </a:cxn>
                <a:cxn ang="0">
                  <a:pos x="0" y="112"/>
                </a:cxn>
                <a:cxn ang="0">
                  <a:pos x="0" y="118"/>
                </a:cxn>
                <a:cxn ang="0">
                  <a:pos x="17" y="229"/>
                </a:cxn>
              </a:cxnLst>
              <a:rect l="0" t="0" r="r" b="b"/>
              <a:pathLst>
                <a:path w="155" h="765">
                  <a:moveTo>
                    <a:pt x="17" y="229"/>
                  </a:moveTo>
                  <a:lnTo>
                    <a:pt x="21" y="765"/>
                  </a:lnTo>
                  <a:lnTo>
                    <a:pt x="111" y="731"/>
                  </a:lnTo>
                  <a:lnTo>
                    <a:pt x="122" y="226"/>
                  </a:lnTo>
                  <a:lnTo>
                    <a:pt x="125" y="216"/>
                  </a:lnTo>
                  <a:lnTo>
                    <a:pt x="132" y="190"/>
                  </a:lnTo>
                  <a:lnTo>
                    <a:pt x="141" y="160"/>
                  </a:lnTo>
                  <a:lnTo>
                    <a:pt x="149" y="132"/>
                  </a:lnTo>
                  <a:lnTo>
                    <a:pt x="154" y="118"/>
                  </a:lnTo>
                  <a:lnTo>
                    <a:pt x="155" y="99"/>
                  </a:lnTo>
                  <a:lnTo>
                    <a:pt x="155" y="78"/>
                  </a:lnTo>
                  <a:lnTo>
                    <a:pt x="152" y="55"/>
                  </a:lnTo>
                  <a:lnTo>
                    <a:pt x="144" y="35"/>
                  </a:lnTo>
                  <a:lnTo>
                    <a:pt x="131" y="17"/>
                  </a:lnTo>
                  <a:lnTo>
                    <a:pt x="111" y="4"/>
                  </a:lnTo>
                  <a:lnTo>
                    <a:pt x="82" y="0"/>
                  </a:lnTo>
                  <a:lnTo>
                    <a:pt x="53" y="6"/>
                  </a:lnTo>
                  <a:lnTo>
                    <a:pt x="33" y="19"/>
                  </a:lnTo>
                  <a:lnTo>
                    <a:pt x="18" y="37"/>
                  </a:lnTo>
                  <a:lnTo>
                    <a:pt x="8" y="59"/>
                  </a:lnTo>
                  <a:lnTo>
                    <a:pt x="3" y="81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2" name="Freeform 52"/>
            <p:cNvSpPr>
              <a:spLocks noChangeAspect="1"/>
            </p:cNvSpPr>
            <p:nvPr/>
          </p:nvSpPr>
          <p:spPr bwMode="auto">
            <a:xfrm>
              <a:off x="2397" y="2060"/>
              <a:ext cx="81" cy="487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0" y="21"/>
                </a:cxn>
                <a:cxn ang="0">
                  <a:pos x="11" y="485"/>
                </a:cxn>
                <a:cxn ang="0">
                  <a:pos x="72" y="459"/>
                </a:cxn>
                <a:cxn ang="0">
                  <a:pos x="83" y="0"/>
                </a:cxn>
              </a:cxnLst>
              <a:rect l="0" t="0" r="r" b="b"/>
              <a:pathLst>
                <a:path w="83" h="485">
                  <a:moveTo>
                    <a:pt x="83" y="0"/>
                  </a:moveTo>
                  <a:lnTo>
                    <a:pt x="0" y="21"/>
                  </a:lnTo>
                  <a:lnTo>
                    <a:pt x="11" y="485"/>
                  </a:lnTo>
                  <a:lnTo>
                    <a:pt x="72" y="45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3" name="Freeform 53"/>
            <p:cNvSpPr>
              <a:spLocks noChangeAspect="1"/>
            </p:cNvSpPr>
            <p:nvPr/>
          </p:nvSpPr>
          <p:spPr bwMode="auto">
            <a:xfrm>
              <a:off x="2408" y="2693"/>
              <a:ext cx="58" cy="499"/>
            </a:xfrm>
            <a:custGeom>
              <a:avLst/>
              <a:gdLst/>
              <a:ahLst/>
              <a:cxnLst>
                <a:cxn ang="0">
                  <a:pos x="32" y="509"/>
                </a:cxn>
                <a:cxn ang="0">
                  <a:pos x="40" y="505"/>
                </a:cxn>
                <a:cxn ang="0">
                  <a:pos x="45" y="495"/>
                </a:cxn>
                <a:cxn ang="0">
                  <a:pos x="46" y="485"/>
                </a:cxn>
                <a:cxn ang="0">
                  <a:pos x="46" y="481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3"/>
                </a:cxn>
                <a:cxn ang="0">
                  <a:pos x="34" y="5"/>
                </a:cxn>
                <a:cxn ang="0">
                  <a:pos x="24" y="8"/>
                </a:cxn>
                <a:cxn ang="0">
                  <a:pos x="14" y="11"/>
                </a:cxn>
                <a:cxn ang="0">
                  <a:pos x="7" y="15"/>
                </a:cxn>
                <a:cxn ang="0">
                  <a:pos x="0" y="21"/>
                </a:cxn>
                <a:cxn ang="0">
                  <a:pos x="10" y="491"/>
                </a:cxn>
                <a:cxn ang="0">
                  <a:pos x="11" y="494"/>
                </a:cxn>
                <a:cxn ang="0">
                  <a:pos x="16" y="499"/>
                </a:cxn>
                <a:cxn ang="0">
                  <a:pos x="21" y="507"/>
                </a:cxn>
                <a:cxn ang="0">
                  <a:pos x="32" y="509"/>
                </a:cxn>
              </a:cxnLst>
              <a:rect l="0" t="0" r="r" b="b"/>
              <a:pathLst>
                <a:path w="57" h="509">
                  <a:moveTo>
                    <a:pt x="32" y="509"/>
                  </a:moveTo>
                  <a:lnTo>
                    <a:pt x="40" y="505"/>
                  </a:lnTo>
                  <a:lnTo>
                    <a:pt x="45" y="495"/>
                  </a:lnTo>
                  <a:lnTo>
                    <a:pt x="46" y="485"/>
                  </a:lnTo>
                  <a:lnTo>
                    <a:pt x="46" y="481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3"/>
                  </a:lnTo>
                  <a:lnTo>
                    <a:pt x="34" y="5"/>
                  </a:lnTo>
                  <a:lnTo>
                    <a:pt x="24" y="8"/>
                  </a:lnTo>
                  <a:lnTo>
                    <a:pt x="14" y="11"/>
                  </a:lnTo>
                  <a:lnTo>
                    <a:pt x="7" y="15"/>
                  </a:lnTo>
                  <a:lnTo>
                    <a:pt x="0" y="21"/>
                  </a:lnTo>
                  <a:lnTo>
                    <a:pt x="10" y="491"/>
                  </a:lnTo>
                  <a:lnTo>
                    <a:pt x="11" y="494"/>
                  </a:lnTo>
                  <a:lnTo>
                    <a:pt x="16" y="499"/>
                  </a:lnTo>
                  <a:lnTo>
                    <a:pt x="21" y="507"/>
                  </a:lnTo>
                  <a:lnTo>
                    <a:pt x="32" y="5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4" name="Freeform 54"/>
            <p:cNvSpPr>
              <a:spLocks noChangeAspect="1"/>
            </p:cNvSpPr>
            <p:nvPr/>
          </p:nvSpPr>
          <p:spPr bwMode="auto">
            <a:xfrm>
              <a:off x="2305" y="2328"/>
              <a:ext cx="369" cy="463"/>
            </a:xfrm>
            <a:custGeom>
              <a:avLst/>
              <a:gdLst/>
              <a:ahLst/>
              <a:cxnLst>
                <a:cxn ang="0">
                  <a:pos x="359" y="157"/>
                </a:cxn>
                <a:cxn ang="0">
                  <a:pos x="351" y="112"/>
                </a:cxn>
                <a:cxn ang="0">
                  <a:pos x="334" y="76"/>
                </a:cxn>
                <a:cxn ang="0">
                  <a:pos x="310" y="49"/>
                </a:cxn>
                <a:cxn ang="0">
                  <a:pos x="282" y="29"/>
                </a:cxn>
                <a:cxn ang="0">
                  <a:pos x="254" y="14"/>
                </a:cxn>
                <a:cxn ang="0">
                  <a:pos x="229" y="6"/>
                </a:cxn>
                <a:cxn ang="0">
                  <a:pos x="212" y="1"/>
                </a:cxn>
                <a:cxn ang="0">
                  <a:pos x="205" y="0"/>
                </a:cxn>
                <a:cxn ang="0">
                  <a:pos x="205" y="86"/>
                </a:cxn>
                <a:cxn ang="0">
                  <a:pos x="213" y="88"/>
                </a:cxn>
                <a:cxn ang="0">
                  <a:pos x="223" y="92"/>
                </a:cxn>
                <a:cxn ang="0">
                  <a:pos x="232" y="99"/>
                </a:cxn>
                <a:cxn ang="0">
                  <a:pos x="242" y="108"/>
                </a:cxn>
                <a:cxn ang="0">
                  <a:pos x="249" y="119"/>
                </a:cxn>
                <a:cxn ang="0">
                  <a:pos x="256" y="131"/>
                </a:cxn>
                <a:cxn ang="0">
                  <a:pos x="261" y="144"/>
                </a:cxn>
                <a:cxn ang="0">
                  <a:pos x="262" y="157"/>
                </a:cxn>
                <a:cxn ang="0">
                  <a:pos x="259" y="170"/>
                </a:cxn>
                <a:cxn ang="0">
                  <a:pos x="254" y="183"/>
                </a:cxn>
                <a:cxn ang="0">
                  <a:pos x="243" y="193"/>
                </a:cxn>
                <a:cxn ang="0">
                  <a:pos x="233" y="203"/>
                </a:cxn>
                <a:cxn ang="0">
                  <a:pos x="223" y="210"/>
                </a:cxn>
                <a:cxn ang="0">
                  <a:pos x="213" y="216"/>
                </a:cxn>
                <a:cxn ang="0">
                  <a:pos x="207" y="220"/>
                </a:cxn>
                <a:cxn ang="0">
                  <a:pos x="205" y="222"/>
                </a:cxn>
                <a:cxn ang="0">
                  <a:pos x="61" y="276"/>
                </a:cxn>
                <a:cxn ang="0">
                  <a:pos x="58" y="278"/>
                </a:cxn>
                <a:cxn ang="0">
                  <a:pos x="50" y="282"/>
                </a:cxn>
                <a:cxn ang="0">
                  <a:pos x="42" y="289"/>
                </a:cxn>
                <a:cxn ang="0">
                  <a:pos x="30" y="299"/>
                </a:cxn>
                <a:cxn ang="0">
                  <a:pos x="19" y="314"/>
                </a:cxn>
                <a:cxn ang="0">
                  <a:pos x="10" y="331"/>
                </a:cxn>
                <a:cxn ang="0">
                  <a:pos x="3" y="351"/>
                </a:cxn>
                <a:cxn ang="0">
                  <a:pos x="0" y="376"/>
                </a:cxn>
                <a:cxn ang="0">
                  <a:pos x="3" y="400"/>
                </a:cxn>
                <a:cxn ang="0">
                  <a:pos x="10" y="420"/>
                </a:cxn>
                <a:cxn ang="0">
                  <a:pos x="20" y="438"/>
                </a:cxn>
                <a:cxn ang="0">
                  <a:pos x="33" y="449"/>
                </a:cxn>
                <a:cxn ang="0">
                  <a:pos x="45" y="459"/>
                </a:cxn>
                <a:cxn ang="0">
                  <a:pos x="55" y="465"/>
                </a:cxn>
                <a:cxn ang="0">
                  <a:pos x="62" y="468"/>
                </a:cxn>
                <a:cxn ang="0">
                  <a:pos x="65" y="469"/>
                </a:cxn>
                <a:cxn ang="0">
                  <a:pos x="65" y="380"/>
                </a:cxn>
                <a:cxn ang="0">
                  <a:pos x="71" y="366"/>
                </a:cxn>
                <a:cxn ang="0">
                  <a:pos x="86" y="351"/>
                </a:cxn>
                <a:cxn ang="0">
                  <a:pos x="108" y="340"/>
                </a:cxn>
                <a:cxn ang="0">
                  <a:pos x="134" y="328"/>
                </a:cxn>
                <a:cxn ang="0">
                  <a:pos x="158" y="320"/>
                </a:cxn>
                <a:cxn ang="0">
                  <a:pos x="180" y="314"/>
                </a:cxn>
                <a:cxn ang="0">
                  <a:pos x="196" y="310"/>
                </a:cxn>
                <a:cxn ang="0">
                  <a:pos x="202" y="308"/>
                </a:cxn>
                <a:cxn ang="0">
                  <a:pos x="209" y="307"/>
                </a:cxn>
                <a:cxn ang="0">
                  <a:pos x="226" y="304"/>
                </a:cxn>
                <a:cxn ang="0">
                  <a:pos x="251" y="295"/>
                </a:cxn>
                <a:cxn ang="0">
                  <a:pos x="281" y="282"/>
                </a:cxn>
                <a:cxn ang="0">
                  <a:pos x="310" y="263"/>
                </a:cxn>
                <a:cxn ang="0">
                  <a:pos x="334" y="238"/>
                </a:cxn>
                <a:cxn ang="0">
                  <a:pos x="351" y="202"/>
                </a:cxn>
                <a:cxn ang="0">
                  <a:pos x="359" y="157"/>
                </a:cxn>
              </a:cxnLst>
              <a:rect l="0" t="0" r="r" b="b"/>
              <a:pathLst>
                <a:path w="359" h="469">
                  <a:moveTo>
                    <a:pt x="359" y="157"/>
                  </a:moveTo>
                  <a:lnTo>
                    <a:pt x="351" y="112"/>
                  </a:lnTo>
                  <a:lnTo>
                    <a:pt x="334" y="76"/>
                  </a:lnTo>
                  <a:lnTo>
                    <a:pt x="310" y="49"/>
                  </a:lnTo>
                  <a:lnTo>
                    <a:pt x="282" y="29"/>
                  </a:lnTo>
                  <a:lnTo>
                    <a:pt x="254" y="14"/>
                  </a:lnTo>
                  <a:lnTo>
                    <a:pt x="229" y="6"/>
                  </a:lnTo>
                  <a:lnTo>
                    <a:pt x="212" y="1"/>
                  </a:lnTo>
                  <a:lnTo>
                    <a:pt x="205" y="0"/>
                  </a:lnTo>
                  <a:lnTo>
                    <a:pt x="205" y="86"/>
                  </a:lnTo>
                  <a:lnTo>
                    <a:pt x="213" y="88"/>
                  </a:lnTo>
                  <a:lnTo>
                    <a:pt x="223" y="92"/>
                  </a:lnTo>
                  <a:lnTo>
                    <a:pt x="232" y="99"/>
                  </a:lnTo>
                  <a:lnTo>
                    <a:pt x="242" y="108"/>
                  </a:lnTo>
                  <a:lnTo>
                    <a:pt x="249" y="119"/>
                  </a:lnTo>
                  <a:lnTo>
                    <a:pt x="256" y="131"/>
                  </a:lnTo>
                  <a:lnTo>
                    <a:pt x="261" y="144"/>
                  </a:lnTo>
                  <a:lnTo>
                    <a:pt x="262" y="157"/>
                  </a:lnTo>
                  <a:lnTo>
                    <a:pt x="259" y="170"/>
                  </a:lnTo>
                  <a:lnTo>
                    <a:pt x="254" y="183"/>
                  </a:lnTo>
                  <a:lnTo>
                    <a:pt x="243" y="193"/>
                  </a:lnTo>
                  <a:lnTo>
                    <a:pt x="233" y="203"/>
                  </a:lnTo>
                  <a:lnTo>
                    <a:pt x="223" y="210"/>
                  </a:lnTo>
                  <a:lnTo>
                    <a:pt x="213" y="216"/>
                  </a:lnTo>
                  <a:lnTo>
                    <a:pt x="207" y="220"/>
                  </a:lnTo>
                  <a:lnTo>
                    <a:pt x="205" y="222"/>
                  </a:lnTo>
                  <a:lnTo>
                    <a:pt x="61" y="276"/>
                  </a:lnTo>
                  <a:lnTo>
                    <a:pt x="58" y="278"/>
                  </a:lnTo>
                  <a:lnTo>
                    <a:pt x="50" y="282"/>
                  </a:lnTo>
                  <a:lnTo>
                    <a:pt x="42" y="289"/>
                  </a:lnTo>
                  <a:lnTo>
                    <a:pt x="30" y="299"/>
                  </a:lnTo>
                  <a:lnTo>
                    <a:pt x="19" y="314"/>
                  </a:lnTo>
                  <a:lnTo>
                    <a:pt x="10" y="331"/>
                  </a:lnTo>
                  <a:lnTo>
                    <a:pt x="3" y="351"/>
                  </a:lnTo>
                  <a:lnTo>
                    <a:pt x="0" y="376"/>
                  </a:lnTo>
                  <a:lnTo>
                    <a:pt x="3" y="400"/>
                  </a:lnTo>
                  <a:lnTo>
                    <a:pt x="10" y="420"/>
                  </a:lnTo>
                  <a:lnTo>
                    <a:pt x="20" y="438"/>
                  </a:lnTo>
                  <a:lnTo>
                    <a:pt x="33" y="449"/>
                  </a:lnTo>
                  <a:lnTo>
                    <a:pt x="45" y="459"/>
                  </a:lnTo>
                  <a:lnTo>
                    <a:pt x="55" y="465"/>
                  </a:lnTo>
                  <a:lnTo>
                    <a:pt x="62" y="468"/>
                  </a:lnTo>
                  <a:lnTo>
                    <a:pt x="65" y="469"/>
                  </a:lnTo>
                  <a:lnTo>
                    <a:pt x="65" y="380"/>
                  </a:lnTo>
                  <a:lnTo>
                    <a:pt x="71" y="366"/>
                  </a:lnTo>
                  <a:lnTo>
                    <a:pt x="86" y="351"/>
                  </a:lnTo>
                  <a:lnTo>
                    <a:pt x="108" y="340"/>
                  </a:lnTo>
                  <a:lnTo>
                    <a:pt x="134" y="328"/>
                  </a:lnTo>
                  <a:lnTo>
                    <a:pt x="158" y="320"/>
                  </a:lnTo>
                  <a:lnTo>
                    <a:pt x="180" y="314"/>
                  </a:lnTo>
                  <a:lnTo>
                    <a:pt x="196" y="310"/>
                  </a:lnTo>
                  <a:lnTo>
                    <a:pt x="202" y="308"/>
                  </a:lnTo>
                  <a:lnTo>
                    <a:pt x="209" y="307"/>
                  </a:lnTo>
                  <a:lnTo>
                    <a:pt x="226" y="304"/>
                  </a:lnTo>
                  <a:lnTo>
                    <a:pt x="251" y="295"/>
                  </a:lnTo>
                  <a:lnTo>
                    <a:pt x="281" y="282"/>
                  </a:lnTo>
                  <a:lnTo>
                    <a:pt x="310" y="263"/>
                  </a:lnTo>
                  <a:lnTo>
                    <a:pt x="334" y="238"/>
                  </a:lnTo>
                  <a:lnTo>
                    <a:pt x="351" y="202"/>
                  </a:lnTo>
                  <a:lnTo>
                    <a:pt x="359" y="15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45" name="Freeform 55"/>
            <p:cNvSpPr>
              <a:spLocks noChangeAspect="1"/>
            </p:cNvSpPr>
            <p:nvPr/>
          </p:nvSpPr>
          <p:spPr bwMode="auto">
            <a:xfrm>
              <a:off x="2501" y="2803"/>
              <a:ext cx="104" cy="134"/>
            </a:xfrm>
            <a:custGeom>
              <a:avLst/>
              <a:gdLst/>
              <a:ahLst/>
              <a:cxnLst>
                <a:cxn ang="0">
                  <a:pos x="97" y="132"/>
                </a:cxn>
                <a:cxn ang="0">
                  <a:pos x="93" y="102"/>
                </a:cxn>
                <a:cxn ang="0">
                  <a:pos x="83" y="76"/>
                </a:cxn>
                <a:cxn ang="0">
                  <a:pos x="67" y="53"/>
                </a:cxn>
                <a:cxn ang="0">
                  <a:pos x="49" y="34"/>
                </a:cxn>
                <a:cxn ang="0">
                  <a:pos x="31" y="20"/>
                </a:cxn>
                <a:cxn ang="0">
                  <a:pos x="15" y="8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6" y="57"/>
                </a:cxn>
                <a:cxn ang="0">
                  <a:pos x="32" y="66"/>
                </a:cxn>
                <a:cxn ang="0">
                  <a:pos x="48" y="79"/>
                </a:cxn>
                <a:cxn ang="0">
                  <a:pos x="64" y="93"/>
                </a:cxn>
                <a:cxn ang="0">
                  <a:pos x="77" y="108"/>
                </a:cxn>
                <a:cxn ang="0">
                  <a:pos x="87" y="120"/>
                </a:cxn>
                <a:cxn ang="0">
                  <a:pos x="94" y="129"/>
                </a:cxn>
                <a:cxn ang="0">
                  <a:pos x="97" y="132"/>
                </a:cxn>
              </a:cxnLst>
              <a:rect l="0" t="0" r="r" b="b"/>
              <a:pathLst>
                <a:path w="97" h="132">
                  <a:moveTo>
                    <a:pt x="97" y="132"/>
                  </a:moveTo>
                  <a:lnTo>
                    <a:pt x="93" y="102"/>
                  </a:lnTo>
                  <a:lnTo>
                    <a:pt x="83" y="76"/>
                  </a:lnTo>
                  <a:lnTo>
                    <a:pt x="67" y="53"/>
                  </a:lnTo>
                  <a:lnTo>
                    <a:pt x="49" y="34"/>
                  </a:lnTo>
                  <a:lnTo>
                    <a:pt x="31" y="20"/>
                  </a:lnTo>
                  <a:lnTo>
                    <a:pt x="15" y="8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6" y="57"/>
                  </a:lnTo>
                  <a:lnTo>
                    <a:pt x="32" y="66"/>
                  </a:lnTo>
                  <a:lnTo>
                    <a:pt x="48" y="79"/>
                  </a:lnTo>
                  <a:lnTo>
                    <a:pt x="64" y="93"/>
                  </a:lnTo>
                  <a:lnTo>
                    <a:pt x="77" y="108"/>
                  </a:lnTo>
                  <a:lnTo>
                    <a:pt x="87" y="120"/>
                  </a:lnTo>
                  <a:lnTo>
                    <a:pt x="94" y="129"/>
                  </a:lnTo>
                  <a:lnTo>
                    <a:pt x="97" y="13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</p:grpSp>
      <p:sp>
        <p:nvSpPr>
          <p:cNvPr id="46" name="Rectangle 57"/>
          <p:cNvSpPr>
            <a:spLocks noChangeArrowheads="1"/>
          </p:cNvSpPr>
          <p:nvPr userDrawn="1"/>
        </p:nvSpPr>
        <p:spPr bwMode="auto">
          <a:xfrm>
            <a:off x="4763" y="6308725"/>
            <a:ext cx="9144000" cy="560388"/>
          </a:xfrm>
          <a:prstGeom prst="rect">
            <a:avLst/>
          </a:prstGeom>
          <a:solidFill>
            <a:srgbClr val="0066FF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GB" sz="135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7" name="Rectangle 58"/>
          <p:cNvSpPr>
            <a:spLocks noChangeArrowheads="1"/>
          </p:cNvSpPr>
          <p:nvPr userDrawn="1"/>
        </p:nvSpPr>
        <p:spPr bwMode="auto">
          <a:xfrm>
            <a:off x="4763" y="6308725"/>
            <a:ext cx="9144000" cy="560388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GB" sz="135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8" name="Text Box 60"/>
          <p:cNvSpPr txBox="1">
            <a:spLocks noChangeArrowheads="1"/>
          </p:cNvSpPr>
          <p:nvPr userDrawn="1"/>
        </p:nvSpPr>
        <p:spPr bwMode="auto">
          <a:xfrm>
            <a:off x="268289" y="6453189"/>
            <a:ext cx="8391525" cy="2375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  <a:defRPr/>
            </a:pPr>
            <a:endParaRPr lang="en-US" sz="18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49" name="Group 61"/>
          <p:cNvGrpSpPr>
            <a:grpSpLocks noChangeAspect="1"/>
          </p:cNvGrpSpPr>
          <p:nvPr userDrawn="1"/>
        </p:nvGrpSpPr>
        <p:grpSpPr bwMode="auto">
          <a:xfrm>
            <a:off x="8532814" y="6303966"/>
            <a:ext cx="611187" cy="554037"/>
            <a:chOff x="1153" y="1134"/>
            <a:chExt cx="2603" cy="2497"/>
          </a:xfrm>
        </p:grpSpPr>
        <p:sp>
          <p:nvSpPr>
            <p:cNvPr id="50" name="Freeform 62"/>
            <p:cNvSpPr>
              <a:spLocks noChangeAspect="1"/>
            </p:cNvSpPr>
            <p:nvPr/>
          </p:nvSpPr>
          <p:spPr bwMode="auto">
            <a:xfrm>
              <a:off x="2316" y="2150"/>
              <a:ext cx="41" cy="5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3" y="23"/>
                </a:cxn>
                <a:cxn ang="0">
                  <a:pos x="5" y="27"/>
                </a:cxn>
                <a:cxn ang="0">
                  <a:pos x="39" y="62"/>
                </a:cxn>
                <a:cxn ang="0">
                  <a:pos x="38" y="34"/>
                </a:cxn>
                <a:cxn ang="0">
                  <a:pos x="3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0" y="10"/>
                </a:cxn>
                <a:cxn ang="0">
                  <a:pos x="0" y="13"/>
                </a:cxn>
              </a:cxnLst>
              <a:rect l="0" t="0" r="r" b="b"/>
              <a:pathLst>
                <a:path w="39" h="62">
                  <a:moveTo>
                    <a:pt x="0" y="13"/>
                  </a:moveTo>
                  <a:lnTo>
                    <a:pt x="2" y="16"/>
                  </a:lnTo>
                  <a:lnTo>
                    <a:pt x="3" y="18"/>
                  </a:lnTo>
                  <a:lnTo>
                    <a:pt x="3" y="23"/>
                  </a:lnTo>
                  <a:lnTo>
                    <a:pt x="5" y="27"/>
                  </a:lnTo>
                  <a:lnTo>
                    <a:pt x="39" y="62"/>
                  </a:lnTo>
                  <a:lnTo>
                    <a:pt x="38" y="34"/>
                  </a:lnTo>
                  <a:lnTo>
                    <a:pt x="3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1" name="Freeform 63"/>
            <p:cNvSpPr>
              <a:spLocks noChangeAspect="1"/>
            </p:cNvSpPr>
            <p:nvPr/>
          </p:nvSpPr>
          <p:spPr bwMode="auto">
            <a:xfrm>
              <a:off x="2525" y="1714"/>
              <a:ext cx="128" cy="50"/>
            </a:xfrm>
            <a:custGeom>
              <a:avLst/>
              <a:gdLst/>
              <a:ahLst/>
              <a:cxnLst>
                <a:cxn ang="0">
                  <a:pos x="129" y="30"/>
                </a:cxn>
                <a:cxn ang="0">
                  <a:pos x="113" y="24"/>
                </a:cxn>
                <a:cxn ang="0">
                  <a:pos x="98" y="20"/>
                </a:cxn>
                <a:cxn ang="0">
                  <a:pos x="82" y="16"/>
                </a:cxn>
                <a:cxn ang="0">
                  <a:pos x="66" y="11"/>
                </a:cxn>
                <a:cxn ang="0">
                  <a:pos x="49" y="8"/>
                </a:cxn>
                <a:cxn ang="0">
                  <a:pos x="33" y="6"/>
                </a:cxn>
                <a:cxn ang="0">
                  <a:pos x="17" y="3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5" y="21"/>
                </a:cxn>
                <a:cxn ang="0">
                  <a:pos x="31" y="24"/>
                </a:cxn>
                <a:cxn ang="0">
                  <a:pos x="49" y="27"/>
                </a:cxn>
                <a:cxn ang="0">
                  <a:pos x="64" y="30"/>
                </a:cxn>
                <a:cxn ang="0">
                  <a:pos x="80" y="34"/>
                </a:cxn>
                <a:cxn ang="0">
                  <a:pos x="96" y="39"/>
                </a:cxn>
                <a:cxn ang="0">
                  <a:pos x="112" y="44"/>
                </a:cxn>
                <a:cxn ang="0">
                  <a:pos x="128" y="50"/>
                </a:cxn>
                <a:cxn ang="0">
                  <a:pos x="128" y="44"/>
                </a:cxn>
                <a:cxn ang="0">
                  <a:pos x="129" y="40"/>
                </a:cxn>
                <a:cxn ang="0">
                  <a:pos x="129" y="36"/>
                </a:cxn>
                <a:cxn ang="0">
                  <a:pos x="129" y="30"/>
                </a:cxn>
              </a:cxnLst>
              <a:rect l="0" t="0" r="r" b="b"/>
              <a:pathLst>
                <a:path w="129" h="50">
                  <a:moveTo>
                    <a:pt x="129" y="30"/>
                  </a:moveTo>
                  <a:lnTo>
                    <a:pt x="113" y="24"/>
                  </a:lnTo>
                  <a:lnTo>
                    <a:pt x="98" y="20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49" y="8"/>
                  </a:lnTo>
                  <a:lnTo>
                    <a:pt x="33" y="6"/>
                  </a:lnTo>
                  <a:lnTo>
                    <a:pt x="17" y="3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5" y="21"/>
                  </a:lnTo>
                  <a:lnTo>
                    <a:pt x="31" y="24"/>
                  </a:lnTo>
                  <a:lnTo>
                    <a:pt x="49" y="27"/>
                  </a:lnTo>
                  <a:lnTo>
                    <a:pt x="64" y="30"/>
                  </a:lnTo>
                  <a:lnTo>
                    <a:pt x="80" y="34"/>
                  </a:lnTo>
                  <a:lnTo>
                    <a:pt x="96" y="39"/>
                  </a:lnTo>
                  <a:lnTo>
                    <a:pt x="112" y="44"/>
                  </a:lnTo>
                  <a:lnTo>
                    <a:pt x="128" y="50"/>
                  </a:lnTo>
                  <a:lnTo>
                    <a:pt x="128" y="44"/>
                  </a:lnTo>
                  <a:lnTo>
                    <a:pt x="129" y="40"/>
                  </a:lnTo>
                  <a:lnTo>
                    <a:pt x="129" y="36"/>
                  </a:lnTo>
                  <a:lnTo>
                    <a:pt x="129" y="3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2" name="Freeform 64"/>
            <p:cNvSpPr>
              <a:spLocks noChangeAspect="1"/>
            </p:cNvSpPr>
            <p:nvPr/>
          </p:nvSpPr>
          <p:spPr bwMode="auto">
            <a:xfrm>
              <a:off x="1484" y="1334"/>
              <a:ext cx="1934" cy="1932"/>
            </a:xfrm>
            <a:custGeom>
              <a:avLst/>
              <a:gdLst/>
              <a:ahLst/>
              <a:cxnLst>
                <a:cxn ang="0">
                  <a:pos x="72" y="710"/>
                </a:cxn>
                <a:cxn ang="0">
                  <a:pos x="190" y="1538"/>
                </a:cxn>
                <a:cxn ang="0">
                  <a:pos x="1248" y="1888"/>
                </a:cxn>
                <a:cxn ang="0">
                  <a:pos x="1924" y="1096"/>
                </a:cxn>
                <a:cxn ang="0">
                  <a:pos x="1712" y="1110"/>
                </a:cxn>
                <a:cxn ang="0">
                  <a:pos x="1708" y="963"/>
                </a:cxn>
                <a:cxn ang="0">
                  <a:pos x="1410" y="1321"/>
                </a:cxn>
                <a:cxn ang="0">
                  <a:pos x="1368" y="1109"/>
                </a:cxn>
                <a:cxn ang="0">
                  <a:pos x="1497" y="955"/>
                </a:cxn>
                <a:cxn ang="0">
                  <a:pos x="1414" y="870"/>
                </a:cxn>
                <a:cxn ang="0">
                  <a:pos x="1237" y="693"/>
                </a:cxn>
                <a:cxn ang="0">
                  <a:pos x="1395" y="654"/>
                </a:cxn>
                <a:cxn ang="0">
                  <a:pos x="1510" y="842"/>
                </a:cxn>
                <a:cxn ang="0">
                  <a:pos x="1554" y="959"/>
                </a:cxn>
                <a:cxn ang="0">
                  <a:pos x="1376" y="542"/>
                </a:cxn>
                <a:cxn ang="0">
                  <a:pos x="1571" y="638"/>
                </a:cxn>
                <a:cxn ang="0">
                  <a:pos x="1677" y="694"/>
                </a:cxn>
                <a:cxn ang="0">
                  <a:pos x="1569" y="498"/>
                </a:cxn>
                <a:cxn ang="0">
                  <a:pos x="1800" y="556"/>
                </a:cxn>
                <a:cxn ang="0">
                  <a:pos x="1932" y="963"/>
                </a:cxn>
                <a:cxn ang="0">
                  <a:pos x="1338" y="71"/>
                </a:cxn>
                <a:cxn ang="0">
                  <a:pos x="1509" y="209"/>
                </a:cxn>
                <a:cxn ang="0">
                  <a:pos x="1405" y="301"/>
                </a:cxn>
                <a:cxn ang="0">
                  <a:pos x="1358" y="524"/>
                </a:cxn>
                <a:cxn ang="0">
                  <a:pos x="1192" y="690"/>
                </a:cxn>
                <a:cxn ang="0">
                  <a:pos x="1143" y="779"/>
                </a:cxn>
                <a:cxn ang="0">
                  <a:pos x="1127" y="750"/>
                </a:cxn>
                <a:cxn ang="0">
                  <a:pos x="1034" y="936"/>
                </a:cxn>
                <a:cxn ang="0">
                  <a:pos x="1217" y="1172"/>
                </a:cxn>
                <a:cxn ang="0">
                  <a:pos x="1130" y="1637"/>
                </a:cxn>
                <a:cxn ang="0">
                  <a:pos x="1137" y="1706"/>
                </a:cxn>
                <a:cxn ang="0">
                  <a:pos x="1389" y="1574"/>
                </a:cxn>
                <a:cxn ang="0">
                  <a:pos x="1322" y="1408"/>
                </a:cxn>
                <a:cxn ang="0">
                  <a:pos x="1345" y="1365"/>
                </a:cxn>
                <a:cxn ang="0">
                  <a:pos x="1382" y="1441"/>
                </a:cxn>
                <a:cxn ang="0">
                  <a:pos x="1477" y="1528"/>
                </a:cxn>
                <a:cxn ang="0">
                  <a:pos x="933" y="1902"/>
                </a:cxn>
                <a:cxn ang="0">
                  <a:pos x="423" y="1498"/>
                </a:cxn>
                <a:cxn ang="0">
                  <a:pos x="704" y="1659"/>
                </a:cxn>
                <a:cxn ang="0">
                  <a:pos x="487" y="1480"/>
                </a:cxn>
                <a:cxn ang="0">
                  <a:pos x="728" y="1502"/>
                </a:cxn>
                <a:cxn ang="0">
                  <a:pos x="623" y="1420"/>
                </a:cxn>
                <a:cxn ang="0">
                  <a:pos x="535" y="1293"/>
                </a:cxn>
                <a:cxn ang="0">
                  <a:pos x="501" y="1017"/>
                </a:cxn>
                <a:cxn ang="0">
                  <a:pos x="602" y="1077"/>
                </a:cxn>
                <a:cxn ang="0">
                  <a:pos x="671" y="1070"/>
                </a:cxn>
                <a:cxn ang="0">
                  <a:pos x="694" y="1231"/>
                </a:cxn>
                <a:cxn ang="0">
                  <a:pos x="700" y="1210"/>
                </a:cxn>
                <a:cxn ang="0">
                  <a:pos x="638" y="834"/>
                </a:cxn>
                <a:cxn ang="0">
                  <a:pos x="553" y="889"/>
                </a:cxn>
                <a:cxn ang="0">
                  <a:pos x="379" y="999"/>
                </a:cxn>
                <a:cxn ang="0">
                  <a:pos x="245" y="1138"/>
                </a:cxn>
                <a:cxn ang="0">
                  <a:pos x="108" y="1250"/>
                </a:cxn>
                <a:cxn ang="0">
                  <a:pos x="292" y="1385"/>
                </a:cxn>
                <a:cxn ang="0">
                  <a:pos x="204" y="1495"/>
                </a:cxn>
                <a:cxn ang="0">
                  <a:pos x="206" y="1001"/>
                </a:cxn>
                <a:cxn ang="0">
                  <a:pos x="397" y="961"/>
                </a:cxn>
                <a:cxn ang="0">
                  <a:pos x="652" y="488"/>
                </a:cxn>
                <a:cxn ang="0">
                  <a:pos x="656" y="478"/>
                </a:cxn>
                <a:cxn ang="0">
                  <a:pos x="242" y="799"/>
                </a:cxn>
                <a:cxn ang="0">
                  <a:pos x="505" y="357"/>
                </a:cxn>
                <a:cxn ang="0">
                  <a:pos x="786" y="15"/>
                </a:cxn>
              </a:cxnLst>
              <a:rect l="0" t="0" r="r" b="b"/>
              <a:pathLst>
                <a:path w="1932" h="1930">
                  <a:moveTo>
                    <a:pt x="89" y="559"/>
                  </a:moveTo>
                  <a:lnTo>
                    <a:pt x="119" y="583"/>
                  </a:lnTo>
                  <a:lnTo>
                    <a:pt x="137" y="546"/>
                  </a:lnTo>
                  <a:lnTo>
                    <a:pt x="157" y="510"/>
                  </a:lnTo>
                  <a:lnTo>
                    <a:pt x="177" y="474"/>
                  </a:lnTo>
                  <a:lnTo>
                    <a:pt x="200" y="439"/>
                  </a:lnTo>
                  <a:lnTo>
                    <a:pt x="223" y="406"/>
                  </a:lnTo>
                  <a:lnTo>
                    <a:pt x="249" y="373"/>
                  </a:lnTo>
                  <a:lnTo>
                    <a:pt x="276" y="341"/>
                  </a:lnTo>
                  <a:lnTo>
                    <a:pt x="305" y="311"/>
                  </a:lnTo>
                  <a:lnTo>
                    <a:pt x="423" y="431"/>
                  </a:lnTo>
                  <a:lnTo>
                    <a:pt x="377" y="483"/>
                  </a:lnTo>
                  <a:lnTo>
                    <a:pt x="335" y="537"/>
                  </a:lnTo>
                  <a:lnTo>
                    <a:pt x="299" y="596"/>
                  </a:lnTo>
                  <a:lnTo>
                    <a:pt x="268" y="658"/>
                  </a:lnTo>
                  <a:lnTo>
                    <a:pt x="243" y="724"/>
                  </a:lnTo>
                  <a:lnTo>
                    <a:pt x="224" y="792"/>
                  </a:lnTo>
                  <a:lnTo>
                    <a:pt x="211" y="863"/>
                  </a:lnTo>
                  <a:lnTo>
                    <a:pt x="206" y="936"/>
                  </a:lnTo>
                  <a:lnTo>
                    <a:pt x="37" y="936"/>
                  </a:lnTo>
                  <a:lnTo>
                    <a:pt x="40" y="890"/>
                  </a:lnTo>
                  <a:lnTo>
                    <a:pt x="44" y="844"/>
                  </a:lnTo>
                  <a:lnTo>
                    <a:pt x="52" y="799"/>
                  </a:lnTo>
                  <a:lnTo>
                    <a:pt x="62" y="755"/>
                  </a:lnTo>
                  <a:lnTo>
                    <a:pt x="72" y="710"/>
                  </a:lnTo>
                  <a:lnTo>
                    <a:pt x="86" y="667"/>
                  </a:lnTo>
                  <a:lnTo>
                    <a:pt x="102" y="625"/>
                  </a:lnTo>
                  <a:lnTo>
                    <a:pt x="119" y="583"/>
                  </a:lnTo>
                  <a:lnTo>
                    <a:pt x="89" y="559"/>
                  </a:lnTo>
                  <a:lnTo>
                    <a:pt x="69" y="606"/>
                  </a:lnTo>
                  <a:lnTo>
                    <a:pt x="50" y="654"/>
                  </a:lnTo>
                  <a:lnTo>
                    <a:pt x="36" y="703"/>
                  </a:lnTo>
                  <a:lnTo>
                    <a:pt x="23" y="753"/>
                  </a:lnTo>
                  <a:lnTo>
                    <a:pt x="13" y="805"/>
                  </a:lnTo>
                  <a:lnTo>
                    <a:pt x="6" y="857"/>
                  </a:lnTo>
                  <a:lnTo>
                    <a:pt x="1" y="910"/>
                  </a:lnTo>
                  <a:lnTo>
                    <a:pt x="0" y="963"/>
                  </a:lnTo>
                  <a:lnTo>
                    <a:pt x="1" y="1011"/>
                  </a:lnTo>
                  <a:lnTo>
                    <a:pt x="4" y="1060"/>
                  </a:lnTo>
                  <a:lnTo>
                    <a:pt x="10" y="1106"/>
                  </a:lnTo>
                  <a:lnTo>
                    <a:pt x="19" y="1154"/>
                  </a:lnTo>
                  <a:lnTo>
                    <a:pt x="29" y="1200"/>
                  </a:lnTo>
                  <a:lnTo>
                    <a:pt x="42" y="1244"/>
                  </a:lnTo>
                  <a:lnTo>
                    <a:pt x="56" y="1290"/>
                  </a:lnTo>
                  <a:lnTo>
                    <a:pt x="73" y="1334"/>
                  </a:lnTo>
                  <a:lnTo>
                    <a:pt x="92" y="1377"/>
                  </a:lnTo>
                  <a:lnTo>
                    <a:pt x="114" y="1418"/>
                  </a:lnTo>
                  <a:lnTo>
                    <a:pt x="137" y="1460"/>
                  </a:lnTo>
                  <a:lnTo>
                    <a:pt x="163" y="1499"/>
                  </a:lnTo>
                  <a:lnTo>
                    <a:pt x="190" y="1538"/>
                  </a:lnTo>
                  <a:lnTo>
                    <a:pt x="219" y="1575"/>
                  </a:lnTo>
                  <a:lnTo>
                    <a:pt x="250" y="1613"/>
                  </a:lnTo>
                  <a:lnTo>
                    <a:pt x="283" y="1647"/>
                  </a:lnTo>
                  <a:lnTo>
                    <a:pt x="318" y="1681"/>
                  </a:lnTo>
                  <a:lnTo>
                    <a:pt x="354" y="1712"/>
                  </a:lnTo>
                  <a:lnTo>
                    <a:pt x="391" y="1741"/>
                  </a:lnTo>
                  <a:lnTo>
                    <a:pt x="430" y="1768"/>
                  </a:lnTo>
                  <a:lnTo>
                    <a:pt x="471" y="1793"/>
                  </a:lnTo>
                  <a:lnTo>
                    <a:pt x="511" y="1816"/>
                  </a:lnTo>
                  <a:lnTo>
                    <a:pt x="553" y="1837"/>
                  </a:lnTo>
                  <a:lnTo>
                    <a:pt x="596" y="1856"/>
                  </a:lnTo>
                  <a:lnTo>
                    <a:pt x="641" y="1873"/>
                  </a:lnTo>
                  <a:lnTo>
                    <a:pt x="685" y="1888"/>
                  </a:lnTo>
                  <a:lnTo>
                    <a:pt x="730" y="1901"/>
                  </a:lnTo>
                  <a:lnTo>
                    <a:pt x="776" y="1911"/>
                  </a:lnTo>
                  <a:lnTo>
                    <a:pt x="823" y="1920"/>
                  </a:lnTo>
                  <a:lnTo>
                    <a:pt x="870" y="1925"/>
                  </a:lnTo>
                  <a:lnTo>
                    <a:pt x="919" y="1928"/>
                  </a:lnTo>
                  <a:lnTo>
                    <a:pt x="966" y="1930"/>
                  </a:lnTo>
                  <a:lnTo>
                    <a:pt x="1015" y="1928"/>
                  </a:lnTo>
                  <a:lnTo>
                    <a:pt x="1063" y="1925"/>
                  </a:lnTo>
                  <a:lnTo>
                    <a:pt x="1110" y="1920"/>
                  </a:lnTo>
                  <a:lnTo>
                    <a:pt x="1156" y="1911"/>
                  </a:lnTo>
                  <a:lnTo>
                    <a:pt x="1202" y="1901"/>
                  </a:lnTo>
                  <a:lnTo>
                    <a:pt x="1248" y="1888"/>
                  </a:lnTo>
                  <a:lnTo>
                    <a:pt x="1293" y="1873"/>
                  </a:lnTo>
                  <a:lnTo>
                    <a:pt x="1336" y="1856"/>
                  </a:lnTo>
                  <a:lnTo>
                    <a:pt x="1379" y="1837"/>
                  </a:lnTo>
                  <a:lnTo>
                    <a:pt x="1421" y="1816"/>
                  </a:lnTo>
                  <a:lnTo>
                    <a:pt x="1461" y="1793"/>
                  </a:lnTo>
                  <a:lnTo>
                    <a:pt x="1502" y="1768"/>
                  </a:lnTo>
                  <a:lnTo>
                    <a:pt x="1541" y="1741"/>
                  </a:lnTo>
                  <a:lnTo>
                    <a:pt x="1578" y="1712"/>
                  </a:lnTo>
                  <a:lnTo>
                    <a:pt x="1614" y="1681"/>
                  </a:lnTo>
                  <a:lnTo>
                    <a:pt x="1649" y="1647"/>
                  </a:lnTo>
                  <a:lnTo>
                    <a:pt x="1677" y="1617"/>
                  </a:lnTo>
                  <a:lnTo>
                    <a:pt x="1706" y="1585"/>
                  </a:lnTo>
                  <a:lnTo>
                    <a:pt x="1732" y="1552"/>
                  </a:lnTo>
                  <a:lnTo>
                    <a:pt x="1757" y="1518"/>
                  </a:lnTo>
                  <a:lnTo>
                    <a:pt x="1781" y="1483"/>
                  </a:lnTo>
                  <a:lnTo>
                    <a:pt x="1803" y="1449"/>
                  </a:lnTo>
                  <a:lnTo>
                    <a:pt x="1823" y="1411"/>
                  </a:lnTo>
                  <a:lnTo>
                    <a:pt x="1840" y="1374"/>
                  </a:lnTo>
                  <a:lnTo>
                    <a:pt x="1857" y="1336"/>
                  </a:lnTo>
                  <a:lnTo>
                    <a:pt x="1873" y="1298"/>
                  </a:lnTo>
                  <a:lnTo>
                    <a:pt x="1886" y="1259"/>
                  </a:lnTo>
                  <a:lnTo>
                    <a:pt x="1898" y="1218"/>
                  </a:lnTo>
                  <a:lnTo>
                    <a:pt x="1908" y="1178"/>
                  </a:lnTo>
                  <a:lnTo>
                    <a:pt x="1916" y="1138"/>
                  </a:lnTo>
                  <a:lnTo>
                    <a:pt x="1924" y="1096"/>
                  </a:lnTo>
                  <a:lnTo>
                    <a:pt x="1928" y="1054"/>
                  </a:lnTo>
                  <a:lnTo>
                    <a:pt x="1891" y="1046"/>
                  </a:lnTo>
                  <a:lnTo>
                    <a:pt x="1886" y="1086"/>
                  </a:lnTo>
                  <a:lnTo>
                    <a:pt x="1879" y="1128"/>
                  </a:lnTo>
                  <a:lnTo>
                    <a:pt x="1872" y="1166"/>
                  </a:lnTo>
                  <a:lnTo>
                    <a:pt x="1862" y="1205"/>
                  </a:lnTo>
                  <a:lnTo>
                    <a:pt x="1850" y="1244"/>
                  </a:lnTo>
                  <a:lnTo>
                    <a:pt x="1837" y="1282"/>
                  </a:lnTo>
                  <a:lnTo>
                    <a:pt x="1823" y="1319"/>
                  </a:lnTo>
                  <a:lnTo>
                    <a:pt x="1807" y="1355"/>
                  </a:lnTo>
                  <a:lnTo>
                    <a:pt x="1790" y="1391"/>
                  </a:lnTo>
                  <a:lnTo>
                    <a:pt x="1771" y="1426"/>
                  </a:lnTo>
                  <a:lnTo>
                    <a:pt x="1751" y="1459"/>
                  </a:lnTo>
                  <a:lnTo>
                    <a:pt x="1729" y="1492"/>
                  </a:lnTo>
                  <a:lnTo>
                    <a:pt x="1706" y="1524"/>
                  </a:lnTo>
                  <a:lnTo>
                    <a:pt x="1682" y="1554"/>
                  </a:lnTo>
                  <a:lnTo>
                    <a:pt x="1657" y="1583"/>
                  </a:lnTo>
                  <a:lnTo>
                    <a:pt x="1630" y="1611"/>
                  </a:lnTo>
                  <a:lnTo>
                    <a:pt x="1512" y="1493"/>
                  </a:lnTo>
                  <a:lnTo>
                    <a:pt x="1561" y="1437"/>
                  </a:lnTo>
                  <a:lnTo>
                    <a:pt x="1604" y="1378"/>
                  </a:lnTo>
                  <a:lnTo>
                    <a:pt x="1640" y="1316"/>
                  </a:lnTo>
                  <a:lnTo>
                    <a:pt x="1672" y="1250"/>
                  </a:lnTo>
                  <a:lnTo>
                    <a:pt x="1695" y="1181"/>
                  </a:lnTo>
                  <a:lnTo>
                    <a:pt x="1712" y="1110"/>
                  </a:lnTo>
                  <a:lnTo>
                    <a:pt x="1724" y="1038"/>
                  </a:lnTo>
                  <a:lnTo>
                    <a:pt x="1726" y="963"/>
                  </a:lnTo>
                  <a:lnTo>
                    <a:pt x="1726" y="961"/>
                  </a:lnTo>
                  <a:lnTo>
                    <a:pt x="1726" y="959"/>
                  </a:lnTo>
                  <a:lnTo>
                    <a:pt x="1726" y="956"/>
                  </a:lnTo>
                  <a:lnTo>
                    <a:pt x="1726" y="955"/>
                  </a:lnTo>
                  <a:lnTo>
                    <a:pt x="1793" y="955"/>
                  </a:lnTo>
                  <a:lnTo>
                    <a:pt x="1793" y="936"/>
                  </a:lnTo>
                  <a:lnTo>
                    <a:pt x="1726" y="936"/>
                  </a:lnTo>
                  <a:lnTo>
                    <a:pt x="1726" y="926"/>
                  </a:lnTo>
                  <a:lnTo>
                    <a:pt x="1725" y="914"/>
                  </a:lnTo>
                  <a:lnTo>
                    <a:pt x="1725" y="904"/>
                  </a:lnTo>
                  <a:lnTo>
                    <a:pt x="1724" y="894"/>
                  </a:lnTo>
                  <a:lnTo>
                    <a:pt x="1705" y="894"/>
                  </a:lnTo>
                  <a:lnTo>
                    <a:pt x="1706" y="904"/>
                  </a:lnTo>
                  <a:lnTo>
                    <a:pt x="1706" y="914"/>
                  </a:lnTo>
                  <a:lnTo>
                    <a:pt x="1708" y="926"/>
                  </a:lnTo>
                  <a:lnTo>
                    <a:pt x="1708" y="936"/>
                  </a:lnTo>
                  <a:lnTo>
                    <a:pt x="1626" y="936"/>
                  </a:lnTo>
                  <a:lnTo>
                    <a:pt x="1620" y="955"/>
                  </a:lnTo>
                  <a:lnTo>
                    <a:pt x="1708" y="955"/>
                  </a:lnTo>
                  <a:lnTo>
                    <a:pt x="1708" y="956"/>
                  </a:lnTo>
                  <a:lnTo>
                    <a:pt x="1708" y="959"/>
                  </a:lnTo>
                  <a:lnTo>
                    <a:pt x="1708" y="961"/>
                  </a:lnTo>
                  <a:lnTo>
                    <a:pt x="1708" y="963"/>
                  </a:lnTo>
                  <a:lnTo>
                    <a:pt x="1703" y="1038"/>
                  </a:lnTo>
                  <a:lnTo>
                    <a:pt x="1693" y="1110"/>
                  </a:lnTo>
                  <a:lnTo>
                    <a:pt x="1676" y="1179"/>
                  </a:lnTo>
                  <a:lnTo>
                    <a:pt x="1652" y="1247"/>
                  </a:lnTo>
                  <a:lnTo>
                    <a:pt x="1621" y="1310"/>
                  </a:lnTo>
                  <a:lnTo>
                    <a:pt x="1587" y="1371"/>
                  </a:lnTo>
                  <a:lnTo>
                    <a:pt x="1545" y="1429"/>
                  </a:lnTo>
                  <a:lnTo>
                    <a:pt x="1499" y="1480"/>
                  </a:lnTo>
                  <a:lnTo>
                    <a:pt x="1389" y="1371"/>
                  </a:lnTo>
                  <a:lnTo>
                    <a:pt x="1424" y="1331"/>
                  </a:lnTo>
                  <a:lnTo>
                    <a:pt x="1456" y="1289"/>
                  </a:lnTo>
                  <a:lnTo>
                    <a:pt x="1482" y="1244"/>
                  </a:lnTo>
                  <a:lnTo>
                    <a:pt x="1505" y="1198"/>
                  </a:lnTo>
                  <a:lnTo>
                    <a:pt x="1523" y="1151"/>
                  </a:lnTo>
                  <a:lnTo>
                    <a:pt x="1538" y="1100"/>
                  </a:lnTo>
                  <a:lnTo>
                    <a:pt x="1548" y="1048"/>
                  </a:lnTo>
                  <a:lnTo>
                    <a:pt x="1554" y="997"/>
                  </a:lnTo>
                  <a:lnTo>
                    <a:pt x="1533" y="997"/>
                  </a:lnTo>
                  <a:lnTo>
                    <a:pt x="1528" y="1048"/>
                  </a:lnTo>
                  <a:lnTo>
                    <a:pt x="1519" y="1099"/>
                  </a:lnTo>
                  <a:lnTo>
                    <a:pt x="1505" y="1148"/>
                  </a:lnTo>
                  <a:lnTo>
                    <a:pt x="1486" y="1194"/>
                  </a:lnTo>
                  <a:lnTo>
                    <a:pt x="1464" y="1238"/>
                  </a:lnTo>
                  <a:lnTo>
                    <a:pt x="1438" y="1282"/>
                  </a:lnTo>
                  <a:lnTo>
                    <a:pt x="1410" y="1321"/>
                  </a:lnTo>
                  <a:lnTo>
                    <a:pt x="1376" y="1358"/>
                  </a:lnTo>
                  <a:lnTo>
                    <a:pt x="1319" y="1300"/>
                  </a:lnTo>
                  <a:lnTo>
                    <a:pt x="1317" y="1293"/>
                  </a:lnTo>
                  <a:lnTo>
                    <a:pt x="1316" y="1286"/>
                  </a:lnTo>
                  <a:lnTo>
                    <a:pt x="1313" y="1282"/>
                  </a:lnTo>
                  <a:lnTo>
                    <a:pt x="1310" y="1279"/>
                  </a:lnTo>
                  <a:lnTo>
                    <a:pt x="1302" y="1274"/>
                  </a:lnTo>
                  <a:lnTo>
                    <a:pt x="1296" y="1270"/>
                  </a:lnTo>
                  <a:lnTo>
                    <a:pt x="1290" y="1269"/>
                  </a:lnTo>
                  <a:lnTo>
                    <a:pt x="1289" y="1267"/>
                  </a:lnTo>
                  <a:lnTo>
                    <a:pt x="1296" y="1202"/>
                  </a:lnTo>
                  <a:lnTo>
                    <a:pt x="1267" y="1210"/>
                  </a:lnTo>
                  <a:lnTo>
                    <a:pt x="1253" y="1215"/>
                  </a:lnTo>
                  <a:lnTo>
                    <a:pt x="1258" y="1208"/>
                  </a:lnTo>
                  <a:lnTo>
                    <a:pt x="1266" y="1201"/>
                  </a:lnTo>
                  <a:lnTo>
                    <a:pt x="1271" y="1194"/>
                  </a:lnTo>
                  <a:lnTo>
                    <a:pt x="1277" y="1187"/>
                  </a:lnTo>
                  <a:lnTo>
                    <a:pt x="1281" y="1178"/>
                  </a:lnTo>
                  <a:lnTo>
                    <a:pt x="1287" y="1171"/>
                  </a:lnTo>
                  <a:lnTo>
                    <a:pt x="1293" y="1164"/>
                  </a:lnTo>
                  <a:lnTo>
                    <a:pt x="1297" y="1155"/>
                  </a:lnTo>
                  <a:lnTo>
                    <a:pt x="1313" y="1145"/>
                  </a:lnTo>
                  <a:lnTo>
                    <a:pt x="1330" y="1133"/>
                  </a:lnTo>
                  <a:lnTo>
                    <a:pt x="1349" y="1120"/>
                  </a:lnTo>
                  <a:lnTo>
                    <a:pt x="1368" y="1109"/>
                  </a:lnTo>
                  <a:lnTo>
                    <a:pt x="1385" y="1097"/>
                  </a:lnTo>
                  <a:lnTo>
                    <a:pt x="1400" y="1089"/>
                  </a:lnTo>
                  <a:lnTo>
                    <a:pt x="1410" y="1083"/>
                  </a:lnTo>
                  <a:lnTo>
                    <a:pt x="1412" y="1080"/>
                  </a:lnTo>
                  <a:lnTo>
                    <a:pt x="1414" y="1079"/>
                  </a:lnTo>
                  <a:lnTo>
                    <a:pt x="1417" y="1074"/>
                  </a:lnTo>
                  <a:lnTo>
                    <a:pt x="1421" y="1070"/>
                  </a:lnTo>
                  <a:lnTo>
                    <a:pt x="1423" y="1063"/>
                  </a:lnTo>
                  <a:lnTo>
                    <a:pt x="1423" y="1057"/>
                  </a:lnTo>
                  <a:lnTo>
                    <a:pt x="1417" y="1053"/>
                  </a:lnTo>
                  <a:lnTo>
                    <a:pt x="1407" y="1048"/>
                  </a:lnTo>
                  <a:lnTo>
                    <a:pt x="1388" y="1048"/>
                  </a:lnTo>
                  <a:lnTo>
                    <a:pt x="1384" y="1050"/>
                  </a:lnTo>
                  <a:lnTo>
                    <a:pt x="1375" y="1050"/>
                  </a:lnTo>
                  <a:lnTo>
                    <a:pt x="1365" y="1046"/>
                  </a:lnTo>
                  <a:lnTo>
                    <a:pt x="1356" y="1034"/>
                  </a:lnTo>
                  <a:lnTo>
                    <a:pt x="1352" y="1015"/>
                  </a:lnTo>
                  <a:lnTo>
                    <a:pt x="1351" y="994"/>
                  </a:lnTo>
                  <a:lnTo>
                    <a:pt x="1349" y="976"/>
                  </a:lnTo>
                  <a:lnTo>
                    <a:pt x="1349" y="969"/>
                  </a:lnTo>
                  <a:lnTo>
                    <a:pt x="1351" y="968"/>
                  </a:lnTo>
                  <a:lnTo>
                    <a:pt x="1353" y="965"/>
                  </a:lnTo>
                  <a:lnTo>
                    <a:pt x="1356" y="961"/>
                  </a:lnTo>
                  <a:lnTo>
                    <a:pt x="1361" y="955"/>
                  </a:lnTo>
                  <a:lnTo>
                    <a:pt x="1497" y="955"/>
                  </a:lnTo>
                  <a:lnTo>
                    <a:pt x="1500" y="936"/>
                  </a:lnTo>
                  <a:lnTo>
                    <a:pt x="1375" y="936"/>
                  </a:lnTo>
                  <a:lnTo>
                    <a:pt x="1382" y="927"/>
                  </a:lnTo>
                  <a:lnTo>
                    <a:pt x="1389" y="920"/>
                  </a:lnTo>
                  <a:lnTo>
                    <a:pt x="1397" y="914"/>
                  </a:lnTo>
                  <a:lnTo>
                    <a:pt x="1402" y="909"/>
                  </a:lnTo>
                  <a:lnTo>
                    <a:pt x="1410" y="904"/>
                  </a:lnTo>
                  <a:lnTo>
                    <a:pt x="1415" y="900"/>
                  </a:lnTo>
                  <a:lnTo>
                    <a:pt x="1423" y="897"/>
                  </a:lnTo>
                  <a:lnTo>
                    <a:pt x="1428" y="894"/>
                  </a:lnTo>
                  <a:lnTo>
                    <a:pt x="1434" y="891"/>
                  </a:lnTo>
                  <a:lnTo>
                    <a:pt x="1440" y="889"/>
                  </a:lnTo>
                  <a:lnTo>
                    <a:pt x="1443" y="884"/>
                  </a:lnTo>
                  <a:lnTo>
                    <a:pt x="1446" y="880"/>
                  </a:lnTo>
                  <a:lnTo>
                    <a:pt x="1447" y="867"/>
                  </a:lnTo>
                  <a:lnTo>
                    <a:pt x="1448" y="851"/>
                  </a:lnTo>
                  <a:lnTo>
                    <a:pt x="1448" y="840"/>
                  </a:lnTo>
                  <a:lnTo>
                    <a:pt x="1448" y="834"/>
                  </a:lnTo>
                  <a:lnTo>
                    <a:pt x="1447" y="835"/>
                  </a:lnTo>
                  <a:lnTo>
                    <a:pt x="1444" y="840"/>
                  </a:lnTo>
                  <a:lnTo>
                    <a:pt x="1440" y="845"/>
                  </a:lnTo>
                  <a:lnTo>
                    <a:pt x="1436" y="851"/>
                  </a:lnTo>
                  <a:lnTo>
                    <a:pt x="1428" y="858"/>
                  </a:lnTo>
                  <a:lnTo>
                    <a:pt x="1421" y="866"/>
                  </a:lnTo>
                  <a:lnTo>
                    <a:pt x="1414" y="870"/>
                  </a:lnTo>
                  <a:lnTo>
                    <a:pt x="1405" y="873"/>
                  </a:lnTo>
                  <a:lnTo>
                    <a:pt x="1397" y="868"/>
                  </a:lnTo>
                  <a:lnTo>
                    <a:pt x="1398" y="857"/>
                  </a:lnTo>
                  <a:lnTo>
                    <a:pt x="1400" y="844"/>
                  </a:lnTo>
                  <a:lnTo>
                    <a:pt x="1395" y="834"/>
                  </a:lnTo>
                  <a:lnTo>
                    <a:pt x="1385" y="832"/>
                  </a:lnTo>
                  <a:lnTo>
                    <a:pt x="1375" y="838"/>
                  </a:lnTo>
                  <a:lnTo>
                    <a:pt x="1364" y="845"/>
                  </a:lnTo>
                  <a:lnTo>
                    <a:pt x="1353" y="851"/>
                  </a:lnTo>
                  <a:lnTo>
                    <a:pt x="1346" y="851"/>
                  </a:lnTo>
                  <a:lnTo>
                    <a:pt x="1342" y="847"/>
                  </a:lnTo>
                  <a:lnTo>
                    <a:pt x="1342" y="838"/>
                  </a:lnTo>
                  <a:lnTo>
                    <a:pt x="1342" y="827"/>
                  </a:lnTo>
                  <a:lnTo>
                    <a:pt x="1339" y="817"/>
                  </a:lnTo>
                  <a:lnTo>
                    <a:pt x="1329" y="805"/>
                  </a:lnTo>
                  <a:lnTo>
                    <a:pt x="1316" y="794"/>
                  </a:lnTo>
                  <a:lnTo>
                    <a:pt x="1302" y="781"/>
                  </a:lnTo>
                  <a:lnTo>
                    <a:pt x="1294" y="769"/>
                  </a:lnTo>
                  <a:lnTo>
                    <a:pt x="1287" y="758"/>
                  </a:lnTo>
                  <a:lnTo>
                    <a:pt x="1280" y="746"/>
                  </a:lnTo>
                  <a:lnTo>
                    <a:pt x="1273" y="735"/>
                  </a:lnTo>
                  <a:lnTo>
                    <a:pt x="1264" y="724"/>
                  </a:lnTo>
                  <a:lnTo>
                    <a:pt x="1256" y="713"/>
                  </a:lnTo>
                  <a:lnTo>
                    <a:pt x="1247" y="703"/>
                  </a:lnTo>
                  <a:lnTo>
                    <a:pt x="1237" y="693"/>
                  </a:lnTo>
                  <a:lnTo>
                    <a:pt x="1234" y="690"/>
                  </a:lnTo>
                  <a:lnTo>
                    <a:pt x="1232" y="688"/>
                  </a:lnTo>
                  <a:lnTo>
                    <a:pt x="1230" y="686"/>
                  </a:lnTo>
                  <a:lnTo>
                    <a:pt x="1227" y="684"/>
                  </a:lnTo>
                  <a:lnTo>
                    <a:pt x="1359" y="550"/>
                  </a:lnTo>
                  <a:lnTo>
                    <a:pt x="1362" y="553"/>
                  </a:lnTo>
                  <a:lnTo>
                    <a:pt x="1365" y="556"/>
                  </a:lnTo>
                  <a:lnTo>
                    <a:pt x="1366" y="557"/>
                  </a:lnTo>
                  <a:lnTo>
                    <a:pt x="1369" y="560"/>
                  </a:lnTo>
                  <a:lnTo>
                    <a:pt x="1375" y="567"/>
                  </a:lnTo>
                  <a:lnTo>
                    <a:pt x="1381" y="573"/>
                  </a:lnTo>
                  <a:lnTo>
                    <a:pt x="1387" y="580"/>
                  </a:lnTo>
                  <a:lnTo>
                    <a:pt x="1394" y="588"/>
                  </a:lnTo>
                  <a:lnTo>
                    <a:pt x="1400" y="593"/>
                  </a:lnTo>
                  <a:lnTo>
                    <a:pt x="1405" y="601"/>
                  </a:lnTo>
                  <a:lnTo>
                    <a:pt x="1411" y="608"/>
                  </a:lnTo>
                  <a:lnTo>
                    <a:pt x="1417" y="615"/>
                  </a:lnTo>
                  <a:lnTo>
                    <a:pt x="1408" y="606"/>
                  </a:lnTo>
                  <a:lnTo>
                    <a:pt x="1402" y="602"/>
                  </a:lnTo>
                  <a:lnTo>
                    <a:pt x="1400" y="603"/>
                  </a:lnTo>
                  <a:lnTo>
                    <a:pt x="1395" y="608"/>
                  </a:lnTo>
                  <a:lnTo>
                    <a:pt x="1392" y="618"/>
                  </a:lnTo>
                  <a:lnTo>
                    <a:pt x="1392" y="631"/>
                  </a:lnTo>
                  <a:lnTo>
                    <a:pt x="1394" y="644"/>
                  </a:lnTo>
                  <a:lnTo>
                    <a:pt x="1395" y="654"/>
                  </a:lnTo>
                  <a:lnTo>
                    <a:pt x="1400" y="665"/>
                  </a:lnTo>
                  <a:lnTo>
                    <a:pt x="1408" y="681"/>
                  </a:lnTo>
                  <a:lnTo>
                    <a:pt x="1421" y="701"/>
                  </a:lnTo>
                  <a:lnTo>
                    <a:pt x="1434" y="719"/>
                  </a:lnTo>
                  <a:lnTo>
                    <a:pt x="1441" y="727"/>
                  </a:lnTo>
                  <a:lnTo>
                    <a:pt x="1447" y="735"/>
                  </a:lnTo>
                  <a:lnTo>
                    <a:pt x="1454" y="743"/>
                  </a:lnTo>
                  <a:lnTo>
                    <a:pt x="1460" y="750"/>
                  </a:lnTo>
                  <a:lnTo>
                    <a:pt x="1466" y="758"/>
                  </a:lnTo>
                  <a:lnTo>
                    <a:pt x="1470" y="765"/>
                  </a:lnTo>
                  <a:lnTo>
                    <a:pt x="1476" y="772"/>
                  </a:lnTo>
                  <a:lnTo>
                    <a:pt x="1482" y="779"/>
                  </a:lnTo>
                  <a:lnTo>
                    <a:pt x="1487" y="805"/>
                  </a:lnTo>
                  <a:lnTo>
                    <a:pt x="1486" y="841"/>
                  </a:lnTo>
                  <a:lnTo>
                    <a:pt x="1483" y="876"/>
                  </a:lnTo>
                  <a:lnTo>
                    <a:pt x="1482" y="890"/>
                  </a:lnTo>
                  <a:lnTo>
                    <a:pt x="1482" y="890"/>
                  </a:lnTo>
                  <a:lnTo>
                    <a:pt x="1484" y="889"/>
                  </a:lnTo>
                  <a:lnTo>
                    <a:pt x="1489" y="887"/>
                  </a:lnTo>
                  <a:lnTo>
                    <a:pt x="1499" y="883"/>
                  </a:lnTo>
                  <a:lnTo>
                    <a:pt x="1509" y="878"/>
                  </a:lnTo>
                  <a:lnTo>
                    <a:pt x="1515" y="874"/>
                  </a:lnTo>
                  <a:lnTo>
                    <a:pt x="1516" y="867"/>
                  </a:lnTo>
                  <a:lnTo>
                    <a:pt x="1513" y="854"/>
                  </a:lnTo>
                  <a:lnTo>
                    <a:pt x="1510" y="842"/>
                  </a:lnTo>
                  <a:lnTo>
                    <a:pt x="1510" y="828"/>
                  </a:lnTo>
                  <a:lnTo>
                    <a:pt x="1509" y="814"/>
                  </a:lnTo>
                  <a:lnTo>
                    <a:pt x="1510" y="798"/>
                  </a:lnTo>
                  <a:lnTo>
                    <a:pt x="1520" y="831"/>
                  </a:lnTo>
                  <a:lnTo>
                    <a:pt x="1528" y="866"/>
                  </a:lnTo>
                  <a:lnTo>
                    <a:pt x="1532" y="900"/>
                  </a:lnTo>
                  <a:lnTo>
                    <a:pt x="1535" y="936"/>
                  </a:lnTo>
                  <a:lnTo>
                    <a:pt x="1500" y="936"/>
                  </a:lnTo>
                  <a:lnTo>
                    <a:pt x="1497" y="955"/>
                  </a:lnTo>
                  <a:lnTo>
                    <a:pt x="1535" y="955"/>
                  </a:lnTo>
                  <a:lnTo>
                    <a:pt x="1535" y="956"/>
                  </a:lnTo>
                  <a:lnTo>
                    <a:pt x="1535" y="959"/>
                  </a:lnTo>
                  <a:lnTo>
                    <a:pt x="1535" y="961"/>
                  </a:lnTo>
                  <a:lnTo>
                    <a:pt x="1535" y="963"/>
                  </a:lnTo>
                  <a:lnTo>
                    <a:pt x="1535" y="972"/>
                  </a:lnTo>
                  <a:lnTo>
                    <a:pt x="1535" y="979"/>
                  </a:lnTo>
                  <a:lnTo>
                    <a:pt x="1535" y="988"/>
                  </a:lnTo>
                  <a:lnTo>
                    <a:pt x="1533" y="997"/>
                  </a:lnTo>
                  <a:lnTo>
                    <a:pt x="1554" y="997"/>
                  </a:lnTo>
                  <a:lnTo>
                    <a:pt x="1554" y="988"/>
                  </a:lnTo>
                  <a:lnTo>
                    <a:pt x="1554" y="979"/>
                  </a:lnTo>
                  <a:lnTo>
                    <a:pt x="1554" y="972"/>
                  </a:lnTo>
                  <a:lnTo>
                    <a:pt x="1554" y="963"/>
                  </a:lnTo>
                  <a:lnTo>
                    <a:pt x="1554" y="961"/>
                  </a:lnTo>
                  <a:lnTo>
                    <a:pt x="1554" y="959"/>
                  </a:lnTo>
                  <a:lnTo>
                    <a:pt x="1554" y="956"/>
                  </a:lnTo>
                  <a:lnTo>
                    <a:pt x="1554" y="955"/>
                  </a:lnTo>
                  <a:lnTo>
                    <a:pt x="1620" y="955"/>
                  </a:lnTo>
                  <a:lnTo>
                    <a:pt x="1626" y="936"/>
                  </a:lnTo>
                  <a:lnTo>
                    <a:pt x="1554" y="936"/>
                  </a:lnTo>
                  <a:lnTo>
                    <a:pt x="1549" y="891"/>
                  </a:lnTo>
                  <a:lnTo>
                    <a:pt x="1544" y="848"/>
                  </a:lnTo>
                  <a:lnTo>
                    <a:pt x="1533" y="806"/>
                  </a:lnTo>
                  <a:lnTo>
                    <a:pt x="1520" y="765"/>
                  </a:lnTo>
                  <a:lnTo>
                    <a:pt x="1522" y="759"/>
                  </a:lnTo>
                  <a:lnTo>
                    <a:pt x="1523" y="755"/>
                  </a:lnTo>
                  <a:lnTo>
                    <a:pt x="1523" y="752"/>
                  </a:lnTo>
                  <a:lnTo>
                    <a:pt x="1523" y="750"/>
                  </a:lnTo>
                  <a:lnTo>
                    <a:pt x="1516" y="729"/>
                  </a:lnTo>
                  <a:lnTo>
                    <a:pt x="1510" y="742"/>
                  </a:lnTo>
                  <a:lnTo>
                    <a:pt x="1499" y="714"/>
                  </a:lnTo>
                  <a:lnTo>
                    <a:pt x="1486" y="688"/>
                  </a:lnTo>
                  <a:lnTo>
                    <a:pt x="1472" y="664"/>
                  </a:lnTo>
                  <a:lnTo>
                    <a:pt x="1457" y="638"/>
                  </a:lnTo>
                  <a:lnTo>
                    <a:pt x="1440" y="615"/>
                  </a:lnTo>
                  <a:lnTo>
                    <a:pt x="1421" y="592"/>
                  </a:lnTo>
                  <a:lnTo>
                    <a:pt x="1402" y="569"/>
                  </a:lnTo>
                  <a:lnTo>
                    <a:pt x="1381" y="547"/>
                  </a:lnTo>
                  <a:lnTo>
                    <a:pt x="1379" y="544"/>
                  </a:lnTo>
                  <a:lnTo>
                    <a:pt x="1376" y="542"/>
                  </a:lnTo>
                  <a:lnTo>
                    <a:pt x="1375" y="540"/>
                  </a:lnTo>
                  <a:lnTo>
                    <a:pt x="1374" y="537"/>
                  </a:lnTo>
                  <a:lnTo>
                    <a:pt x="1401" y="508"/>
                  </a:lnTo>
                  <a:lnTo>
                    <a:pt x="1408" y="517"/>
                  </a:lnTo>
                  <a:lnTo>
                    <a:pt x="1417" y="526"/>
                  </a:lnTo>
                  <a:lnTo>
                    <a:pt x="1425" y="537"/>
                  </a:lnTo>
                  <a:lnTo>
                    <a:pt x="1434" y="550"/>
                  </a:lnTo>
                  <a:lnTo>
                    <a:pt x="1443" y="563"/>
                  </a:lnTo>
                  <a:lnTo>
                    <a:pt x="1451" y="573"/>
                  </a:lnTo>
                  <a:lnTo>
                    <a:pt x="1460" y="580"/>
                  </a:lnTo>
                  <a:lnTo>
                    <a:pt x="1467" y="586"/>
                  </a:lnTo>
                  <a:lnTo>
                    <a:pt x="1474" y="591"/>
                  </a:lnTo>
                  <a:lnTo>
                    <a:pt x="1482" y="595"/>
                  </a:lnTo>
                  <a:lnTo>
                    <a:pt x="1487" y="596"/>
                  </a:lnTo>
                  <a:lnTo>
                    <a:pt x="1495" y="596"/>
                  </a:lnTo>
                  <a:lnTo>
                    <a:pt x="1502" y="596"/>
                  </a:lnTo>
                  <a:lnTo>
                    <a:pt x="1510" y="595"/>
                  </a:lnTo>
                  <a:lnTo>
                    <a:pt x="1519" y="595"/>
                  </a:lnTo>
                  <a:lnTo>
                    <a:pt x="1528" y="595"/>
                  </a:lnTo>
                  <a:lnTo>
                    <a:pt x="1536" y="596"/>
                  </a:lnTo>
                  <a:lnTo>
                    <a:pt x="1542" y="598"/>
                  </a:lnTo>
                  <a:lnTo>
                    <a:pt x="1548" y="602"/>
                  </a:lnTo>
                  <a:lnTo>
                    <a:pt x="1552" y="608"/>
                  </a:lnTo>
                  <a:lnTo>
                    <a:pt x="1561" y="622"/>
                  </a:lnTo>
                  <a:lnTo>
                    <a:pt x="1571" y="638"/>
                  </a:lnTo>
                  <a:lnTo>
                    <a:pt x="1581" y="651"/>
                  </a:lnTo>
                  <a:lnTo>
                    <a:pt x="1585" y="657"/>
                  </a:lnTo>
                  <a:lnTo>
                    <a:pt x="1587" y="660"/>
                  </a:lnTo>
                  <a:lnTo>
                    <a:pt x="1592" y="665"/>
                  </a:lnTo>
                  <a:lnTo>
                    <a:pt x="1600" y="668"/>
                  </a:lnTo>
                  <a:lnTo>
                    <a:pt x="1610" y="664"/>
                  </a:lnTo>
                  <a:lnTo>
                    <a:pt x="1617" y="658"/>
                  </a:lnTo>
                  <a:lnTo>
                    <a:pt x="1623" y="652"/>
                  </a:lnTo>
                  <a:lnTo>
                    <a:pt x="1630" y="648"/>
                  </a:lnTo>
                  <a:lnTo>
                    <a:pt x="1636" y="642"/>
                  </a:lnTo>
                  <a:lnTo>
                    <a:pt x="1649" y="673"/>
                  </a:lnTo>
                  <a:lnTo>
                    <a:pt x="1662" y="703"/>
                  </a:lnTo>
                  <a:lnTo>
                    <a:pt x="1672" y="733"/>
                  </a:lnTo>
                  <a:lnTo>
                    <a:pt x="1682" y="765"/>
                  </a:lnTo>
                  <a:lnTo>
                    <a:pt x="1689" y="796"/>
                  </a:lnTo>
                  <a:lnTo>
                    <a:pt x="1696" y="830"/>
                  </a:lnTo>
                  <a:lnTo>
                    <a:pt x="1700" y="861"/>
                  </a:lnTo>
                  <a:lnTo>
                    <a:pt x="1705" y="894"/>
                  </a:lnTo>
                  <a:lnTo>
                    <a:pt x="1724" y="894"/>
                  </a:lnTo>
                  <a:lnTo>
                    <a:pt x="1719" y="860"/>
                  </a:lnTo>
                  <a:lnTo>
                    <a:pt x="1713" y="827"/>
                  </a:lnTo>
                  <a:lnTo>
                    <a:pt x="1708" y="792"/>
                  </a:lnTo>
                  <a:lnTo>
                    <a:pt x="1699" y="759"/>
                  </a:lnTo>
                  <a:lnTo>
                    <a:pt x="1689" y="727"/>
                  </a:lnTo>
                  <a:lnTo>
                    <a:pt x="1677" y="694"/>
                  </a:lnTo>
                  <a:lnTo>
                    <a:pt x="1666" y="664"/>
                  </a:lnTo>
                  <a:lnTo>
                    <a:pt x="1652" y="632"/>
                  </a:lnTo>
                  <a:lnTo>
                    <a:pt x="1653" y="631"/>
                  </a:lnTo>
                  <a:lnTo>
                    <a:pt x="1654" y="629"/>
                  </a:lnTo>
                  <a:lnTo>
                    <a:pt x="1656" y="629"/>
                  </a:lnTo>
                  <a:lnTo>
                    <a:pt x="1657" y="628"/>
                  </a:lnTo>
                  <a:lnTo>
                    <a:pt x="1663" y="624"/>
                  </a:lnTo>
                  <a:lnTo>
                    <a:pt x="1667" y="621"/>
                  </a:lnTo>
                  <a:lnTo>
                    <a:pt x="1667" y="616"/>
                  </a:lnTo>
                  <a:lnTo>
                    <a:pt x="1663" y="612"/>
                  </a:lnTo>
                  <a:lnTo>
                    <a:pt x="1657" y="606"/>
                  </a:lnTo>
                  <a:lnTo>
                    <a:pt x="1649" y="598"/>
                  </a:lnTo>
                  <a:lnTo>
                    <a:pt x="1636" y="586"/>
                  </a:lnTo>
                  <a:lnTo>
                    <a:pt x="1621" y="572"/>
                  </a:lnTo>
                  <a:lnTo>
                    <a:pt x="1620" y="569"/>
                  </a:lnTo>
                  <a:lnTo>
                    <a:pt x="1617" y="567"/>
                  </a:lnTo>
                  <a:lnTo>
                    <a:pt x="1616" y="565"/>
                  </a:lnTo>
                  <a:lnTo>
                    <a:pt x="1614" y="563"/>
                  </a:lnTo>
                  <a:lnTo>
                    <a:pt x="1608" y="555"/>
                  </a:lnTo>
                  <a:lnTo>
                    <a:pt x="1603" y="544"/>
                  </a:lnTo>
                  <a:lnTo>
                    <a:pt x="1595" y="536"/>
                  </a:lnTo>
                  <a:lnTo>
                    <a:pt x="1590" y="526"/>
                  </a:lnTo>
                  <a:lnTo>
                    <a:pt x="1582" y="517"/>
                  </a:lnTo>
                  <a:lnTo>
                    <a:pt x="1577" y="507"/>
                  </a:lnTo>
                  <a:lnTo>
                    <a:pt x="1569" y="498"/>
                  </a:lnTo>
                  <a:lnTo>
                    <a:pt x="1562" y="490"/>
                  </a:lnTo>
                  <a:lnTo>
                    <a:pt x="1559" y="485"/>
                  </a:lnTo>
                  <a:lnTo>
                    <a:pt x="1556" y="480"/>
                  </a:lnTo>
                  <a:lnTo>
                    <a:pt x="1552" y="475"/>
                  </a:lnTo>
                  <a:lnTo>
                    <a:pt x="1549" y="471"/>
                  </a:lnTo>
                  <a:lnTo>
                    <a:pt x="1533" y="451"/>
                  </a:lnTo>
                  <a:lnTo>
                    <a:pt x="1520" y="432"/>
                  </a:lnTo>
                  <a:lnTo>
                    <a:pt x="1512" y="421"/>
                  </a:lnTo>
                  <a:lnTo>
                    <a:pt x="1509" y="416"/>
                  </a:lnTo>
                  <a:lnTo>
                    <a:pt x="1508" y="416"/>
                  </a:lnTo>
                  <a:lnTo>
                    <a:pt x="1506" y="415"/>
                  </a:lnTo>
                  <a:lnTo>
                    <a:pt x="1502" y="413"/>
                  </a:lnTo>
                  <a:lnTo>
                    <a:pt x="1497" y="412"/>
                  </a:lnTo>
                  <a:lnTo>
                    <a:pt x="1613" y="297"/>
                  </a:lnTo>
                  <a:lnTo>
                    <a:pt x="1616" y="300"/>
                  </a:lnTo>
                  <a:lnTo>
                    <a:pt x="1617" y="301"/>
                  </a:lnTo>
                  <a:lnTo>
                    <a:pt x="1620" y="304"/>
                  </a:lnTo>
                  <a:lnTo>
                    <a:pt x="1621" y="307"/>
                  </a:lnTo>
                  <a:lnTo>
                    <a:pt x="1653" y="339"/>
                  </a:lnTo>
                  <a:lnTo>
                    <a:pt x="1682" y="373"/>
                  </a:lnTo>
                  <a:lnTo>
                    <a:pt x="1709" y="408"/>
                  </a:lnTo>
                  <a:lnTo>
                    <a:pt x="1735" y="442"/>
                  </a:lnTo>
                  <a:lnTo>
                    <a:pt x="1758" y="480"/>
                  </a:lnTo>
                  <a:lnTo>
                    <a:pt x="1780" y="517"/>
                  </a:lnTo>
                  <a:lnTo>
                    <a:pt x="1800" y="556"/>
                  </a:lnTo>
                  <a:lnTo>
                    <a:pt x="1819" y="595"/>
                  </a:lnTo>
                  <a:lnTo>
                    <a:pt x="1834" y="637"/>
                  </a:lnTo>
                  <a:lnTo>
                    <a:pt x="1849" y="677"/>
                  </a:lnTo>
                  <a:lnTo>
                    <a:pt x="1862" y="719"/>
                  </a:lnTo>
                  <a:lnTo>
                    <a:pt x="1872" y="762"/>
                  </a:lnTo>
                  <a:lnTo>
                    <a:pt x="1880" y="804"/>
                  </a:lnTo>
                  <a:lnTo>
                    <a:pt x="1886" y="848"/>
                  </a:lnTo>
                  <a:lnTo>
                    <a:pt x="1891" y="891"/>
                  </a:lnTo>
                  <a:lnTo>
                    <a:pt x="1893" y="936"/>
                  </a:lnTo>
                  <a:lnTo>
                    <a:pt x="1793" y="936"/>
                  </a:lnTo>
                  <a:lnTo>
                    <a:pt x="1793" y="955"/>
                  </a:lnTo>
                  <a:lnTo>
                    <a:pt x="1893" y="955"/>
                  </a:lnTo>
                  <a:lnTo>
                    <a:pt x="1893" y="956"/>
                  </a:lnTo>
                  <a:lnTo>
                    <a:pt x="1893" y="959"/>
                  </a:lnTo>
                  <a:lnTo>
                    <a:pt x="1893" y="961"/>
                  </a:lnTo>
                  <a:lnTo>
                    <a:pt x="1893" y="963"/>
                  </a:lnTo>
                  <a:lnTo>
                    <a:pt x="1893" y="984"/>
                  </a:lnTo>
                  <a:lnTo>
                    <a:pt x="1893" y="1004"/>
                  </a:lnTo>
                  <a:lnTo>
                    <a:pt x="1892" y="1025"/>
                  </a:lnTo>
                  <a:lnTo>
                    <a:pt x="1891" y="1046"/>
                  </a:lnTo>
                  <a:lnTo>
                    <a:pt x="1928" y="1054"/>
                  </a:lnTo>
                  <a:lnTo>
                    <a:pt x="1929" y="1031"/>
                  </a:lnTo>
                  <a:lnTo>
                    <a:pt x="1931" y="1008"/>
                  </a:lnTo>
                  <a:lnTo>
                    <a:pt x="1932" y="986"/>
                  </a:lnTo>
                  <a:lnTo>
                    <a:pt x="1932" y="963"/>
                  </a:lnTo>
                  <a:lnTo>
                    <a:pt x="1931" y="916"/>
                  </a:lnTo>
                  <a:lnTo>
                    <a:pt x="1928" y="867"/>
                  </a:lnTo>
                  <a:lnTo>
                    <a:pt x="1922" y="821"/>
                  </a:lnTo>
                  <a:lnTo>
                    <a:pt x="1914" y="773"/>
                  </a:lnTo>
                  <a:lnTo>
                    <a:pt x="1904" y="727"/>
                  </a:lnTo>
                  <a:lnTo>
                    <a:pt x="1891" y="683"/>
                  </a:lnTo>
                  <a:lnTo>
                    <a:pt x="1876" y="637"/>
                  </a:lnTo>
                  <a:lnTo>
                    <a:pt x="1859" y="593"/>
                  </a:lnTo>
                  <a:lnTo>
                    <a:pt x="1840" y="550"/>
                  </a:lnTo>
                  <a:lnTo>
                    <a:pt x="1819" y="508"/>
                  </a:lnTo>
                  <a:lnTo>
                    <a:pt x="1796" y="467"/>
                  </a:lnTo>
                  <a:lnTo>
                    <a:pt x="1770" y="428"/>
                  </a:lnTo>
                  <a:lnTo>
                    <a:pt x="1742" y="389"/>
                  </a:lnTo>
                  <a:lnTo>
                    <a:pt x="1713" y="351"/>
                  </a:lnTo>
                  <a:lnTo>
                    <a:pt x="1682" y="314"/>
                  </a:lnTo>
                  <a:lnTo>
                    <a:pt x="1649" y="279"/>
                  </a:lnTo>
                  <a:lnTo>
                    <a:pt x="1618" y="251"/>
                  </a:lnTo>
                  <a:lnTo>
                    <a:pt x="1585" y="222"/>
                  </a:lnTo>
                  <a:lnTo>
                    <a:pt x="1554" y="196"/>
                  </a:lnTo>
                  <a:lnTo>
                    <a:pt x="1519" y="170"/>
                  </a:lnTo>
                  <a:lnTo>
                    <a:pt x="1484" y="147"/>
                  </a:lnTo>
                  <a:lnTo>
                    <a:pt x="1448" y="125"/>
                  </a:lnTo>
                  <a:lnTo>
                    <a:pt x="1412" y="105"/>
                  </a:lnTo>
                  <a:lnTo>
                    <a:pt x="1375" y="87"/>
                  </a:lnTo>
                  <a:lnTo>
                    <a:pt x="1338" y="71"/>
                  </a:lnTo>
                  <a:lnTo>
                    <a:pt x="1299" y="55"/>
                  </a:lnTo>
                  <a:lnTo>
                    <a:pt x="1258" y="42"/>
                  </a:lnTo>
                  <a:lnTo>
                    <a:pt x="1220" y="29"/>
                  </a:lnTo>
                  <a:lnTo>
                    <a:pt x="1178" y="20"/>
                  </a:lnTo>
                  <a:lnTo>
                    <a:pt x="1137" y="12"/>
                  </a:lnTo>
                  <a:lnTo>
                    <a:pt x="1096" y="4"/>
                  </a:lnTo>
                  <a:lnTo>
                    <a:pt x="1054" y="0"/>
                  </a:lnTo>
                  <a:lnTo>
                    <a:pt x="1051" y="10"/>
                  </a:lnTo>
                  <a:lnTo>
                    <a:pt x="1048" y="19"/>
                  </a:lnTo>
                  <a:lnTo>
                    <a:pt x="1047" y="26"/>
                  </a:lnTo>
                  <a:lnTo>
                    <a:pt x="1044" y="32"/>
                  </a:lnTo>
                  <a:lnTo>
                    <a:pt x="1044" y="38"/>
                  </a:lnTo>
                  <a:lnTo>
                    <a:pt x="1083" y="42"/>
                  </a:lnTo>
                  <a:lnTo>
                    <a:pt x="1122" y="48"/>
                  </a:lnTo>
                  <a:lnTo>
                    <a:pt x="1159" y="55"/>
                  </a:lnTo>
                  <a:lnTo>
                    <a:pt x="1196" y="64"/>
                  </a:lnTo>
                  <a:lnTo>
                    <a:pt x="1234" y="74"/>
                  </a:lnTo>
                  <a:lnTo>
                    <a:pt x="1271" y="85"/>
                  </a:lnTo>
                  <a:lnTo>
                    <a:pt x="1307" y="100"/>
                  </a:lnTo>
                  <a:lnTo>
                    <a:pt x="1342" y="114"/>
                  </a:lnTo>
                  <a:lnTo>
                    <a:pt x="1376" y="130"/>
                  </a:lnTo>
                  <a:lnTo>
                    <a:pt x="1411" y="148"/>
                  </a:lnTo>
                  <a:lnTo>
                    <a:pt x="1444" y="167"/>
                  </a:lnTo>
                  <a:lnTo>
                    <a:pt x="1477" y="187"/>
                  </a:lnTo>
                  <a:lnTo>
                    <a:pt x="1509" y="209"/>
                  </a:lnTo>
                  <a:lnTo>
                    <a:pt x="1539" y="233"/>
                  </a:lnTo>
                  <a:lnTo>
                    <a:pt x="1569" y="258"/>
                  </a:lnTo>
                  <a:lnTo>
                    <a:pt x="1598" y="284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79" y="400"/>
                  </a:lnTo>
                  <a:lnTo>
                    <a:pt x="1474" y="398"/>
                  </a:lnTo>
                  <a:lnTo>
                    <a:pt x="1470" y="393"/>
                  </a:lnTo>
                  <a:lnTo>
                    <a:pt x="1466" y="389"/>
                  </a:lnTo>
                  <a:lnTo>
                    <a:pt x="1460" y="385"/>
                  </a:lnTo>
                  <a:lnTo>
                    <a:pt x="1460" y="383"/>
                  </a:lnTo>
                  <a:lnTo>
                    <a:pt x="1460" y="383"/>
                  </a:lnTo>
                  <a:lnTo>
                    <a:pt x="1460" y="382"/>
                  </a:lnTo>
                  <a:lnTo>
                    <a:pt x="1460" y="382"/>
                  </a:lnTo>
                  <a:lnTo>
                    <a:pt x="1461" y="372"/>
                  </a:lnTo>
                  <a:lnTo>
                    <a:pt x="1461" y="362"/>
                  </a:lnTo>
                  <a:lnTo>
                    <a:pt x="1460" y="351"/>
                  </a:lnTo>
                  <a:lnTo>
                    <a:pt x="1453" y="341"/>
                  </a:lnTo>
                  <a:lnTo>
                    <a:pt x="1443" y="328"/>
                  </a:lnTo>
                  <a:lnTo>
                    <a:pt x="1434" y="315"/>
                  </a:lnTo>
                  <a:lnTo>
                    <a:pt x="1424" y="305"/>
                  </a:lnTo>
                  <a:lnTo>
                    <a:pt x="1412" y="303"/>
                  </a:lnTo>
                  <a:lnTo>
                    <a:pt x="1405" y="301"/>
                  </a:lnTo>
                  <a:lnTo>
                    <a:pt x="1400" y="297"/>
                  </a:lnTo>
                  <a:lnTo>
                    <a:pt x="1392" y="290"/>
                  </a:lnTo>
                  <a:lnTo>
                    <a:pt x="1387" y="282"/>
                  </a:lnTo>
                  <a:lnTo>
                    <a:pt x="1381" y="277"/>
                  </a:lnTo>
                  <a:lnTo>
                    <a:pt x="1374" y="272"/>
                  </a:lnTo>
                  <a:lnTo>
                    <a:pt x="1369" y="272"/>
                  </a:lnTo>
                  <a:lnTo>
                    <a:pt x="1364" y="277"/>
                  </a:lnTo>
                  <a:lnTo>
                    <a:pt x="1355" y="290"/>
                  </a:lnTo>
                  <a:lnTo>
                    <a:pt x="1351" y="295"/>
                  </a:lnTo>
                  <a:lnTo>
                    <a:pt x="1349" y="298"/>
                  </a:lnTo>
                  <a:lnTo>
                    <a:pt x="1349" y="298"/>
                  </a:lnTo>
                  <a:lnTo>
                    <a:pt x="1355" y="311"/>
                  </a:lnTo>
                  <a:lnTo>
                    <a:pt x="1365" y="343"/>
                  </a:lnTo>
                  <a:lnTo>
                    <a:pt x="1375" y="380"/>
                  </a:lnTo>
                  <a:lnTo>
                    <a:pt x="1375" y="413"/>
                  </a:lnTo>
                  <a:lnTo>
                    <a:pt x="1368" y="438"/>
                  </a:lnTo>
                  <a:lnTo>
                    <a:pt x="1364" y="458"/>
                  </a:lnTo>
                  <a:lnTo>
                    <a:pt x="1365" y="472"/>
                  </a:lnTo>
                  <a:lnTo>
                    <a:pt x="1375" y="485"/>
                  </a:lnTo>
                  <a:lnTo>
                    <a:pt x="1378" y="488"/>
                  </a:lnTo>
                  <a:lnTo>
                    <a:pt x="1381" y="490"/>
                  </a:lnTo>
                  <a:lnTo>
                    <a:pt x="1384" y="493"/>
                  </a:lnTo>
                  <a:lnTo>
                    <a:pt x="1387" y="495"/>
                  </a:lnTo>
                  <a:lnTo>
                    <a:pt x="1359" y="524"/>
                  </a:lnTo>
                  <a:lnTo>
                    <a:pt x="1358" y="524"/>
                  </a:lnTo>
                  <a:lnTo>
                    <a:pt x="1358" y="523"/>
                  </a:lnTo>
                  <a:lnTo>
                    <a:pt x="1358" y="523"/>
                  </a:lnTo>
                  <a:lnTo>
                    <a:pt x="1356" y="521"/>
                  </a:lnTo>
                  <a:lnTo>
                    <a:pt x="1345" y="542"/>
                  </a:lnTo>
                  <a:lnTo>
                    <a:pt x="1332" y="562"/>
                  </a:lnTo>
                  <a:lnTo>
                    <a:pt x="1319" y="579"/>
                  </a:lnTo>
                  <a:lnTo>
                    <a:pt x="1303" y="596"/>
                  </a:lnTo>
                  <a:lnTo>
                    <a:pt x="1287" y="612"/>
                  </a:lnTo>
                  <a:lnTo>
                    <a:pt x="1270" y="627"/>
                  </a:lnTo>
                  <a:lnTo>
                    <a:pt x="1251" y="639"/>
                  </a:lnTo>
                  <a:lnTo>
                    <a:pt x="1232" y="652"/>
                  </a:lnTo>
                  <a:lnTo>
                    <a:pt x="1212" y="671"/>
                  </a:lnTo>
                  <a:lnTo>
                    <a:pt x="1211" y="670"/>
                  </a:lnTo>
                  <a:lnTo>
                    <a:pt x="1209" y="668"/>
                  </a:lnTo>
                  <a:lnTo>
                    <a:pt x="1208" y="668"/>
                  </a:lnTo>
                  <a:lnTo>
                    <a:pt x="1207" y="667"/>
                  </a:lnTo>
                  <a:lnTo>
                    <a:pt x="1202" y="668"/>
                  </a:lnTo>
                  <a:lnTo>
                    <a:pt x="1198" y="671"/>
                  </a:lnTo>
                  <a:lnTo>
                    <a:pt x="1194" y="673"/>
                  </a:lnTo>
                  <a:lnTo>
                    <a:pt x="1188" y="675"/>
                  </a:lnTo>
                  <a:lnTo>
                    <a:pt x="1191" y="677"/>
                  </a:lnTo>
                  <a:lnTo>
                    <a:pt x="1194" y="680"/>
                  </a:lnTo>
                  <a:lnTo>
                    <a:pt x="1196" y="681"/>
                  </a:lnTo>
                  <a:lnTo>
                    <a:pt x="1199" y="684"/>
                  </a:lnTo>
                  <a:lnTo>
                    <a:pt x="1192" y="690"/>
                  </a:lnTo>
                  <a:lnTo>
                    <a:pt x="1185" y="697"/>
                  </a:lnTo>
                  <a:lnTo>
                    <a:pt x="1178" y="706"/>
                  </a:lnTo>
                  <a:lnTo>
                    <a:pt x="1168" y="714"/>
                  </a:lnTo>
                  <a:lnTo>
                    <a:pt x="1188" y="745"/>
                  </a:lnTo>
                  <a:lnTo>
                    <a:pt x="1191" y="743"/>
                  </a:lnTo>
                  <a:lnTo>
                    <a:pt x="1192" y="742"/>
                  </a:lnTo>
                  <a:lnTo>
                    <a:pt x="1195" y="740"/>
                  </a:lnTo>
                  <a:lnTo>
                    <a:pt x="1199" y="740"/>
                  </a:lnTo>
                  <a:lnTo>
                    <a:pt x="1211" y="737"/>
                  </a:lnTo>
                  <a:lnTo>
                    <a:pt x="1221" y="739"/>
                  </a:lnTo>
                  <a:lnTo>
                    <a:pt x="1230" y="745"/>
                  </a:lnTo>
                  <a:lnTo>
                    <a:pt x="1235" y="755"/>
                  </a:lnTo>
                  <a:lnTo>
                    <a:pt x="1235" y="765"/>
                  </a:lnTo>
                  <a:lnTo>
                    <a:pt x="1228" y="769"/>
                  </a:lnTo>
                  <a:lnTo>
                    <a:pt x="1221" y="772"/>
                  </a:lnTo>
                  <a:lnTo>
                    <a:pt x="1217" y="772"/>
                  </a:lnTo>
                  <a:lnTo>
                    <a:pt x="1209" y="801"/>
                  </a:lnTo>
                  <a:lnTo>
                    <a:pt x="1195" y="772"/>
                  </a:lnTo>
                  <a:lnTo>
                    <a:pt x="1194" y="773"/>
                  </a:lnTo>
                  <a:lnTo>
                    <a:pt x="1188" y="776"/>
                  </a:lnTo>
                  <a:lnTo>
                    <a:pt x="1179" y="779"/>
                  </a:lnTo>
                  <a:lnTo>
                    <a:pt x="1166" y="783"/>
                  </a:lnTo>
                  <a:lnTo>
                    <a:pt x="1156" y="783"/>
                  </a:lnTo>
                  <a:lnTo>
                    <a:pt x="1149" y="782"/>
                  </a:lnTo>
                  <a:lnTo>
                    <a:pt x="1143" y="779"/>
                  </a:lnTo>
                  <a:lnTo>
                    <a:pt x="1135" y="776"/>
                  </a:lnTo>
                  <a:lnTo>
                    <a:pt x="1145" y="766"/>
                  </a:lnTo>
                  <a:lnTo>
                    <a:pt x="1149" y="769"/>
                  </a:lnTo>
                  <a:lnTo>
                    <a:pt x="1153" y="772"/>
                  </a:lnTo>
                  <a:lnTo>
                    <a:pt x="1158" y="772"/>
                  </a:lnTo>
                  <a:lnTo>
                    <a:pt x="1163" y="769"/>
                  </a:lnTo>
                  <a:lnTo>
                    <a:pt x="1171" y="762"/>
                  </a:lnTo>
                  <a:lnTo>
                    <a:pt x="1176" y="756"/>
                  </a:lnTo>
                  <a:lnTo>
                    <a:pt x="1181" y="749"/>
                  </a:lnTo>
                  <a:lnTo>
                    <a:pt x="1188" y="745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6" y="714"/>
                  </a:lnTo>
                  <a:lnTo>
                    <a:pt x="1166" y="714"/>
                  </a:lnTo>
                  <a:lnTo>
                    <a:pt x="1159" y="719"/>
                  </a:lnTo>
                  <a:lnTo>
                    <a:pt x="1150" y="723"/>
                  </a:lnTo>
                  <a:lnTo>
                    <a:pt x="1142" y="727"/>
                  </a:lnTo>
                  <a:lnTo>
                    <a:pt x="1133" y="730"/>
                  </a:lnTo>
                  <a:lnTo>
                    <a:pt x="1126" y="735"/>
                  </a:lnTo>
                  <a:lnTo>
                    <a:pt x="1122" y="739"/>
                  </a:lnTo>
                  <a:lnTo>
                    <a:pt x="1120" y="743"/>
                  </a:lnTo>
                  <a:lnTo>
                    <a:pt x="1123" y="747"/>
                  </a:lnTo>
                  <a:lnTo>
                    <a:pt x="1124" y="749"/>
                  </a:lnTo>
                  <a:lnTo>
                    <a:pt x="1127" y="750"/>
                  </a:lnTo>
                  <a:lnTo>
                    <a:pt x="1129" y="752"/>
                  </a:lnTo>
                  <a:lnTo>
                    <a:pt x="1130" y="753"/>
                  </a:lnTo>
                  <a:lnTo>
                    <a:pt x="1117" y="768"/>
                  </a:lnTo>
                  <a:lnTo>
                    <a:pt x="1113" y="766"/>
                  </a:lnTo>
                  <a:lnTo>
                    <a:pt x="1110" y="765"/>
                  </a:lnTo>
                  <a:lnTo>
                    <a:pt x="1106" y="766"/>
                  </a:lnTo>
                  <a:lnTo>
                    <a:pt x="1101" y="769"/>
                  </a:lnTo>
                  <a:lnTo>
                    <a:pt x="1094" y="778"/>
                  </a:lnTo>
                  <a:lnTo>
                    <a:pt x="1088" y="785"/>
                  </a:lnTo>
                  <a:lnTo>
                    <a:pt x="1086" y="791"/>
                  </a:lnTo>
                  <a:lnTo>
                    <a:pt x="1084" y="794"/>
                  </a:lnTo>
                  <a:lnTo>
                    <a:pt x="1081" y="796"/>
                  </a:lnTo>
                  <a:lnTo>
                    <a:pt x="1073" y="801"/>
                  </a:lnTo>
                  <a:lnTo>
                    <a:pt x="1063" y="804"/>
                  </a:lnTo>
                  <a:lnTo>
                    <a:pt x="1055" y="798"/>
                  </a:lnTo>
                  <a:lnTo>
                    <a:pt x="1052" y="786"/>
                  </a:lnTo>
                  <a:lnTo>
                    <a:pt x="1054" y="775"/>
                  </a:lnTo>
                  <a:lnTo>
                    <a:pt x="1057" y="765"/>
                  </a:lnTo>
                  <a:lnTo>
                    <a:pt x="1058" y="762"/>
                  </a:lnTo>
                  <a:lnTo>
                    <a:pt x="1034" y="765"/>
                  </a:lnTo>
                  <a:lnTo>
                    <a:pt x="1034" y="850"/>
                  </a:lnTo>
                  <a:lnTo>
                    <a:pt x="1031" y="853"/>
                  </a:lnTo>
                  <a:lnTo>
                    <a:pt x="1031" y="880"/>
                  </a:lnTo>
                  <a:lnTo>
                    <a:pt x="1034" y="877"/>
                  </a:lnTo>
                  <a:lnTo>
                    <a:pt x="1034" y="936"/>
                  </a:lnTo>
                  <a:lnTo>
                    <a:pt x="1029" y="936"/>
                  </a:lnTo>
                  <a:lnTo>
                    <a:pt x="1028" y="945"/>
                  </a:lnTo>
                  <a:lnTo>
                    <a:pt x="1034" y="945"/>
                  </a:lnTo>
                  <a:lnTo>
                    <a:pt x="1035" y="945"/>
                  </a:lnTo>
                  <a:lnTo>
                    <a:pt x="1037" y="945"/>
                  </a:lnTo>
                  <a:lnTo>
                    <a:pt x="1040" y="946"/>
                  </a:lnTo>
                  <a:lnTo>
                    <a:pt x="1041" y="946"/>
                  </a:lnTo>
                  <a:lnTo>
                    <a:pt x="1051" y="949"/>
                  </a:lnTo>
                  <a:lnTo>
                    <a:pt x="1065" y="953"/>
                  </a:lnTo>
                  <a:lnTo>
                    <a:pt x="1081" y="959"/>
                  </a:lnTo>
                  <a:lnTo>
                    <a:pt x="1099" y="965"/>
                  </a:lnTo>
                  <a:lnTo>
                    <a:pt x="1116" y="972"/>
                  </a:lnTo>
                  <a:lnTo>
                    <a:pt x="1132" y="981"/>
                  </a:lnTo>
                  <a:lnTo>
                    <a:pt x="1146" y="989"/>
                  </a:lnTo>
                  <a:lnTo>
                    <a:pt x="1156" y="998"/>
                  </a:lnTo>
                  <a:lnTo>
                    <a:pt x="1166" y="1010"/>
                  </a:lnTo>
                  <a:lnTo>
                    <a:pt x="1176" y="1024"/>
                  </a:lnTo>
                  <a:lnTo>
                    <a:pt x="1188" y="1038"/>
                  </a:lnTo>
                  <a:lnTo>
                    <a:pt x="1198" y="1056"/>
                  </a:lnTo>
                  <a:lnTo>
                    <a:pt x="1207" y="1073"/>
                  </a:lnTo>
                  <a:lnTo>
                    <a:pt x="1214" y="1092"/>
                  </a:lnTo>
                  <a:lnTo>
                    <a:pt x="1220" y="1110"/>
                  </a:lnTo>
                  <a:lnTo>
                    <a:pt x="1221" y="1130"/>
                  </a:lnTo>
                  <a:lnTo>
                    <a:pt x="1220" y="1152"/>
                  </a:lnTo>
                  <a:lnTo>
                    <a:pt x="1217" y="1172"/>
                  </a:lnTo>
                  <a:lnTo>
                    <a:pt x="1211" y="1194"/>
                  </a:lnTo>
                  <a:lnTo>
                    <a:pt x="1202" y="1214"/>
                  </a:lnTo>
                  <a:lnTo>
                    <a:pt x="1191" y="1234"/>
                  </a:lnTo>
                  <a:lnTo>
                    <a:pt x="1176" y="1253"/>
                  </a:lnTo>
                  <a:lnTo>
                    <a:pt x="1159" y="1269"/>
                  </a:lnTo>
                  <a:lnTo>
                    <a:pt x="1137" y="1282"/>
                  </a:lnTo>
                  <a:lnTo>
                    <a:pt x="1114" y="1293"/>
                  </a:lnTo>
                  <a:lnTo>
                    <a:pt x="1093" y="1303"/>
                  </a:lnTo>
                  <a:lnTo>
                    <a:pt x="1074" y="1312"/>
                  </a:lnTo>
                  <a:lnTo>
                    <a:pt x="1055" y="1321"/>
                  </a:lnTo>
                  <a:lnTo>
                    <a:pt x="1041" y="1326"/>
                  </a:lnTo>
                  <a:lnTo>
                    <a:pt x="1029" y="1331"/>
                  </a:lnTo>
                  <a:lnTo>
                    <a:pt x="1022" y="1334"/>
                  </a:lnTo>
                  <a:lnTo>
                    <a:pt x="1019" y="1335"/>
                  </a:lnTo>
                  <a:lnTo>
                    <a:pt x="1016" y="1421"/>
                  </a:lnTo>
                  <a:lnTo>
                    <a:pt x="1021" y="1424"/>
                  </a:lnTo>
                  <a:lnTo>
                    <a:pt x="1034" y="1430"/>
                  </a:lnTo>
                  <a:lnTo>
                    <a:pt x="1051" y="1441"/>
                  </a:lnTo>
                  <a:lnTo>
                    <a:pt x="1073" y="1456"/>
                  </a:lnTo>
                  <a:lnTo>
                    <a:pt x="1093" y="1475"/>
                  </a:lnTo>
                  <a:lnTo>
                    <a:pt x="1112" y="1498"/>
                  </a:lnTo>
                  <a:lnTo>
                    <a:pt x="1124" y="1522"/>
                  </a:lnTo>
                  <a:lnTo>
                    <a:pt x="1130" y="1551"/>
                  </a:lnTo>
                  <a:lnTo>
                    <a:pt x="1132" y="1603"/>
                  </a:lnTo>
                  <a:lnTo>
                    <a:pt x="1130" y="1637"/>
                  </a:lnTo>
                  <a:lnTo>
                    <a:pt x="1123" y="1656"/>
                  </a:lnTo>
                  <a:lnTo>
                    <a:pt x="1113" y="1659"/>
                  </a:lnTo>
                  <a:lnTo>
                    <a:pt x="1104" y="1657"/>
                  </a:lnTo>
                  <a:lnTo>
                    <a:pt x="1103" y="1663"/>
                  </a:lnTo>
                  <a:lnTo>
                    <a:pt x="1104" y="1670"/>
                  </a:lnTo>
                  <a:lnTo>
                    <a:pt x="1106" y="1673"/>
                  </a:lnTo>
                  <a:lnTo>
                    <a:pt x="1113" y="1692"/>
                  </a:lnTo>
                  <a:lnTo>
                    <a:pt x="1101" y="1693"/>
                  </a:lnTo>
                  <a:lnTo>
                    <a:pt x="1088" y="1696"/>
                  </a:lnTo>
                  <a:lnTo>
                    <a:pt x="1077" y="1698"/>
                  </a:lnTo>
                  <a:lnTo>
                    <a:pt x="1064" y="1699"/>
                  </a:lnTo>
                  <a:lnTo>
                    <a:pt x="1052" y="1701"/>
                  </a:lnTo>
                  <a:lnTo>
                    <a:pt x="1040" y="1702"/>
                  </a:lnTo>
                  <a:lnTo>
                    <a:pt x="1028" y="1704"/>
                  </a:lnTo>
                  <a:lnTo>
                    <a:pt x="1015" y="1705"/>
                  </a:lnTo>
                  <a:lnTo>
                    <a:pt x="1015" y="1724"/>
                  </a:lnTo>
                  <a:lnTo>
                    <a:pt x="1029" y="1722"/>
                  </a:lnTo>
                  <a:lnTo>
                    <a:pt x="1044" y="1721"/>
                  </a:lnTo>
                  <a:lnTo>
                    <a:pt x="1058" y="1719"/>
                  </a:lnTo>
                  <a:lnTo>
                    <a:pt x="1074" y="1718"/>
                  </a:lnTo>
                  <a:lnTo>
                    <a:pt x="1088" y="1715"/>
                  </a:lnTo>
                  <a:lnTo>
                    <a:pt x="1103" y="1714"/>
                  </a:lnTo>
                  <a:lnTo>
                    <a:pt x="1117" y="1711"/>
                  </a:lnTo>
                  <a:lnTo>
                    <a:pt x="1132" y="1708"/>
                  </a:lnTo>
                  <a:lnTo>
                    <a:pt x="1137" y="1706"/>
                  </a:lnTo>
                  <a:lnTo>
                    <a:pt x="1143" y="1706"/>
                  </a:lnTo>
                  <a:lnTo>
                    <a:pt x="1149" y="1708"/>
                  </a:lnTo>
                  <a:lnTo>
                    <a:pt x="1156" y="1709"/>
                  </a:lnTo>
                  <a:lnTo>
                    <a:pt x="1166" y="1712"/>
                  </a:lnTo>
                  <a:lnTo>
                    <a:pt x="1173" y="1715"/>
                  </a:lnTo>
                  <a:lnTo>
                    <a:pt x="1179" y="1717"/>
                  </a:lnTo>
                  <a:lnTo>
                    <a:pt x="1188" y="1717"/>
                  </a:lnTo>
                  <a:lnTo>
                    <a:pt x="1195" y="1714"/>
                  </a:lnTo>
                  <a:lnTo>
                    <a:pt x="1207" y="1709"/>
                  </a:lnTo>
                  <a:lnTo>
                    <a:pt x="1220" y="1702"/>
                  </a:lnTo>
                  <a:lnTo>
                    <a:pt x="1235" y="1695"/>
                  </a:lnTo>
                  <a:lnTo>
                    <a:pt x="1251" y="1685"/>
                  </a:lnTo>
                  <a:lnTo>
                    <a:pt x="1266" y="1675"/>
                  </a:lnTo>
                  <a:lnTo>
                    <a:pt x="1280" y="1665"/>
                  </a:lnTo>
                  <a:lnTo>
                    <a:pt x="1290" y="1653"/>
                  </a:lnTo>
                  <a:lnTo>
                    <a:pt x="1306" y="1646"/>
                  </a:lnTo>
                  <a:lnTo>
                    <a:pt x="1322" y="1639"/>
                  </a:lnTo>
                  <a:lnTo>
                    <a:pt x="1336" y="1630"/>
                  </a:lnTo>
                  <a:lnTo>
                    <a:pt x="1352" y="1621"/>
                  </a:lnTo>
                  <a:lnTo>
                    <a:pt x="1366" y="1611"/>
                  </a:lnTo>
                  <a:lnTo>
                    <a:pt x="1381" y="1603"/>
                  </a:lnTo>
                  <a:lnTo>
                    <a:pt x="1395" y="1593"/>
                  </a:lnTo>
                  <a:lnTo>
                    <a:pt x="1410" y="1583"/>
                  </a:lnTo>
                  <a:lnTo>
                    <a:pt x="1401" y="1565"/>
                  </a:lnTo>
                  <a:lnTo>
                    <a:pt x="1389" y="1574"/>
                  </a:lnTo>
                  <a:lnTo>
                    <a:pt x="1378" y="1583"/>
                  </a:lnTo>
                  <a:lnTo>
                    <a:pt x="1365" y="1590"/>
                  </a:lnTo>
                  <a:lnTo>
                    <a:pt x="1353" y="1597"/>
                  </a:lnTo>
                  <a:lnTo>
                    <a:pt x="1340" y="1606"/>
                  </a:lnTo>
                  <a:lnTo>
                    <a:pt x="1328" y="1613"/>
                  </a:lnTo>
                  <a:lnTo>
                    <a:pt x="1315" y="1619"/>
                  </a:lnTo>
                  <a:lnTo>
                    <a:pt x="1302" y="1626"/>
                  </a:lnTo>
                  <a:lnTo>
                    <a:pt x="1304" y="1606"/>
                  </a:lnTo>
                  <a:lnTo>
                    <a:pt x="1304" y="1585"/>
                  </a:lnTo>
                  <a:lnTo>
                    <a:pt x="1306" y="1567"/>
                  </a:lnTo>
                  <a:lnTo>
                    <a:pt x="1310" y="1551"/>
                  </a:lnTo>
                  <a:lnTo>
                    <a:pt x="1320" y="1535"/>
                  </a:lnTo>
                  <a:lnTo>
                    <a:pt x="1333" y="1521"/>
                  </a:lnTo>
                  <a:lnTo>
                    <a:pt x="1342" y="1505"/>
                  </a:lnTo>
                  <a:lnTo>
                    <a:pt x="1342" y="1486"/>
                  </a:lnTo>
                  <a:lnTo>
                    <a:pt x="1336" y="1472"/>
                  </a:lnTo>
                  <a:lnTo>
                    <a:pt x="1328" y="1460"/>
                  </a:lnTo>
                  <a:lnTo>
                    <a:pt x="1319" y="1450"/>
                  </a:lnTo>
                  <a:lnTo>
                    <a:pt x="1310" y="1441"/>
                  </a:lnTo>
                  <a:lnTo>
                    <a:pt x="1316" y="1437"/>
                  </a:lnTo>
                  <a:lnTo>
                    <a:pt x="1323" y="1431"/>
                  </a:lnTo>
                  <a:lnTo>
                    <a:pt x="1329" y="1427"/>
                  </a:lnTo>
                  <a:lnTo>
                    <a:pt x="1335" y="1423"/>
                  </a:lnTo>
                  <a:lnTo>
                    <a:pt x="1326" y="1405"/>
                  </a:lnTo>
                  <a:lnTo>
                    <a:pt x="1322" y="1408"/>
                  </a:lnTo>
                  <a:lnTo>
                    <a:pt x="1317" y="1413"/>
                  </a:lnTo>
                  <a:lnTo>
                    <a:pt x="1313" y="1417"/>
                  </a:lnTo>
                  <a:lnTo>
                    <a:pt x="1307" y="1420"/>
                  </a:lnTo>
                  <a:lnTo>
                    <a:pt x="1310" y="1408"/>
                  </a:lnTo>
                  <a:lnTo>
                    <a:pt x="1313" y="1398"/>
                  </a:lnTo>
                  <a:lnTo>
                    <a:pt x="1319" y="1391"/>
                  </a:lnTo>
                  <a:lnTo>
                    <a:pt x="1330" y="1388"/>
                  </a:lnTo>
                  <a:lnTo>
                    <a:pt x="1345" y="1365"/>
                  </a:lnTo>
                  <a:lnTo>
                    <a:pt x="1339" y="1361"/>
                  </a:lnTo>
                  <a:lnTo>
                    <a:pt x="1335" y="1355"/>
                  </a:lnTo>
                  <a:lnTo>
                    <a:pt x="1330" y="1349"/>
                  </a:lnTo>
                  <a:lnTo>
                    <a:pt x="1328" y="1342"/>
                  </a:lnTo>
                  <a:lnTo>
                    <a:pt x="1328" y="1339"/>
                  </a:lnTo>
                  <a:lnTo>
                    <a:pt x="1326" y="1338"/>
                  </a:lnTo>
                  <a:lnTo>
                    <a:pt x="1326" y="1335"/>
                  </a:lnTo>
                  <a:lnTo>
                    <a:pt x="1325" y="1332"/>
                  </a:lnTo>
                  <a:lnTo>
                    <a:pt x="1364" y="1371"/>
                  </a:lnTo>
                  <a:lnTo>
                    <a:pt x="1362" y="1372"/>
                  </a:lnTo>
                  <a:lnTo>
                    <a:pt x="1362" y="1374"/>
                  </a:lnTo>
                  <a:lnTo>
                    <a:pt x="1361" y="1375"/>
                  </a:lnTo>
                  <a:lnTo>
                    <a:pt x="1359" y="1377"/>
                  </a:lnTo>
                  <a:lnTo>
                    <a:pt x="1356" y="1374"/>
                  </a:lnTo>
                  <a:lnTo>
                    <a:pt x="1352" y="1371"/>
                  </a:lnTo>
                  <a:lnTo>
                    <a:pt x="1348" y="1368"/>
                  </a:lnTo>
                  <a:lnTo>
                    <a:pt x="1345" y="1365"/>
                  </a:lnTo>
                  <a:lnTo>
                    <a:pt x="1330" y="1388"/>
                  </a:lnTo>
                  <a:lnTo>
                    <a:pt x="1332" y="1388"/>
                  </a:lnTo>
                  <a:lnTo>
                    <a:pt x="1333" y="1388"/>
                  </a:lnTo>
                  <a:lnTo>
                    <a:pt x="1333" y="1388"/>
                  </a:lnTo>
                  <a:lnTo>
                    <a:pt x="1335" y="1390"/>
                  </a:lnTo>
                  <a:lnTo>
                    <a:pt x="1336" y="1390"/>
                  </a:lnTo>
                  <a:lnTo>
                    <a:pt x="1339" y="1390"/>
                  </a:lnTo>
                  <a:lnTo>
                    <a:pt x="1340" y="1391"/>
                  </a:lnTo>
                  <a:lnTo>
                    <a:pt x="1342" y="1391"/>
                  </a:lnTo>
                  <a:lnTo>
                    <a:pt x="1338" y="1395"/>
                  </a:lnTo>
                  <a:lnTo>
                    <a:pt x="1335" y="1398"/>
                  </a:lnTo>
                  <a:lnTo>
                    <a:pt x="1330" y="1403"/>
                  </a:lnTo>
                  <a:lnTo>
                    <a:pt x="1326" y="1405"/>
                  </a:lnTo>
                  <a:lnTo>
                    <a:pt x="1335" y="1423"/>
                  </a:lnTo>
                  <a:lnTo>
                    <a:pt x="1340" y="1418"/>
                  </a:lnTo>
                  <a:lnTo>
                    <a:pt x="1346" y="1413"/>
                  </a:lnTo>
                  <a:lnTo>
                    <a:pt x="1352" y="1408"/>
                  </a:lnTo>
                  <a:lnTo>
                    <a:pt x="1358" y="1404"/>
                  </a:lnTo>
                  <a:lnTo>
                    <a:pt x="1359" y="1407"/>
                  </a:lnTo>
                  <a:lnTo>
                    <a:pt x="1362" y="1411"/>
                  </a:lnTo>
                  <a:lnTo>
                    <a:pt x="1365" y="1416"/>
                  </a:lnTo>
                  <a:lnTo>
                    <a:pt x="1371" y="1421"/>
                  </a:lnTo>
                  <a:lnTo>
                    <a:pt x="1379" y="1429"/>
                  </a:lnTo>
                  <a:lnTo>
                    <a:pt x="1382" y="1434"/>
                  </a:lnTo>
                  <a:lnTo>
                    <a:pt x="1382" y="1441"/>
                  </a:lnTo>
                  <a:lnTo>
                    <a:pt x="1384" y="1457"/>
                  </a:lnTo>
                  <a:lnTo>
                    <a:pt x="1388" y="1475"/>
                  </a:lnTo>
                  <a:lnTo>
                    <a:pt x="1395" y="1485"/>
                  </a:lnTo>
                  <a:lnTo>
                    <a:pt x="1401" y="1488"/>
                  </a:lnTo>
                  <a:lnTo>
                    <a:pt x="1405" y="1483"/>
                  </a:lnTo>
                  <a:lnTo>
                    <a:pt x="1407" y="1473"/>
                  </a:lnTo>
                  <a:lnTo>
                    <a:pt x="1410" y="1456"/>
                  </a:lnTo>
                  <a:lnTo>
                    <a:pt x="1410" y="1436"/>
                  </a:lnTo>
                  <a:lnTo>
                    <a:pt x="1408" y="1417"/>
                  </a:lnTo>
                  <a:lnTo>
                    <a:pt x="1484" y="1493"/>
                  </a:lnTo>
                  <a:lnTo>
                    <a:pt x="1474" y="1503"/>
                  </a:lnTo>
                  <a:lnTo>
                    <a:pt x="1464" y="1512"/>
                  </a:lnTo>
                  <a:lnTo>
                    <a:pt x="1454" y="1522"/>
                  </a:lnTo>
                  <a:lnTo>
                    <a:pt x="1444" y="1531"/>
                  </a:lnTo>
                  <a:lnTo>
                    <a:pt x="1434" y="1539"/>
                  </a:lnTo>
                  <a:lnTo>
                    <a:pt x="1423" y="1548"/>
                  </a:lnTo>
                  <a:lnTo>
                    <a:pt x="1412" y="1557"/>
                  </a:lnTo>
                  <a:lnTo>
                    <a:pt x="1401" y="1565"/>
                  </a:lnTo>
                  <a:lnTo>
                    <a:pt x="1410" y="1583"/>
                  </a:lnTo>
                  <a:lnTo>
                    <a:pt x="1421" y="1574"/>
                  </a:lnTo>
                  <a:lnTo>
                    <a:pt x="1433" y="1565"/>
                  </a:lnTo>
                  <a:lnTo>
                    <a:pt x="1444" y="1557"/>
                  </a:lnTo>
                  <a:lnTo>
                    <a:pt x="1456" y="1547"/>
                  </a:lnTo>
                  <a:lnTo>
                    <a:pt x="1466" y="1538"/>
                  </a:lnTo>
                  <a:lnTo>
                    <a:pt x="1477" y="1528"/>
                  </a:lnTo>
                  <a:lnTo>
                    <a:pt x="1487" y="1518"/>
                  </a:lnTo>
                  <a:lnTo>
                    <a:pt x="1499" y="1508"/>
                  </a:lnTo>
                  <a:lnTo>
                    <a:pt x="1617" y="1624"/>
                  </a:lnTo>
                  <a:lnTo>
                    <a:pt x="1585" y="1655"/>
                  </a:lnTo>
                  <a:lnTo>
                    <a:pt x="1554" y="1682"/>
                  </a:lnTo>
                  <a:lnTo>
                    <a:pt x="1519" y="1708"/>
                  </a:lnTo>
                  <a:lnTo>
                    <a:pt x="1484" y="1734"/>
                  </a:lnTo>
                  <a:lnTo>
                    <a:pt x="1448" y="1757"/>
                  </a:lnTo>
                  <a:lnTo>
                    <a:pt x="1411" y="1778"/>
                  </a:lnTo>
                  <a:lnTo>
                    <a:pt x="1374" y="1799"/>
                  </a:lnTo>
                  <a:lnTo>
                    <a:pt x="1335" y="1816"/>
                  </a:lnTo>
                  <a:lnTo>
                    <a:pt x="1294" y="1833"/>
                  </a:lnTo>
                  <a:lnTo>
                    <a:pt x="1253" y="1848"/>
                  </a:lnTo>
                  <a:lnTo>
                    <a:pt x="1211" y="1861"/>
                  </a:lnTo>
                  <a:lnTo>
                    <a:pt x="1168" y="1871"/>
                  </a:lnTo>
                  <a:lnTo>
                    <a:pt x="1124" y="1879"/>
                  </a:lnTo>
                  <a:lnTo>
                    <a:pt x="1081" y="1885"/>
                  </a:lnTo>
                  <a:lnTo>
                    <a:pt x="1035" y="1889"/>
                  </a:lnTo>
                  <a:lnTo>
                    <a:pt x="991" y="1892"/>
                  </a:lnTo>
                  <a:lnTo>
                    <a:pt x="983" y="1898"/>
                  </a:lnTo>
                  <a:lnTo>
                    <a:pt x="975" y="1902"/>
                  </a:lnTo>
                  <a:lnTo>
                    <a:pt x="965" y="1905"/>
                  </a:lnTo>
                  <a:lnTo>
                    <a:pt x="955" y="1907"/>
                  </a:lnTo>
                  <a:lnTo>
                    <a:pt x="943" y="1905"/>
                  </a:lnTo>
                  <a:lnTo>
                    <a:pt x="933" y="1902"/>
                  </a:lnTo>
                  <a:lnTo>
                    <a:pt x="923" y="1897"/>
                  </a:lnTo>
                  <a:lnTo>
                    <a:pt x="914" y="1891"/>
                  </a:lnTo>
                  <a:lnTo>
                    <a:pt x="871" y="1888"/>
                  </a:lnTo>
                  <a:lnTo>
                    <a:pt x="829" y="1882"/>
                  </a:lnTo>
                  <a:lnTo>
                    <a:pt x="787" y="1875"/>
                  </a:lnTo>
                  <a:lnTo>
                    <a:pt x="746" y="1866"/>
                  </a:lnTo>
                  <a:lnTo>
                    <a:pt x="705" y="1855"/>
                  </a:lnTo>
                  <a:lnTo>
                    <a:pt x="665" y="1842"/>
                  </a:lnTo>
                  <a:lnTo>
                    <a:pt x="626" y="1827"/>
                  </a:lnTo>
                  <a:lnTo>
                    <a:pt x="587" y="1812"/>
                  </a:lnTo>
                  <a:lnTo>
                    <a:pt x="548" y="1793"/>
                  </a:lnTo>
                  <a:lnTo>
                    <a:pt x="512" y="1774"/>
                  </a:lnTo>
                  <a:lnTo>
                    <a:pt x="475" y="1753"/>
                  </a:lnTo>
                  <a:lnTo>
                    <a:pt x="440" y="1729"/>
                  </a:lnTo>
                  <a:lnTo>
                    <a:pt x="406" y="1705"/>
                  </a:lnTo>
                  <a:lnTo>
                    <a:pt x="373" y="1678"/>
                  </a:lnTo>
                  <a:lnTo>
                    <a:pt x="341" y="1650"/>
                  </a:lnTo>
                  <a:lnTo>
                    <a:pt x="309" y="1620"/>
                  </a:lnTo>
                  <a:lnTo>
                    <a:pt x="308" y="1617"/>
                  </a:lnTo>
                  <a:lnTo>
                    <a:pt x="305" y="1616"/>
                  </a:lnTo>
                  <a:lnTo>
                    <a:pt x="304" y="1613"/>
                  </a:lnTo>
                  <a:lnTo>
                    <a:pt x="301" y="1610"/>
                  </a:lnTo>
                  <a:lnTo>
                    <a:pt x="419" y="1492"/>
                  </a:lnTo>
                  <a:lnTo>
                    <a:pt x="422" y="1495"/>
                  </a:lnTo>
                  <a:lnTo>
                    <a:pt x="423" y="1498"/>
                  </a:lnTo>
                  <a:lnTo>
                    <a:pt x="426" y="1499"/>
                  </a:lnTo>
                  <a:lnTo>
                    <a:pt x="427" y="1502"/>
                  </a:lnTo>
                  <a:lnTo>
                    <a:pt x="452" y="1525"/>
                  </a:lnTo>
                  <a:lnTo>
                    <a:pt x="476" y="1547"/>
                  </a:lnTo>
                  <a:lnTo>
                    <a:pt x="501" y="1567"/>
                  </a:lnTo>
                  <a:lnTo>
                    <a:pt x="528" y="1587"/>
                  </a:lnTo>
                  <a:lnTo>
                    <a:pt x="554" y="1604"/>
                  </a:lnTo>
                  <a:lnTo>
                    <a:pt x="583" y="1621"/>
                  </a:lnTo>
                  <a:lnTo>
                    <a:pt x="610" y="1637"/>
                  </a:lnTo>
                  <a:lnTo>
                    <a:pt x="639" y="1652"/>
                  </a:lnTo>
                  <a:lnTo>
                    <a:pt x="669" y="1665"/>
                  </a:lnTo>
                  <a:lnTo>
                    <a:pt x="698" y="1678"/>
                  </a:lnTo>
                  <a:lnTo>
                    <a:pt x="728" y="1688"/>
                  </a:lnTo>
                  <a:lnTo>
                    <a:pt x="760" y="1696"/>
                  </a:lnTo>
                  <a:lnTo>
                    <a:pt x="790" y="1705"/>
                  </a:lnTo>
                  <a:lnTo>
                    <a:pt x="822" y="1712"/>
                  </a:lnTo>
                  <a:lnTo>
                    <a:pt x="855" y="1717"/>
                  </a:lnTo>
                  <a:lnTo>
                    <a:pt x="887" y="1721"/>
                  </a:lnTo>
                  <a:lnTo>
                    <a:pt x="887" y="1702"/>
                  </a:lnTo>
                  <a:lnTo>
                    <a:pt x="855" y="1698"/>
                  </a:lnTo>
                  <a:lnTo>
                    <a:pt x="825" y="1693"/>
                  </a:lnTo>
                  <a:lnTo>
                    <a:pt x="793" y="1686"/>
                  </a:lnTo>
                  <a:lnTo>
                    <a:pt x="763" y="1679"/>
                  </a:lnTo>
                  <a:lnTo>
                    <a:pt x="733" y="1669"/>
                  </a:lnTo>
                  <a:lnTo>
                    <a:pt x="704" y="1659"/>
                  </a:lnTo>
                  <a:lnTo>
                    <a:pt x="675" y="1647"/>
                  </a:lnTo>
                  <a:lnTo>
                    <a:pt x="646" y="1634"/>
                  </a:lnTo>
                  <a:lnTo>
                    <a:pt x="619" y="1620"/>
                  </a:lnTo>
                  <a:lnTo>
                    <a:pt x="592" y="1606"/>
                  </a:lnTo>
                  <a:lnTo>
                    <a:pt x="564" y="1588"/>
                  </a:lnTo>
                  <a:lnTo>
                    <a:pt x="538" y="1571"/>
                  </a:lnTo>
                  <a:lnTo>
                    <a:pt x="512" y="1552"/>
                  </a:lnTo>
                  <a:lnTo>
                    <a:pt x="488" y="1532"/>
                  </a:lnTo>
                  <a:lnTo>
                    <a:pt x="463" y="1511"/>
                  </a:lnTo>
                  <a:lnTo>
                    <a:pt x="440" y="1489"/>
                  </a:lnTo>
                  <a:lnTo>
                    <a:pt x="439" y="1486"/>
                  </a:lnTo>
                  <a:lnTo>
                    <a:pt x="436" y="1483"/>
                  </a:lnTo>
                  <a:lnTo>
                    <a:pt x="435" y="1482"/>
                  </a:lnTo>
                  <a:lnTo>
                    <a:pt x="432" y="1479"/>
                  </a:lnTo>
                  <a:lnTo>
                    <a:pt x="435" y="1476"/>
                  </a:lnTo>
                  <a:lnTo>
                    <a:pt x="438" y="1476"/>
                  </a:lnTo>
                  <a:lnTo>
                    <a:pt x="442" y="1476"/>
                  </a:lnTo>
                  <a:lnTo>
                    <a:pt x="445" y="1476"/>
                  </a:lnTo>
                  <a:lnTo>
                    <a:pt x="449" y="1476"/>
                  </a:lnTo>
                  <a:lnTo>
                    <a:pt x="459" y="1475"/>
                  </a:lnTo>
                  <a:lnTo>
                    <a:pt x="468" y="1475"/>
                  </a:lnTo>
                  <a:lnTo>
                    <a:pt x="474" y="1475"/>
                  </a:lnTo>
                  <a:lnTo>
                    <a:pt x="479" y="1476"/>
                  </a:lnTo>
                  <a:lnTo>
                    <a:pt x="482" y="1477"/>
                  </a:lnTo>
                  <a:lnTo>
                    <a:pt x="487" y="1480"/>
                  </a:lnTo>
                  <a:lnTo>
                    <a:pt x="491" y="1483"/>
                  </a:lnTo>
                  <a:lnTo>
                    <a:pt x="495" y="1486"/>
                  </a:lnTo>
                  <a:lnTo>
                    <a:pt x="505" y="1490"/>
                  </a:lnTo>
                  <a:lnTo>
                    <a:pt x="515" y="1488"/>
                  </a:lnTo>
                  <a:lnTo>
                    <a:pt x="525" y="1479"/>
                  </a:lnTo>
                  <a:lnTo>
                    <a:pt x="535" y="1469"/>
                  </a:lnTo>
                  <a:lnTo>
                    <a:pt x="541" y="1465"/>
                  </a:lnTo>
                  <a:lnTo>
                    <a:pt x="550" y="1460"/>
                  </a:lnTo>
                  <a:lnTo>
                    <a:pt x="560" y="1457"/>
                  </a:lnTo>
                  <a:lnTo>
                    <a:pt x="570" y="1456"/>
                  </a:lnTo>
                  <a:lnTo>
                    <a:pt x="582" y="1453"/>
                  </a:lnTo>
                  <a:lnTo>
                    <a:pt x="592" y="1452"/>
                  </a:lnTo>
                  <a:lnTo>
                    <a:pt x="602" y="1450"/>
                  </a:lnTo>
                  <a:lnTo>
                    <a:pt x="610" y="1447"/>
                  </a:lnTo>
                  <a:lnTo>
                    <a:pt x="615" y="1446"/>
                  </a:lnTo>
                  <a:lnTo>
                    <a:pt x="618" y="1443"/>
                  </a:lnTo>
                  <a:lnTo>
                    <a:pt x="619" y="1441"/>
                  </a:lnTo>
                  <a:lnTo>
                    <a:pt x="620" y="1440"/>
                  </a:lnTo>
                  <a:lnTo>
                    <a:pt x="635" y="1450"/>
                  </a:lnTo>
                  <a:lnTo>
                    <a:pt x="651" y="1460"/>
                  </a:lnTo>
                  <a:lnTo>
                    <a:pt x="665" y="1469"/>
                  </a:lnTo>
                  <a:lnTo>
                    <a:pt x="681" y="1479"/>
                  </a:lnTo>
                  <a:lnTo>
                    <a:pt x="697" y="1486"/>
                  </a:lnTo>
                  <a:lnTo>
                    <a:pt x="713" y="1495"/>
                  </a:lnTo>
                  <a:lnTo>
                    <a:pt x="728" y="1502"/>
                  </a:lnTo>
                  <a:lnTo>
                    <a:pt x="746" y="1509"/>
                  </a:lnTo>
                  <a:lnTo>
                    <a:pt x="762" y="1515"/>
                  </a:lnTo>
                  <a:lnTo>
                    <a:pt x="779" y="1521"/>
                  </a:lnTo>
                  <a:lnTo>
                    <a:pt x="796" y="1526"/>
                  </a:lnTo>
                  <a:lnTo>
                    <a:pt x="813" y="1532"/>
                  </a:lnTo>
                  <a:lnTo>
                    <a:pt x="831" y="1537"/>
                  </a:lnTo>
                  <a:lnTo>
                    <a:pt x="848" y="1541"/>
                  </a:lnTo>
                  <a:lnTo>
                    <a:pt x="865" y="1544"/>
                  </a:lnTo>
                  <a:lnTo>
                    <a:pt x="884" y="1547"/>
                  </a:lnTo>
                  <a:lnTo>
                    <a:pt x="883" y="1528"/>
                  </a:lnTo>
                  <a:lnTo>
                    <a:pt x="864" y="1525"/>
                  </a:lnTo>
                  <a:lnTo>
                    <a:pt x="845" y="1521"/>
                  </a:lnTo>
                  <a:lnTo>
                    <a:pt x="828" y="1516"/>
                  </a:lnTo>
                  <a:lnTo>
                    <a:pt x="809" y="1512"/>
                  </a:lnTo>
                  <a:lnTo>
                    <a:pt x="790" y="1506"/>
                  </a:lnTo>
                  <a:lnTo>
                    <a:pt x="773" y="1501"/>
                  </a:lnTo>
                  <a:lnTo>
                    <a:pt x="756" y="1493"/>
                  </a:lnTo>
                  <a:lnTo>
                    <a:pt x="739" y="1486"/>
                  </a:lnTo>
                  <a:lnTo>
                    <a:pt x="721" y="1477"/>
                  </a:lnTo>
                  <a:lnTo>
                    <a:pt x="704" y="1470"/>
                  </a:lnTo>
                  <a:lnTo>
                    <a:pt x="688" y="1462"/>
                  </a:lnTo>
                  <a:lnTo>
                    <a:pt x="671" y="1452"/>
                  </a:lnTo>
                  <a:lnTo>
                    <a:pt x="655" y="1441"/>
                  </a:lnTo>
                  <a:lnTo>
                    <a:pt x="639" y="1431"/>
                  </a:lnTo>
                  <a:lnTo>
                    <a:pt x="623" y="1420"/>
                  </a:lnTo>
                  <a:lnTo>
                    <a:pt x="609" y="1408"/>
                  </a:lnTo>
                  <a:lnTo>
                    <a:pt x="607" y="1405"/>
                  </a:lnTo>
                  <a:lnTo>
                    <a:pt x="606" y="1403"/>
                  </a:lnTo>
                  <a:lnTo>
                    <a:pt x="605" y="1400"/>
                  </a:lnTo>
                  <a:lnTo>
                    <a:pt x="603" y="1397"/>
                  </a:lnTo>
                  <a:lnTo>
                    <a:pt x="593" y="1384"/>
                  </a:lnTo>
                  <a:lnTo>
                    <a:pt x="584" y="1377"/>
                  </a:lnTo>
                  <a:lnTo>
                    <a:pt x="579" y="1372"/>
                  </a:lnTo>
                  <a:lnTo>
                    <a:pt x="574" y="1361"/>
                  </a:lnTo>
                  <a:lnTo>
                    <a:pt x="573" y="1355"/>
                  </a:lnTo>
                  <a:lnTo>
                    <a:pt x="571" y="1351"/>
                  </a:lnTo>
                  <a:lnTo>
                    <a:pt x="569" y="1348"/>
                  </a:lnTo>
                  <a:lnTo>
                    <a:pt x="564" y="1346"/>
                  </a:lnTo>
                  <a:lnTo>
                    <a:pt x="648" y="1263"/>
                  </a:lnTo>
                  <a:lnTo>
                    <a:pt x="636" y="1249"/>
                  </a:lnTo>
                  <a:lnTo>
                    <a:pt x="541" y="1342"/>
                  </a:lnTo>
                  <a:lnTo>
                    <a:pt x="538" y="1339"/>
                  </a:lnTo>
                  <a:lnTo>
                    <a:pt x="535" y="1335"/>
                  </a:lnTo>
                  <a:lnTo>
                    <a:pt x="533" y="1332"/>
                  </a:lnTo>
                  <a:lnTo>
                    <a:pt x="530" y="1329"/>
                  </a:lnTo>
                  <a:lnTo>
                    <a:pt x="531" y="1323"/>
                  </a:lnTo>
                  <a:lnTo>
                    <a:pt x="533" y="1318"/>
                  </a:lnTo>
                  <a:lnTo>
                    <a:pt x="534" y="1312"/>
                  </a:lnTo>
                  <a:lnTo>
                    <a:pt x="535" y="1306"/>
                  </a:lnTo>
                  <a:lnTo>
                    <a:pt x="535" y="1293"/>
                  </a:lnTo>
                  <a:lnTo>
                    <a:pt x="533" y="1279"/>
                  </a:lnTo>
                  <a:lnTo>
                    <a:pt x="527" y="1263"/>
                  </a:lnTo>
                  <a:lnTo>
                    <a:pt x="517" y="1246"/>
                  </a:lnTo>
                  <a:lnTo>
                    <a:pt x="507" y="1230"/>
                  </a:lnTo>
                  <a:lnTo>
                    <a:pt x="501" y="1220"/>
                  </a:lnTo>
                  <a:lnTo>
                    <a:pt x="498" y="1208"/>
                  </a:lnTo>
                  <a:lnTo>
                    <a:pt x="499" y="1195"/>
                  </a:lnTo>
                  <a:lnTo>
                    <a:pt x="502" y="1182"/>
                  </a:lnTo>
                  <a:lnTo>
                    <a:pt x="504" y="1172"/>
                  </a:lnTo>
                  <a:lnTo>
                    <a:pt x="504" y="1164"/>
                  </a:lnTo>
                  <a:lnTo>
                    <a:pt x="499" y="1152"/>
                  </a:lnTo>
                  <a:lnTo>
                    <a:pt x="494" y="1139"/>
                  </a:lnTo>
                  <a:lnTo>
                    <a:pt x="491" y="1128"/>
                  </a:lnTo>
                  <a:lnTo>
                    <a:pt x="487" y="1118"/>
                  </a:lnTo>
                  <a:lnTo>
                    <a:pt x="481" y="1109"/>
                  </a:lnTo>
                  <a:lnTo>
                    <a:pt x="475" y="1099"/>
                  </a:lnTo>
                  <a:lnTo>
                    <a:pt x="471" y="1086"/>
                  </a:lnTo>
                  <a:lnTo>
                    <a:pt x="471" y="1071"/>
                  </a:lnTo>
                  <a:lnTo>
                    <a:pt x="474" y="1056"/>
                  </a:lnTo>
                  <a:lnTo>
                    <a:pt x="479" y="1043"/>
                  </a:lnTo>
                  <a:lnTo>
                    <a:pt x="485" y="1033"/>
                  </a:lnTo>
                  <a:lnTo>
                    <a:pt x="491" y="1028"/>
                  </a:lnTo>
                  <a:lnTo>
                    <a:pt x="492" y="1027"/>
                  </a:lnTo>
                  <a:lnTo>
                    <a:pt x="495" y="1024"/>
                  </a:lnTo>
                  <a:lnTo>
                    <a:pt x="501" y="1017"/>
                  </a:lnTo>
                  <a:lnTo>
                    <a:pt x="508" y="1007"/>
                  </a:lnTo>
                  <a:lnTo>
                    <a:pt x="517" y="995"/>
                  </a:lnTo>
                  <a:lnTo>
                    <a:pt x="523" y="986"/>
                  </a:lnTo>
                  <a:lnTo>
                    <a:pt x="527" y="976"/>
                  </a:lnTo>
                  <a:lnTo>
                    <a:pt x="531" y="965"/>
                  </a:lnTo>
                  <a:lnTo>
                    <a:pt x="534" y="955"/>
                  </a:lnTo>
                  <a:lnTo>
                    <a:pt x="564" y="955"/>
                  </a:lnTo>
                  <a:lnTo>
                    <a:pt x="569" y="959"/>
                  </a:lnTo>
                  <a:lnTo>
                    <a:pt x="573" y="963"/>
                  </a:lnTo>
                  <a:lnTo>
                    <a:pt x="579" y="969"/>
                  </a:lnTo>
                  <a:lnTo>
                    <a:pt x="584" y="974"/>
                  </a:lnTo>
                  <a:lnTo>
                    <a:pt x="584" y="984"/>
                  </a:lnTo>
                  <a:lnTo>
                    <a:pt x="586" y="994"/>
                  </a:lnTo>
                  <a:lnTo>
                    <a:pt x="587" y="1005"/>
                  </a:lnTo>
                  <a:lnTo>
                    <a:pt x="589" y="1015"/>
                  </a:lnTo>
                  <a:lnTo>
                    <a:pt x="584" y="1018"/>
                  </a:lnTo>
                  <a:lnTo>
                    <a:pt x="580" y="1022"/>
                  </a:lnTo>
                  <a:lnTo>
                    <a:pt x="574" y="1027"/>
                  </a:lnTo>
                  <a:lnTo>
                    <a:pt x="570" y="1031"/>
                  </a:lnTo>
                  <a:lnTo>
                    <a:pt x="566" y="1041"/>
                  </a:lnTo>
                  <a:lnTo>
                    <a:pt x="571" y="1051"/>
                  </a:lnTo>
                  <a:lnTo>
                    <a:pt x="577" y="1057"/>
                  </a:lnTo>
                  <a:lnTo>
                    <a:pt x="582" y="1060"/>
                  </a:lnTo>
                  <a:lnTo>
                    <a:pt x="597" y="1063"/>
                  </a:lnTo>
                  <a:lnTo>
                    <a:pt x="602" y="1077"/>
                  </a:lnTo>
                  <a:lnTo>
                    <a:pt x="607" y="1093"/>
                  </a:lnTo>
                  <a:lnTo>
                    <a:pt x="613" y="1107"/>
                  </a:lnTo>
                  <a:lnTo>
                    <a:pt x="619" y="1122"/>
                  </a:lnTo>
                  <a:lnTo>
                    <a:pt x="626" y="1136"/>
                  </a:lnTo>
                  <a:lnTo>
                    <a:pt x="633" y="1149"/>
                  </a:lnTo>
                  <a:lnTo>
                    <a:pt x="641" y="1164"/>
                  </a:lnTo>
                  <a:lnTo>
                    <a:pt x="649" y="1177"/>
                  </a:lnTo>
                  <a:lnTo>
                    <a:pt x="664" y="1164"/>
                  </a:lnTo>
                  <a:lnTo>
                    <a:pt x="656" y="1152"/>
                  </a:lnTo>
                  <a:lnTo>
                    <a:pt x="649" y="1141"/>
                  </a:lnTo>
                  <a:lnTo>
                    <a:pt x="643" y="1129"/>
                  </a:lnTo>
                  <a:lnTo>
                    <a:pt x="636" y="1116"/>
                  </a:lnTo>
                  <a:lnTo>
                    <a:pt x="632" y="1105"/>
                  </a:lnTo>
                  <a:lnTo>
                    <a:pt x="626" y="1092"/>
                  </a:lnTo>
                  <a:lnTo>
                    <a:pt x="622" y="1079"/>
                  </a:lnTo>
                  <a:lnTo>
                    <a:pt x="618" y="1066"/>
                  </a:lnTo>
                  <a:lnTo>
                    <a:pt x="620" y="1067"/>
                  </a:lnTo>
                  <a:lnTo>
                    <a:pt x="622" y="1067"/>
                  </a:lnTo>
                  <a:lnTo>
                    <a:pt x="625" y="1067"/>
                  </a:lnTo>
                  <a:lnTo>
                    <a:pt x="631" y="1067"/>
                  </a:lnTo>
                  <a:lnTo>
                    <a:pt x="638" y="1067"/>
                  </a:lnTo>
                  <a:lnTo>
                    <a:pt x="645" y="1067"/>
                  </a:lnTo>
                  <a:lnTo>
                    <a:pt x="654" y="1069"/>
                  </a:lnTo>
                  <a:lnTo>
                    <a:pt x="662" y="1069"/>
                  </a:lnTo>
                  <a:lnTo>
                    <a:pt x="671" y="1070"/>
                  </a:lnTo>
                  <a:lnTo>
                    <a:pt x="679" y="1073"/>
                  </a:lnTo>
                  <a:lnTo>
                    <a:pt x="690" y="1080"/>
                  </a:lnTo>
                  <a:lnTo>
                    <a:pt x="700" y="1089"/>
                  </a:lnTo>
                  <a:lnTo>
                    <a:pt x="710" y="1099"/>
                  </a:lnTo>
                  <a:lnTo>
                    <a:pt x="718" y="1107"/>
                  </a:lnTo>
                  <a:lnTo>
                    <a:pt x="726" y="1116"/>
                  </a:lnTo>
                  <a:lnTo>
                    <a:pt x="731" y="1122"/>
                  </a:lnTo>
                  <a:lnTo>
                    <a:pt x="733" y="1123"/>
                  </a:lnTo>
                  <a:lnTo>
                    <a:pt x="746" y="1139"/>
                  </a:lnTo>
                  <a:lnTo>
                    <a:pt x="688" y="1197"/>
                  </a:lnTo>
                  <a:lnTo>
                    <a:pt x="682" y="1188"/>
                  </a:lnTo>
                  <a:lnTo>
                    <a:pt x="675" y="1179"/>
                  </a:lnTo>
                  <a:lnTo>
                    <a:pt x="669" y="1172"/>
                  </a:lnTo>
                  <a:lnTo>
                    <a:pt x="664" y="1164"/>
                  </a:lnTo>
                  <a:lnTo>
                    <a:pt x="649" y="1177"/>
                  </a:lnTo>
                  <a:lnTo>
                    <a:pt x="655" y="1185"/>
                  </a:lnTo>
                  <a:lnTo>
                    <a:pt x="661" y="1192"/>
                  </a:lnTo>
                  <a:lnTo>
                    <a:pt x="668" y="1201"/>
                  </a:lnTo>
                  <a:lnTo>
                    <a:pt x="675" y="1210"/>
                  </a:lnTo>
                  <a:lnTo>
                    <a:pt x="636" y="1249"/>
                  </a:lnTo>
                  <a:lnTo>
                    <a:pt x="648" y="1263"/>
                  </a:lnTo>
                  <a:lnTo>
                    <a:pt x="687" y="1224"/>
                  </a:lnTo>
                  <a:lnTo>
                    <a:pt x="690" y="1227"/>
                  </a:lnTo>
                  <a:lnTo>
                    <a:pt x="692" y="1228"/>
                  </a:lnTo>
                  <a:lnTo>
                    <a:pt x="694" y="1231"/>
                  </a:lnTo>
                  <a:lnTo>
                    <a:pt x="697" y="1234"/>
                  </a:lnTo>
                  <a:lnTo>
                    <a:pt x="707" y="1244"/>
                  </a:lnTo>
                  <a:lnTo>
                    <a:pt x="718" y="1254"/>
                  </a:lnTo>
                  <a:lnTo>
                    <a:pt x="730" y="1263"/>
                  </a:lnTo>
                  <a:lnTo>
                    <a:pt x="741" y="1272"/>
                  </a:lnTo>
                  <a:lnTo>
                    <a:pt x="754" y="1280"/>
                  </a:lnTo>
                  <a:lnTo>
                    <a:pt x="766" y="1289"/>
                  </a:lnTo>
                  <a:lnTo>
                    <a:pt x="779" y="1296"/>
                  </a:lnTo>
                  <a:lnTo>
                    <a:pt x="792" y="1303"/>
                  </a:lnTo>
                  <a:lnTo>
                    <a:pt x="793" y="1299"/>
                  </a:lnTo>
                  <a:lnTo>
                    <a:pt x="795" y="1295"/>
                  </a:lnTo>
                  <a:lnTo>
                    <a:pt x="798" y="1290"/>
                  </a:lnTo>
                  <a:lnTo>
                    <a:pt x="800" y="1286"/>
                  </a:lnTo>
                  <a:lnTo>
                    <a:pt x="787" y="1279"/>
                  </a:lnTo>
                  <a:lnTo>
                    <a:pt x="776" y="1272"/>
                  </a:lnTo>
                  <a:lnTo>
                    <a:pt x="764" y="1264"/>
                  </a:lnTo>
                  <a:lnTo>
                    <a:pt x="753" y="1257"/>
                  </a:lnTo>
                  <a:lnTo>
                    <a:pt x="741" y="1249"/>
                  </a:lnTo>
                  <a:lnTo>
                    <a:pt x="731" y="1240"/>
                  </a:lnTo>
                  <a:lnTo>
                    <a:pt x="720" y="1230"/>
                  </a:lnTo>
                  <a:lnTo>
                    <a:pt x="710" y="1220"/>
                  </a:lnTo>
                  <a:lnTo>
                    <a:pt x="707" y="1217"/>
                  </a:lnTo>
                  <a:lnTo>
                    <a:pt x="705" y="1215"/>
                  </a:lnTo>
                  <a:lnTo>
                    <a:pt x="703" y="1213"/>
                  </a:lnTo>
                  <a:lnTo>
                    <a:pt x="700" y="1210"/>
                  </a:lnTo>
                  <a:lnTo>
                    <a:pt x="842" y="1069"/>
                  </a:lnTo>
                  <a:lnTo>
                    <a:pt x="836" y="1067"/>
                  </a:lnTo>
                  <a:lnTo>
                    <a:pt x="832" y="1066"/>
                  </a:lnTo>
                  <a:lnTo>
                    <a:pt x="826" y="1066"/>
                  </a:lnTo>
                  <a:lnTo>
                    <a:pt x="821" y="1064"/>
                  </a:lnTo>
                  <a:lnTo>
                    <a:pt x="773" y="1110"/>
                  </a:lnTo>
                  <a:lnTo>
                    <a:pt x="775" y="1094"/>
                  </a:lnTo>
                  <a:lnTo>
                    <a:pt x="773" y="1079"/>
                  </a:lnTo>
                  <a:lnTo>
                    <a:pt x="772" y="1067"/>
                  </a:lnTo>
                  <a:lnTo>
                    <a:pt x="772" y="1063"/>
                  </a:lnTo>
                  <a:lnTo>
                    <a:pt x="798" y="1053"/>
                  </a:lnTo>
                  <a:lnTo>
                    <a:pt x="766" y="1043"/>
                  </a:lnTo>
                  <a:lnTo>
                    <a:pt x="740" y="1030"/>
                  </a:lnTo>
                  <a:lnTo>
                    <a:pt x="718" y="1014"/>
                  </a:lnTo>
                  <a:lnTo>
                    <a:pt x="701" y="997"/>
                  </a:lnTo>
                  <a:lnTo>
                    <a:pt x="688" y="979"/>
                  </a:lnTo>
                  <a:lnTo>
                    <a:pt x="677" y="963"/>
                  </a:lnTo>
                  <a:lnTo>
                    <a:pt x="668" y="948"/>
                  </a:lnTo>
                  <a:lnTo>
                    <a:pt x="661" y="933"/>
                  </a:lnTo>
                  <a:lnTo>
                    <a:pt x="649" y="903"/>
                  </a:lnTo>
                  <a:lnTo>
                    <a:pt x="645" y="870"/>
                  </a:lnTo>
                  <a:lnTo>
                    <a:pt x="642" y="841"/>
                  </a:lnTo>
                  <a:lnTo>
                    <a:pt x="642" y="830"/>
                  </a:lnTo>
                  <a:lnTo>
                    <a:pt x="641" y="831"/>
                  </a:lnTo>
                  <a:lnTo>
                    <a:pt x="638" y="834"/>
                  </a:lnTo>
                  <a:lnTo>
                    <a:pt x="631" y="837"/>
                  </a:lnTo>
                  <a:lnTo>
                    <a:pt x="623" y="842"/>
                  </a:lnTo>
                  <a:lnTo>
                    <a:pt x="626" y="835"/>
                  </a:lnTo>
                  <a:lnTo>
                    <a:pt x="631" y="827"/>
                  </a:lnTo>
                  <a:lnTo>
                    <a:pt x="633" y="819"/>
                  </a:lnTo>
                  <a:lnTo>
                    <a:pt x="636" y="812"/>
                  </a:lnTo>
                  <a:lnTo>
                    <a:pt x="638" y="798"/>
                  </a:lnTo>
                  <a:lnTo>
                    <a:pt x="639" y="783"/>
                  </a:lnTo>
                  <a:lnTo>
                    <a:pt x="642" y="769"/>
                  </a:lnTo>
                  <a:lnTo>
                    <a:pt x="646" y="756"/>
                  </a:lnTo>
                  <a:lnTo>
                    <a:pt x="639" y="768"/>
                  </a:lnTo>
                  <a:lnTo>
                    <a:pt x="632" y="781"/>
                  </a:lnTo>
                  <a:lnTo>
                    <a:pt x="626" y="794"/>
                  </a:lnTo>
                  <a:lnTo>
                    <a:pt x="619" y="805"/>
                  </a:lnTo>
                  <a:lnTo>
                    <a:pt x="613" y="819"/>
                  </a:lnTo>
                  <a:lnTo>
                    <a:pt x="609" y="832"/>
                  </a:lnTo>
                  <a:lnTo>
                    <a:pt x="603" y="845"/>
                  </a:lnTo>
                  <a:lnTo>
                    <a:pt x="599" y="860"/>
                  </a:lnTo>
                  <a:lnTo>
                    <a:pt x="592" y="864"/>
                  </a:lnTo>
                  <a:lnTo>
                    <a:pt x="584" y="868"/>
                  </a:lnTo>
                  <a:lnTo>
                    <a:pt x="579" y="871"/>
                  </a:lnTo>
                  <a:lnTo>
                    <a:pt x="574" y="873"/>
                  </a:lnTo>
                  <a:lnTo>
                    <a:pt x="569" y="876"/>
                  </a:lnTo>
                  <a:lnTo>
                    <a:pt x="561" y="881"/>
                  </a:lnTo>
                  <a:lnTo>
                    <a:pt x="553" y="889"/>
                  </a:lnTo>
                  <a:lnTo>
                    <a:pt x="544" y="897"/>
                  </a:lnTo>
                  <a:lnTo>
                    <a:pt x="535" y="906"/>
                  </a:lnTo>
                  <a:lnTo>
                    <a:pt x="527" y="916"/>
                  </a:lnTo>
                  <a:lnTo>
                    <a:pt x="520" y="923"/>
                  </a:lnTo>
                  <a:lnTo>
                    <a:pt x="514" y="930"/>
                  </a:lnTo>
                  <a:lnTo>
                    <a:pt x="512" y="932"/>
                  </a:lnTo>
                  <a:lnTo>
                    <a:pt x="511" y="933"/>
                  </a:lnTo>
                  <a:lnTo>
                    <a:pt x="510" y="935"/>
                  </a:lnTo>
                  <a:lnTo>
                    <a:pt x="508" y="936"/>
                  </a:lnTo>
                  <a:lnTo>
                    <a:pt x="435" y="936"/>
                  </a:lnTo>
                  <a:lnTo>
                    <a:pt x="432" y="955"/>
                  </a:lnTo>
                  <a:lnTo>
                    <a:pt x="491" y="955"/>
                  </a:lnTo>
                  <a:lnTo>
                    <a:pt x="485" y="963"/>
                  </a:lnTo>
                  <a:lnTo>
                    <a:pt x="479" y="969"/>
                  </a:lnTo>
                  <a:lnTo>
                    <a:pt x="475" y="975"/>
                  </a:lnTo>
                  <a:lnTo>
                    <a:pt x="474" y="976"/>
                  </a:lnTo>
                  <a:lnTo>
                    <a:pt x="478" y="1010"/>
                  </a:lnTo>
                  <a:lnTo>
                    <a:pt x="442" y="1067"/>
                  </a:lnTo>
                  <a:lnTo>
                    <a:pt x="420" y="1070"/>
                  </a:lnTo>
                  <a:lnTo>
                    <a:pt x="404" y="1057"/>
                  </a:lnTo>
                  <a:lnTo>
                    <a:pt x="403" y="1043"/>
                  </a:lnTo>
                  <a:lnTo>
                    <a:pt x="400" y="1027"/>
                  </a:lnTo>
                  <a:lnTo>
                    <a:pt x="399" y="1012"/>
                  </a:lnTo>
                  <a:lnTo>
                    <a:pt x="397" y="998"/>
                  </a:lnTo>
                  <a:lnTo>
                    <a:pt x="379" y="999"/>
                  </a:lnTo>
                  <a:lnTo>
                    <a:pt x="380" y="1012"/>
                  </a:lnTo>
                  <a:lnTo>
                    <a:pt x="381" y="1024"/>
                  </a:lnTo>
                  <a:lnTo>
                    <a:pt x="383" y="1037"/>
                  </a:lnTo>
                  <a:lnTo>
                    <a:pt x="384" y="1048"/>
                  </a:lnTo>
                  <a:lnTo>
                    <a:pt x="377" y="1050"/>
                  </a:lnTo>
                  <a:lnTo>
                    <a:pt x="368" y="1053"/>
                  </a:lnTo>
                  <a:lnTo>
                    <a:pt x="357" y="1057"/>
                  </a:lnTo>
                  <a:lnTo>
                    <a:pt x="344" y="1063"/>
                  </a:lnTo>
                  <a:lnTo>
                    <a:pt x="330" y="1071"/>
                  </a:lnTo>
                  <a:lnTo>
                    <a:pt x="319" y="1083"/>
                  </a:lnTo>
                  <a:lnTo>
                    <a:pt x="311" y="1096"/>
                  </a:lnTo>
                  <a:lnTo>
                    <a:pt x="305" y="1109"/>
                  </a:lnTo>
                  <a:lnTo>
                    <a:pt x="301" y="1123"/>
                  </a:lnTo>
                  <a:lnTo>
                    <a:pt x="299" y="1136"/>
                  </a:lnTo>
                  <a:lnTo>
                    <a:pt x="298" y="1151"/>
                  </a:lnTo>
                  <a:lnTo>
                    <a:pt x="298" y="1164"/>
                  </a:lnTo>
                  <a:lnTo>
                    <a:pt x="295" y="1181"/>
                  </a:lnTo>
                  <a:lnTo>
                    <a:pt x="289" y="1188"/>
                  </a:lnTo>
                  <a:lnTo>
                    <a:pt x="283" y="1188"/>
                  </a:lnTo>
                  <a:lnTo>
                    <a:pt x="281" y="1188"/>
                  </a:lnTo>
                  <a:lnTo>
                    <a:pt x="275" y="1185"/>
                  </a:lnTo>
                  <a:lnTo>
                    <a:pt x="268" y="1182"/>
                  </a:lnTo>
                  <a:lnTo>
                    <a:pt x="262" y="1179"/>
                  </a:lnTo>
                  <a:lnTo>
                    <a:pt x="255" y="1178"/>
                  </a:lnTo>
                  <a:lnTo>
                    <a:pt x="245" y="1138"/>
                  </a:lnTo>
                  <a:lnTo>
                    <a:pt x="236" y="1097"/>
                  </a:lnTo>
                  <a:lnTo>
                    <a:pt x="229" y="1056"/>
                  </a:lnTo>
                  <a:lnTo>
                    <a:pt x="224" y="1012"/>
                  </a:lnTo>
                  <a:lnTo>
                    <a:pt x="206" y="1012"/>
                  </a:lnTo>
                  <a:lnTo>
                    <a:pt x="210" y="1054"/>
                  </a:lnTo>
                  <a:lnTo>
                    <a:pt x="216" y="1096"/>
                  </a:lnTo>
                  <a:lnTo>
                    <a:pt x="224" y="1136"/>
                  </a:lnTo>
                  <a:lnTo>
                    <a:pt x="235" y="1177"/>
                  </a:lnTo>
                  <a:lnTo>
                    <a:pt x="222" y="1178"/>
                  </a:lnTo>
                  <a:lnTo>
                    <a:pt x="209" y="1181"/>
                  </a:lnTo>
                  <a:lnTo>
                    <a:pt x="197" y="1185"/>
                  </a:lnTo>
                  <a:lnTo>
                    <a:pt x="187" y="1188"/>
                  </a:lnTo>
                  <a:lnTo>
                    <a:pt x="178" y="1192"/>
                  </a:lnTo>
                  <a:lnTo>
                    <a:pt x="171" y="1197"/>
                  </a:lnTo>
                  <a:lnTo>
                    <a:pt x="167" y="1198"/>
                  </a:lnTo>
                  <a:lnTo>
                    <a:pt x="165" y="1200"/>
                  </a:lnTo>
                  <a:lnTo>
                    <a:pt x="158" y="1197"/>
                  </a:lnTo>
                  <a:lnTo>
                    <a:pt x="150" y="1197"/>
                  </a:lnTo>
                  <a:lnTo>
                    <a:pt x="138" y="1200"/>
                  </a:lnTo>
                  <a:lnTo>
                    <a:pt x="128" y="1204"/>
                  </a:lnTo>
                  <a:lnTo>
                    <a:pt x="118" y="1208"/>
                  </a:lnTo>
                  <a:lnTo>
                    <a:pt x="109" y="1213"/>
                  </a:lnTo>
                  <a:lnTo>
                    <a:pt x="103" y="1215"/>
                  </a:lnTo>
                  <a:lnTo>
                    <a:pt x="101" y="1217"/>
                  </a:lnTo>
                  <a:lnTo>
                    <a:pt x="108" y="1250"/>
                  </a:lnTo>
                  <a:lnTo>
                    <a:pt x="132" y="1238"/>
                  </a:lnTo>
                  <a:lnTo>
                    <a:pt x="151" y="1250"/>
                  </a:lnTo>
                  <a:lnTo>
                    <a:pt x="152" y="1251"/>
                  </a:lnTo>
                  <a:lnTo>
                    <a:pt x="157" y="1256"/>
                  </a:lnTo>
                  <a:lnTo>
                    <a:pt x="164" y="1260"/>
                  </a:lnTo>
                  <a:lnTo>
                    <a:pt x="171" y="1267"/>
                  </a:lnTo>
                  <a:lnTo>
                    <a:pt x="180" y="1274"/>
                  </a:lnTo>
                  <a:lnTo>
                    <a:pt x="188" y="1283"/>
                  </a:lnTo>
                  <a:lnTo>
                    <a:pt x="197" y="1290"/>
                  </a:lnTo>
                  <a:lnTo>
                    <a:pt x="204" y="1296"/>
                  </a:lnTo>
                  <a:lnTo>
                    <a:pt x="213" y="1308"/>
                  </a:lnTo>
                  <a:lnTo>
                    <a:pt x="213" y="1319"/>
                  </a:lnTo>
                  <a:lnTo>
                    <a:pt x="211" y="1332"/>
                  </a:lnTo>
                  <a:lnTo>
                    <a:pt x="216" y="1346"/>
                  </a:lnTo>
                  <a:lnTo>
                    <a:pt x="223" y="1358"/>
                  </a:lnTo>
                  <a:lnTo>
                    <a:pt x="230" y="1365"/>
                  </a:lnTo>
                  <a:lnTo>
                    <a:pt x="237" y="1369"/>
                  </a:lnTo>
                  <a:lnTo>
                    <a:pt x="247" y="1371"/>
                  </a:lnTo>
                  <a:lnTo>
                    <a:pt x="253" y="1371"/>
                  </a:lnTo>
                  <a:lnTo>
                    <a:pt x="259" y="1372"/>
                  </a:lnTo>
                  <a:lnTo>
                    <a:pt x="266" y="1372"/>
                  </a:lnTo>
                  <a:lnTo>
                    <a:pt x="273" y="1375"/>
                  </a:lnTo>
                  <a:lnTo>
                    <a:pt x="279" y="1377"/>
                  </a:lnTo>
                  <a:lnTo>
                    <a:pt x="286" y="1381"/>
                  </a:lnTo>
                  <a:lnTo>
                    <a:pt x="292" y="1385"/>
                  </a:lnTo>
                  <a:lnTo>
                    <a:pt x="298" y="1390"/>
                  </a:lnTo>
                  <a:lnTo>
                    <a:pt x="308" y="1405"/>
                  </a:lnTo>
                  <a:lnTo>
                    <a:pt x="314" y="1426"/>
                  </a:lnTo>
                  <a:lnTo>
                    <a:pt x="318" y="1443"/>
                  </a:lnTo>
                  <a:lnTo>
                    <a:pt x="319" y="1450"/>
                  </a:lnTo>
                  <a:lnTo>
                    <a:pt x="321" y="1450"/>
                  </a:lnTo>
                  <a:lnTo>
                    <a:pt x="325" y="1452"/>
                  </a:lnTo>
                  <a:lnTo>
                    <a:pt x="331" y="1453"/>
                  </a:lnTo>
                  <a:lnTo>
                    <a:pt x="340" y="1454"/>
                  </a:lnTo>
                  <a:lnTo>
                    <a:pt x="348" y="1457"/>
                  </a:lnTo>
                  <a:lnTo>
                    <a:pt x="355" y="1459"/>
                  </a:lnTo>
                  <a:lnTo>
                    <a:pt x="364" y="1462"/>
                  </a:lnTo>
                  <a:lnTo>
                    <a:pt x="370" y="1465"/>
                  </a:lnTo>
                  <a:lnTo>
                    <a:pt x="376" y="1467"/>
                  </a:lnTo>
                  <a:lnTo>
                    <a:pt x="383" y="1470"/>
                  </a:lnTo>
                  <a:lnTo>
                    <a:pt x="391" y="1472"/>
                  </a:lnTo>
                  <a:lnTo>
                    <a:pt x="402" y="1475"/>
                  </a:lnTo>
                  <a:lnTo>
                    <a:pt x="403" y="1476"/>
                  </a:lnTo>
                  <a:lnTo>
                    <a:pt x="404" y="1476"/>
                  </a:lnTo>
                  <a:lnTo>
                    <a:pt x="404" y="1477"/>
                  </a:lnTo>
                  <a:lnTo>
                    <a:pt x="406" y="1479"/>
                  </a:lnTo>
                  <a:lnTo>
                    <a:pt x="288" y="1597"/>
                  </a:lnTo>
                  <a:lnTo>
                    <a:pt x="259" y="1564"/>
                  </a:lnTo>
                  <a:lnTo>
                    <a:pt x="230" y="1529"/>
                  </a:lnTo>
                  <a:lnTo>
                    <a:pt x="204" y="1495"/>
                  </a:lnTo>
                  <a:lnTo>
                    <a:pt x="181" y="1459"/>
                  </a:lnTo>
                  <a:lnTo>
                    <a:pt x="158" y="1421"/>
                  </a:lnTo>
                  <a:lnTo>
                    <a:pt x="138" y="1384"/>
                  </a:lnTo>
                  <a:lnTo>
                    <a:pt x="119" y="1344"/>
                  </a:lnTo>
                  <a:lnTo>
                    <a:pt x="102" y="1305"/>
                  </a:lnTo>
                  <a:lnTo>
                    <a:pt x="88" y="1264"/>
                  </a:lnTo>
                  <a:lnTo>
                    <a:pt x="75" y="1223"/>
                  </a:lnTo>
                  <a:lnTo>
                    <a:pt x="63" y="1181"/>
                  </a:lnTo>
                  <a:lnTo>
                    <a:pt x="53" y="1138"/>
                  </a:lnTo>
                  <a:lnTo>
                    <a:pt x="46" y="1096"/>
                  </a:lnTo>
                  <a:lnTo>
                    <a:pt x="42" y="1051"/>
                  </a:lnTo>
                  <a:lnTo>
                    <a:pt x="39" y="1008"/>
                  </a:lnTo>
                  <a:lnTo>
                    <a:pt x="37" y="963"/>
                  </a:lnTo>
                  <a:lnTo>
                    <a:pt x="37" y="961"/>
                  </a:lnTo>
                  <a:lnTo>
                    <a:pt x="37" y="959"/>
                  </a:lnTo>
                  <a:lnTo>
                    <a:pt x="37" y="956"/>
                  </a:lnTo>
                  <a:lnTo>
                    <a:pt x="37" y="955"/>
                  </a:lnTo>
                  <a:lnTo>
                    <a:pt x="204" y="955"/>
                  </a:lnTo>
                  <a:lnTo>
                    <a:pt x="204" y="956"/>
                  </a:lnTo>
                  <a:lnTo>
                    <a:pt x="204" y="959"/>
                  </a:lnTo>
                  <a:lnTo>
                    <a:pt x="204" y="961"/>
                  </a:lnTo>
                  <a:lnTo>
                    <a:pt x="204" y="963"/>
                  </a:lnTo>
                  <a:lnTo>
                    <a:pt x="204" y="975"/>
                  </a:lnTo>
                  <a:lnTo>
                    <a:pt x="206" y="988"/>
                  </a:lnTo>
                  <a:lnTo>
                    <a:pt x="206" y="1001"/>
                  </a:lnTo>
                  <a:lnTo>
                    <a:pt x="206" y="1012"/>
                  </a:lnTo>
                  <a:lnTo>
                    <a:pt x="224" y="1012"/>
                  </a:lnTo>
                  <a:lnTo>
                    <a:pt x="224" y="1001"/>
                  </a:lnTo>
                  <a:lnTo>
                    <a:pt x="224" y="988"/>
                  </a:lnTo>
                  <a:lnTo>
                    <a:pt x="223" y="975"/>
                  </a:lnTo>
                  <a:lnTo>
                    <a:pt x="223" y="963"/>
                  </a:lnTo>
                  <a:lnTo>
                    <a:pt x="223" y="961"/>
                  </a:lnTo>
                  <a:lnTo>
                    <a:pt x="223" y="959"/>
                  </a:lnTo>
                  <a:lnTo>
                    <a:pt x="223" y="956"/>
                  </a:lnTo>
                  <a:lnTo>
                    <a:pt x="223" y="955"/>
                  </a:lnTo>
                  <a:lnTo>
                    <a:pt x="379" y="955"/>
                  </a:lnTo>
                  <a:lnTo>
                    <a:pt x="377" y="956"/>
                  </a:lnTo>
                  <a:lnTo>
                    <a:pt x="377" y="959"/>
                  </a:lnTo>
                  <a:lnTo>
                    <a:pt x="377" y="961"/>
                  </a:lnTo>
                  <a:lnTo>
                    <a:pt x="377" y="963"/>
                  </a:lnTo>
                  <a:lnTo>
                    <a:pt x="377" y="972"/>
                  </a:lnTo>
                  <a:lnTo>
                    <a:pt x="379" y="981"/>
                  </a:lnTo>
                  <a:lnTo>
                    <a:pt x="379" y="991"/>
                  </a:lnTo>
                  <a:lnTo>
                    <a:pt x="379" y="999"/>
                  </a:lnTo>
                  <a:lnTo>
                    <a:pt x="397" y="998"/>
                  </a:lnTo>
                  <a:lnTo>
                    <a:pt x="397" y="989"/>
                  </a:lnTo>
                  <a:lnTo>
                    <a:pt x="397" y="981"/>
                  </a:lnTo>
                  <a:lnTo>
                    <a:pt x="397" y="972"/>
                  </a:lnTo>
                  <a:lnTo>
                    <a:pt x="397" y="963"/>
                  </a:lnTo>
                  <a:lnTo>
                    <a:pt x="397" y="961"/>
                  </a:lnTo>
                  <a:lnTo>
                    <a:pt x="397" y="959"/>
                  </a:lnTo>
                  <a:lnTo>
                    <a:pt x="397" y="956"/>
                  </a:lnTo>
                  <a:lnTo>
                    <a:pt x="397" y="955"/>
                  </a:lnTo>
                  <a:lnTo>
                    <a:pt x="432" y="955"/>
                  </a:lnTo>
                  <a:lnTo>
                    <a:pt x="435" y="936"/>
                  </a:lnTo>
                  <a:lnTo>
                    <a:pt x="397" y="936"/>
                  </a:lnTo>
                  <a:lnTo>
                    <a:pt x="402" y="884"/>
                  </a:lnTo>
                  <a:lnTo>
                    <a:pt x="412" y="834"/>
                  </a:lnTo>
                  <a:lnTo>
                    <a:pt x="426" y="783"/>
                  </a:lnTo>
                  <a:lnTo>
                    <a:pt x="443" y="736"/>
                  </a:lnTo>
                  <a:lnTo>
                    <a:pt x="466" y="690"/>
                  </a:lnTo>
                  <a:lnTo>
                    <a:pt x="494" y="647"/>
                  </a:lnTo>
                  <a:lnTo>
                    <a:pt x="524" y="605"/>
                  </a:lnTo>
                  <a:lnTo>
                    <a:pt x="559" y="566"/>
                  </a:lnTo>
                  <a:lnTo>
                    <a:pt x="679" y="687"/>
                  </a:lnTo>
                  <a:lnTo>
                    <a:pt x="682" y="683"/>
                  </a:lnTo>
                  <a:lnTo>
                    <a:pt x="685" y="678"/>
                  </a:lnTo>
                  <a:lnTo>
                    <a:pt x="688" y="675"/>
                  </a:lnTo>
                  <a:lnTo>
                    <a:pt x="691" y="671"/>
                  </a:lnTo>
                  <a:lnTo>
                    <a:pt x="571" y="552"/>
                  </a:lnTo>
                  <a:lnTo>
                    <a:pt x="587" y="537"/>
                  </a:lnTo>
                  <a:lnTo>
                    <a:pt x="603" y="524"/>
                  </a:lnTo>
                  <a:lnTo>
                    <a:pt x="619" y="511"/>
                  </a:lnTo>
                  <a:lnTo>
                    <a:pt x="635" y="500"/>
                  </a:lnTo>
                  <a:lnTo>
                    <a:pt x="652" y="488"/>
                  </a:lnTo>
                  <a:lnTo>
                    <a:pt x="669" y="477"/>
                  </a:lnTo>
                  <a:lnTo>
                    <a:pt x="687" y="467"/>
                  </a:lnTo>
                  <a:lnTo>
                    <a:pt x="704" y="457"/>
                  </a:lnTo>
                  <a:lnTo>
                    <a:pt x="723" y="448"/>
                  </a:lnTo>
                  <a:lnTo>
                    <a:pt x="741" y="439"/>
                  </a:lnTo>
                  <a:lnTo>
                    <a:pt x="760" y="432"/>
                  </a:lnTo>
                  <a:lnTo>
                    <a:pt x="779" y="425"/>
                  </a:lnTo>
                  <a:lnTo>
                    <a:pt x="798" y="419"/>
                  </a:lnTo>
                  <a:lnTo>
                    <a:pt x="818" y="413"/>
                  </a:lnTo>
                  <a:lnTo>
                    <a:pt x="836" y="409"/>
                  </a:lnTo>
                  <a:lnTo>
                    <a:pt x="857" y="405"/>
                  </a:lnTo>
                  <a:lnTo>
                    <a:pt x="857" y="385"/>
                  </a:lnTo>
                  <a:lnTo>
                    <a:pt x="844" y="387"/>
                  </a:lnTo>
                  <a:lnTo>
                    <a:pt x="829" y="390"/>
                  </a:lnTo>
                  <a:lnTo>
                    <a:pt x="816" y="393"/>
                  </a:lnTo>
                  <a:lnTo>
                    <a:pt x="803" y="398"/>
                  </a:lnTo>
                  <a:lnTo>
                    <a:pt x="790" y="402"/>
                  </a:lnTo>
                  <a:lnTo>
                    <a:pt x="777" y="406"/>
                  </a:lnTo>
                  <a:lnTo>
                    <a:pt x="764" y="411"/>
                  </a:lnTo>
                  <a:lnTo>
                    <a:pt x="751" y="415"/>
                  </a:lnTo>
                  <a:lnTo>
                    <a:pt x="734" y="426"/>
                  </a:lnTo>
                  <a:lnTo>
                    <a:pt x="715" y="439"/>
                  </a:lnTo>
                  <a:lnTo>
                    <a:pt x="695" y="454"/>
                  </a:lnTo>
                  <a:lnTo>
                    <a:pt x="675" y="465"/>
                  </a:lnTo>
                  <a:lnTo>
                    <a:pt x="656" y="478"/>
                  </a:lnTo>
                  <a:lnTo>
                    <a:pt x="639" y="488"/>
                  </a:lnTo>
                  <a:lnTo>
                    <a:pt x="626" y="495"/>
                  </a:lnTo>
                  <a:lnTo>
                    <a:pt x="616" y="500"/>
                  </a:lnTo>
                  <a:lnTo>
                    <a:pt x="610" y="501"/>
                  </a:lnTo>
                  <a:lnTo>
                    <a:pt x="606" y="503"/>
                  </a:lnTo>
                  <a:lnTo>
                    <a:pt x="602" y="504"/>
                  </a:lnTo>
                  <a:lnTo>
                    <a:pt x="596" y="506"/>
                  </a:lnTo>
                  <a:lnTo>
                    <a:pt x="586" y="513"/>
                  </a:lnTo>
                  <a:lnTo>
                    <a:pt x="577" y="521"/>
                  </a:lnTo>
                  <a:lnTo>
                    <a:pt x="569" y="530"/>
                  </a:lnTo>
                  <a:lnTo>
                    <a:pt x="559" y="539"/>
                  </a:lnTo>
                  <a:lnTo>
                    <a:pt x="554" y="534"/>
                  </a:lnTo>
                  <a:lnTo>
                    <a:pt x="540" y="547"/>
                  </a:lnTo>
                  <a:lnTo>
                    <a:pt x="546" y="553"/>
                  </a:lnTo>
                  <a:lnTo>
                    <a:pt x="511" y="592"/>
                  </a:lnTo>
                  <a:lnTo>
                    <a:pt x="479" y="634"/>
                  </a:lnTo>
                  <a:lnTo>
                    <a:pt x="452" y="678"/>
                  </a:lnTo>
                  <a:lnTo>
                    <a:pt x="427" y="726"/>
                  </a:lnTo>
                  <a:lnTo>
                    <a:pt x="409" y="776"/>
                  </a:lnTo>
                  <a:lnTo>
                    <a:pt x="394" y="828"/>
                  </a:lnTo>
                  <a:lnTo>
                    <a:pt x="384" y="881"/>
                  </a:lnTo>
                  <a:lnTo>
                    <a:pt x="379" y="936"/>
                  </a:lnTo>
                  <a:lnTo>
                    <a:pt x="224" y="936"/>
                  </a:lnTo>
                  <a:lnTo>
                    <a:pt x="230" y="867"/>
                  </a:lnTo>
                  <a:lnTo>
                    <a:pt x="242" y="799"/>
                  </a:lnTo>
                  <a:lnTo>
                    <a:pt x="259" y="733"/>
                  </a:lnTo>
                  <a:lnTo>
                    <a:pt x="283" y="670"/>
                  </a:lnTo>
                  <a:lnTo>
                    <a:pt x="314" y="609"/>
                  </a:lnTo>
                  <a:lnTo>
                    <a:pt x="348" y="550"/>
                  </a:lnTo>
                  <a:lnTo>
                    <a:pt x="390" y="495"/>
                  </a:lnTo>
                  <a:lnTo>
                    <a:pt x="436" y="444"/>
                  </a:lnTo>
                  <a:lnTo>
                    <a:pt x="468" y="475"/>
                  </a:lnTo>
                  <a:lnTo>
                    <a:pt x="472" y="470"/>
                  </a:lnTo>
                  <a:lnTo>
                    <a:pt x="479" y="459"/>
                  </a:lnTo>
                  <a:lnTo>
                    <a:pt x="449" y="429"/>
                  </a:lnTo>
                  <a:lnTo>
                    <a:pt x="459" y="421"/>
                  </a:lnTo>
                  <a:lnTo>
                    <a:pt x="469" y="411"/>
                  </a:lnTo>
                  <a:lnTo>
                    <a:pt x="479" y="402"/>
                  </a:lnTo>
                  <a:lnTo>
                    <a:pt x="491" y="393"/>
                  </a:lnTo>
                  <a:lnTo>
                    <a:pt x="501" y="385"/>
                  </a:lnTo>
                  <a:lnTo>
                    <a:pt x="512" y="376"/>
                  </a:lnTo>
                  <a:lnTo>
                    <a:pt x="523" y="367"/>
                  </a:lnTo>
                  <a:lnTo>
                    <a:pt x="534" y="359"/>
                  </a:lnTo>
                  <a:lnTo>
                    <a:pt x="538" y="350"/>
                  </a:lnTo>
                  <a:lnTo>
                    <a:pt x="543" y="341"/>
                  </a:lnTo>
                  <a:lnTo>
                    <a:pt x="546" y="333"/>
                  </a:lnTo>
                  <a:lnTo>
                    <a:pt x="550" y="326"/>
                  </a:lnTo>
                  <a:lnTo>
                    <a:pt x="535" y="336"/>
                  </a:lnTo>
                  <a:lnTo>
                    <a:pt x="520" y="347"/>
                  </a:lnTo>
                  <a:lnTo>
                    <a:pt x="505" y="357"/>
                  </a:lnTo>
                  <a:lnTo>
                    <a:pt x="491" y="369"/>
                  </a:lnTo>
                  <a:lnTo>
                    <a:pt x="476" y="380"/>
                  </a:lnTo>
                  <a:lnTo>
                    <a:pt x="463" y="392"/>
                  </a:lnTo>
                  <a:lnTo>
                    <a:pt x="449" y="403"/>
                  </a:lnTo>
                  <a:lnTo>
                    <a:pt x="436" y="416"/>
                  </a:lnTo>
                  <a:lnTo>
                    <a:pt x="318" y="298"/>
                  </a:lnTo>
                  <a:lnTo>
                    <a:pt x="345" y="272"/>
                  </a:lnTo>
                  <a:lnTo>
                    <a:pt x="376" y="246"/>
                  </a:lnTo>
                  <a:lnTo>
                    <a:pt x="404" y="223"/>
                  </a:lnTo>
                  <a:lnTo>
                    <a:pt x="435" y="200"/>
                  </a:lnTo>
                  <a:lnTo>
                    <a:pt x="466" y="180"/>
                  </a:lnTo>
                  <a:lnTo>
                    <a:pt x="499" y="160"/>
                  </a:lnTo>
                  <a:lnTo>
                    <a:pt x="531" y="141"/>
                  </a:lnTo>
                  <a:lnTo>
                    <a:pt x="566" y="124"/>
                  </a:lnTo>
                  <a:lnTo>
                    <a:pt x="599" y="110"/>
                  </a:lnTo>
                  <a:lnTo>
                    <a:pt x="635" y="95"/>
                  </a:lnTo>
                  <a:lnTo>
                    <a:pt x="669" y="82"/>
                  </a:lnTo>
                  <a:lnTo>
                    <a:pt x="705" y="71"/>
                  </a:lnTo>
                  <a:lnTo>
                    <a:pt x="741" y="62"/>
                  </a:lnTo>
                  <a:lnTo>
                    <a:pt x="779" y="53"/>
                  </a:lnTo>
                  <a:lnTo>
                    <a:pt x="816" y="48"/>
                  </a:lnTo>
                  <a:lnTo>
                    <a:pt x="854" y="42"/>
                  </a:lnTo>
                  <a:lnTo>
                    <a:pt x="854" y="33"/>
                  </a:lnTo>
                  <a:lnTo>
                    <a:pt x="849" y="4"/>
                  </a:lnTo>
                  <a:lnTo>
                    <a:pt x="786" y="15"/>
                  </a:lnTo>
                  <a:lnTo>
                    <a:pt x="726" y="28"/>
                  </a:lnTo>
                  <a:lnTo>
                    <a:pt x="665" y="45"/>
                  </a:lnTo>
                  <a:lnTo>
                    <a:pt x="607" y="66"/>
                  </a:lnTo>
                  <a:lnTo>
                    <a:pt x="551" y="91"/>
                  </a:lnTo>
                  <a:lnTo>
                    <a:pt x="497" y="120"/>
                  </a:lnTo>
                  <a:lnTo>
                    <a:pt x="443" y="150"/>
                  </a:lnTo>
                  <a:lnTo>
                    <a:pt x="394" y="184"/>
                  </a:lnTo>
                  <a:lnTo>
                    <a:pt x="345" y="222"/>
                  </a:lnTo>
                  <a:lnTo>
                    <a:pt x="301" y="264"/>
                  </a:lnTo>
                  <a:lnTo>
                    <a:pt x="258" y="307"/>
                  </a:lnTo>
                  <a:lnTo>
                    <a:pt x="219" y="351"/>
                  </a:lnTo>
                  <a:lnTo>
                    <a:pt x="181" y="400"/>
                  </a:lnTo>
                  <a:lnTo>
                    <a:pt x="147" y="451"/>
                  </a:lnTo>
                  <a:lnTo>
                    <a:pt x="116" y="504"/>
                  </a:lnTo>
                  <a:lnTo>
                    <a:pt x="89" y="55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3" name="Freeform 65"/>
            <p:cNvSpPr>
              <a:spLocks noChangeAspect="1"/>
            </p:cNvSpPr>
            <p:nvPr/>
          </p:nvSpPr>
          <p:spPr bwMode="auto">
            <a:xfrm>
              <a:off x="1471" y="1413"/>
              <a:ext cx="311" cy="300"/>
            </a:xfrm>
            <a:custGeom>
              <a:avLst/>
              <a:gdLst/>
              <a:ahLst/>
              <a:cxnLst>
                <a:cxn ang="0">
                  <a:pos x="309" y="0"/>
                </a:cxn>
                <a:cxn ang="0">
                  <a:pos x="307" y="2"/>
                </a:cxn>
                <a:cxn ang="0">
                  <a:pos x="301" y="5"/>
                </a:cxn>
                <a:cxn ang="0">
                  <a:pos x="291" y="9"/>
                </a:cxn>
                <a:cxn ang="0">
                  <a:pos x="276" y="15"/>
                </a:cxn>
                <a:cxn ang="0">
                  <a:pos x="260" y="24"/>
                </a:cxn>
                <a:cxn ang="0">
                  <a:pos x="243" y="34"/>
                </a:cxn>
                <a:cxn ang="0">
                  <a:pos x="223" y="45"/>
                </a:cxn>
                <a:cxn ang="0">
                  <a:pos x="203" y="57"/>
                </a:cxn>
                <a:cxn ang="0">
                  <a:pos x="181" y="71"/>
                </a:cxn>
                <a:cxn ang="0">
                  <a:pos x="161" y="85"/>
                </a:cxn>
                <a:cxn ang="0">
                  <a:pos x="141" y="103"/>
                </a:cxn>
                <a:cxn ang="0">
                  <a:pos x="122" y="120"/>
                </a:cxn>
                <a:cxn ang="0">
                  <a:pos x="105" y="137"/>
                </a:cxn>
                <a:cxn ang="0">
                  <a:pos x="89" y="157"/>
                </a:cxn>
                <a:cxn ang="0">
                  <a:pos x="78" y="178"/>
                </a:cxn>
                <a:cxn ang="0">
                  <a:pos x="69" y="198"/>
                </a:cxn>
                <a:cxn ang="0">
                  <a:pos x="68" y="201"/>
                </a:cxn>
                <a:cxn ang="0">
                  <a:pos x="62" y="209"/>
                </a:cxn>
                <a:cxn ang="0">
                  <a:pos x="53" y="224"/>
                </a:cxn>
                <a:cxn ang="0">
                  <a:pos x="43" y="239"/>
                </a:cxn>
                <a:cxn ang="0">
                  <a:pos x="32" y="257"/>
                </a:cxn>
                <a:cxn ang="0">
                  <a:pos x="20" y="275"/>
                </a:cxn>
                <a:cxn ang="0">
                  <a:pos x="8" y="291"/>
                </a:cxn>
                <a:cxn ang="0">
                  <a:pos x="0" y="306"/>
                </a:cxn>
                <a:cxn ang="0">
                  <a:pos x="4" y="304"/>
                </a:cxn>
                <a:cxn ang="0">
                  <a:pos x="14" y="299"/>
                </a:cxn>
                <a:cxn ang="0">
                  <a:pos x="29" y="290"/>
                </a:cxn>
                <a:cxn ang="0">
                  <a:pos x="47" y="278"/>
                </a:cxn>
                <a:cxn ang="0">
                  <a:pos x="69" y="264"/>
                </a:cxn>
                <a:cxn ang="0">
                  <a:pos x="92" y="248"/>
                </a:cxn>
                <a:cxn ang="0">
                  <a:pos x="114" y="231"/>
                </a:cxn>
                <a:cxn ang="0">
                  <a:pos x="134" y="212"/>
                </a:cxn>
                <a:cxn ang="0">
                  <a:pos x="154" y="192"/>
                </a:cxn>
                <a:cxn ang="0">
                  <a:pos x="178" y="167"/>
                </a:cxn>
                <a:cxn ang="0">
                  <a:pos x="204" y="140"/>
                </a:cxn>
                <a:cxn ang="0">
                  <a:pos x="230" y="113"/>
                </a:cxn>
                <a:cxn ang="0">
                  <a:pos x="255" y="84"/>
                </a:cxn>
                <a:cxn ang="0">
                  <a:pos x="276" y="55"/>
                </a:cxn>
                <a:cxn ang="0">
                  <a:pos x="295" y="26"/>
                </a:cxn>
                <a:cxn ang="0">
                  <a:pos x="309" y="0"/>
                </a:cxn>
              </a:cxnLst>
              <a:rect l="0" t="0" r="r" b="b"/>
              <a:pathLst>
                <a:path w="309" h="306">
                  <a:moveTo>
                    <a:pt x="309" y="0"/>
                  </a:moveTo>
                  <a:lnTo>
                    <a:pt x="307" y="2"/>
                  </a:lnTo>
                  <a:lnTo>
                    <a:pt x="301" y="5"/>
                  </a:lnTo>
                  <a:lnTo>
                    <a:pt x="291" y="9"/>
                  </a:lnTo>
                  <a:lnTo>
                    <a:pt x="276" y="15"/>
                  </a:lnTo>
                  <a:lnTo>
                    <a:pt x="260" y="24"/>
                  </a:lnTo>
                  <a:lnTo>
                    <a:pt x="243" y="34"/>
                  </a:lnTo>
                  <a:lnTo>
                    <a:pt x="223" y="45"/>
                  </a:lnTo>
                  <a:lnTo>
                    <a:pt x="203" y="57"/>
                  </a:lnTo>
                  <a:lnTo>
                    <a:pt x="181" y="71"/>
                  </a:lnTo>
                  <a:lnTo>
                    <a:pt x="161" y="85"/>
                  </a:lnTo>
                  <a:lnTo>
                    <a:pt x="141" y="103"/>
                  </a:lnTo>
                  <a:lnTo>
                    <a:pt x="122" y="120"/>
                  </a:lnTo>
                  <a:lnTo>
                    <a:pt x="105" y="137"/>
                  </a:lnTo>
                  <a:lnTo>
                    <a:pt x="89" y="157"/>
                  </a:lnTo>
                  <a:lnTo>
                    <a:pt x="78" y="178"/>
                  </a:lnTo>
                  <a:lnTo>
                    <a:pt x="69" y="198"/>
                  </a:lnTo>
                  <a:lnTo>
                    <a:pt x="68" y="201"/>
                  </a:lnTo>
                  <a:lnTo>
                    <a:pt x="62" y="209"/>
                  </a:lnTo>
                  <a:lnTo>
                    <a:pt x="53" y="224"/>
                  </a:lnTo>
                  <a:lnTo>
                    <a:pt x="43" y="239"/>
                  </a:lnTo>
                  <a:lnTo>
                    <a:pt x="32" y="257"/>
                  </a:lnTo>
                  <a:lnTo>
                    <a:pt x="20" y="275"/>
                  </a:lnTo>
                  <a:lnTo>
                    <a:pt x="8" y="291"/>
                  </a:lnTo>
                  <a:lnTo>
                    <a:pt x="0" y="306"/>
                  </a:lnTo>
                  <a:lnTo>
                    <a:pt x="4" y="304"/>
                  </a:lnTo>
                  <a:lnTo>
                    <a:pt x="14" y="299"/>
                  </a:lnTo>
                  <a:lnTo>
                    <a:pt x="29" y="290"/>
                  </a:lnTo>
                  <a:lnTo>
                    <a:pt x="47" y="278"/>
                  </a:lnTo>
                  <a:lnTo>
                    <a:pt x="69" y="264"/>
                  </a:lnTo>
                  <a:lnTo>
                    <a:pt x="92" y="248"/>
                  </a:lnTo>
                  <a:lnTo>
                    <a:pt x="114" y="231"/>
                  </a:lnTo>
                  <a:lnTo>
                    <a:pt x="134" y="212"/>
                  </a:lnTo>
                  <a:lnTo>
                    <a:pt x="154" y="192"/>
                  </a:lnTo>
                  <a:lnTo>
                    <a:pt x="178" y="167"/>
                  </a:lnTo>
                  <a:lnTo>
                    <a:pt x="204" y="140"/>
                  </a:lnTo>
                  <a:lnTo>
                    <a:pt x="230" y="113"/>
                  </a:lnTo>
                  <a:lnTo>
                    <a:pt x="255" y="84"/>
                  </a:lnTo>
                  <a:lnTo>
                    <a:pt x="276" y="55"/>
                  </a:lnTo>
                  <a:lnTo>
                    <a:pt x="295" y="26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4" name="Freeform 66"/>
            <p:cNvSpPr>
              <a:spLocks noChangeAspect="1"/>
            </p:cNvSpPr>
            <p:nvPr/>
          </p:nvSpPr>
          <p:spPr bwMode="auto">
            <a:xfrm>
              <a:off x="1349" y="1606"/>
              <a:ext cx="304" cy="394"/>
            </a:xfrm>
            <a:custGeom>
              <a:avLst/>
              <a:gdLst/>
              <a:ahLst/>
              <a:cxnLst>
                <a:cxn ang="0">
                  <a:pos x="194" y="209"/>
                </a:cxn>
                <a:cxn ang="0">
                  <a:pos x="226" y="180"/>
                </a:cxn>
                <a:cxn ang="0">
                  <a:pos x="250" y="153"/>
                </a:cxn>
                <a:cxn ang="0">
                  <a:pos x="270" y="127"/>
                </a:cxn>
                <a:cxn ang="0">
                  <a:pos x="285" y="104"/>
                </a:cxn>
                <a:cxn ang="0">
                  <a:pos x="295" y="84"/>
                </a:cxn>
                <a:cxn ang="0">
                  <a:pos x="301" y="68"/>
                </a:cxn>
                <a:cxn ang="0">
                  <a:pos x="303" y="58"/>
                </a:cxn>
                <a:cxn ang="0">
                  <a:pos x="305" y="55"/>
                </a:cxn>
                <a:cxn ang="0">
                  <a:pos x="299" y="59"/>
                </a:cxn>
                <a:cxn ang="0">
                  <a:pos x="283" y="70"/>
                </a:cxn>
                <a:cxn ang="0">
                  <a:pos x="260" y="85"/>
                </a:cxn>
                <a:cxn ang="0">
                  <a:pos x="234" y="104"/>
                </a:cxn>
                <a:cxn ang="0">
                  <a:pos x="204" y="124"/>
                </a:cxn>
                <a:cxn ang="0">
                  <a:pos x="177" y="144"/>
                </a:cxn>
                <a:cxn ang="0">
                  <a:pos x="151" y="162"/>
                </a:cxn>
                <a:cxn ang="0">
                  <a:pos x="132" y="176"/>
                </a:cxn>
                <a:cxn ang="0">
                  <a:pos x="116" y="190"/>
                </a:cxn>
                <a:cxn ang="0">
                  <a:pos x="100" y="209"/>
                </a:cxn>
                <a:cxn ang="0">
                  <a:pos x="85" y="231"/>
                </a:cxn>
                <a:cxn ang="0">
                  <a:pos x="69" y="252"/>
                </a:cxn>
                <a:cxn ang="0">
                  <a:pos x="56" y="271"/>
                </a:cxn>
                <a:cxn ang="0">
                  <a:pos x="46" y="287"/>
                </a:cxn>
                <a:cxn ang="0">
                  <a:pos x="38" y="298"/>
                </a:cxn>
                <a:cxn ang="0">
                  <a:pos x="36" y="303"/>
                </a:cxn>
                <a:cxn ang="0">
                  <a:pos x="37" y="298"/>
                </a:cxn>
                <a:cxn ang="0">
                  <a:pos x="40" y="280"/>
                </a:cxn>
                <a:cxn ang="0">
                  <a:pos x="49" y="245"/>
                </a:cxn>
                <a:cxn ang="0">
                  <a:pos x="61" y="188"/>
                </a:cxn>
                <a:cxn ang="0">
                  <a:pos x="74" y="118"/>
                </a:cxn>
                <a:cxn ang="0">
                  <a:pos x="80" y="59"/>
                </a:cxn>
                <a:cxn ang="0">
                  <a:pos x="83" y="16"/>
                </a:cxn>
                <a:cxn ang="0">
                  <a:pos x="83" y="0"/>
                </a:cxn>
                <a:cxn ang="0">
                  <a:pos x="82" y="2"/>
                </a:cxn>
                <a:cxn ang="0">
                  <a:pos x="77" y="6"/>
                </a:cxn>
                <a:cxn ang="0">
                  <a:pos x="72" y="13"/>
                </a:cxn>
                <a:cxn ang="0">
                  <a:pos x="64" y="25"/>
                </a:cxn>
                <a:cxn ang="0">
                  <a:pos x="54" y="39"/>
                </a:cxn>
                <a:cxn ang="0">
                  <a:pos x="44" y="58"/>
                </a:cxn>
                <a:cxn ang="0">
                  <a:pos x="31" y="81"/>
                </a:cxn>
                <a:cxn ang="0">
                  <a:pos x="18" y="108"/>
                </a:cxn>
                <a:cxn ang="0">
                  <a:pos x="1" y="186"/>
                </a:cxn>
                <a:cxn ang="0">
                  <a:pos x="0" y="281"/>
                </a:cxn>
                <a:cxn ang="0">
                  <a:pos x="4" y="362"/>
                </a:cxn>
                <a:cxn ang="0">
                  <a:pos x="7" y="395"/>
                </a:cxn>
                <a:cxn ang="0">
                  <a:pos x="13" y="386"/>
                </a:cxn>
                <a:cxn ang="0">
                  <a:pos x="24" y="370"/>
                </a:cxn>
                <a:cxn ang="0">
                  <a:pos x="43" y="349"/>
                </a:cxn>
                <a:cxn ang="0">
                  <a:pos x="67" y="324"/>
                </a:cxn>
                <a:cxn ang="0">
                  <a:pos x="95" y="297"/>
                </a:cxn>
                <a:cxn ang="0">
                  <a:pos x="126" y="268"/>
                </a:cxn>
                <a:cxn ang="0">
                  <a:pos x="159" y="238"/>
                </a:cxn>
                <a:cxn ang="0">
                  <a:pos x="194" y="209"/>
                </a:cxn>
              </a:cxnLst>
              <a:rect l="0" t="0" r="r" b="b"/>
              <a:pathLst>
                <a:path w="305" h="395">
                  <a:moveTo>
                    <a:pt x="194" y="209"/>
                  </a:moveTo>
                  <a:lnTo>
                    <a:pt x="226" y="180"/>
                  </a:lnTo>
                  <a:lnTo>
                    <a:pt x="250" y="153"/>
                  </a:lnTo>
                  <a:lnTo>
                    <a:pt x="270" y="127"/>
                  </a:lnTo>
                  <a:lnTo>
                    <a:pt x="285" y="104"/>
                  </a:lnTo>
                  <a:lnTo>
                    <a:pt x="295" y="84"/>
                  </a:lnTo>
                  <a:lnTo>
                    <a:pt x="301" y="68"/>
                  </a:lnTo>
                  <a:lnTo>
                    <a:pt x="303" y="58"/>
                  </a:lnTo>
                  <a:lnTo>
                    <a:pt x="305" y="55"/>
                  </a:lnTo>
                  <a:lnTo>
                    <a:pt x="299" y="59"/>
                  </a:lnTo>
                  <a:lnTo>
                    <a:pt x="283" y="70"/>
                  </a:lnTo>
                  <a:lnTo>
                    <a:pt x="260" y="85"/>
                  </a:lnTo>
                  <a:lnTo>
                    <a:pt x="234" y="104"/>
                  </a:lnTo>
                  <a:lnTo>
                    <a:pt x="204" y="124"/>
                  </a:lnTo>
                  <a:lnTo>
                    <a:pt x="177" y="144"/>
                  </a:lnTo>
                  <a:lnTo>
                    <a:pt x="151" y="162"/>
                  </a:lnTo>
                  <a:lnTo>
                    <a:pt x="132" y="176"/>
                  </a:lnTo>
                  <a:lnTo>
                    <a:pt x="116" y="190"/>
                  </a:lnTo>
                  <a:lnTo>
                    <a:pt x="100" y="209"/>
                  </a:lnTo>
                  <a:lnTo>
                    <a:pt x="85" y="231"/>
                  </a:lnTo>
                  <a:lnTo>
                    <a:pt x="69" y="252"/>
                  </a:lnTo>
                  <a:lnTo>
                    <a:pt x="56" y="271"/>
                  </a:lnTo>
                  <a:lnTo>
                    <a:pt x="46" y="287"/>
                  </a:lnTo>
                  <a:lnTo>
                    <a:pt x="38" y="298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40" y="280"/>
                  </a:lnTo>
                  <a:lnTo>
                    <a:pt x="49" y="245"/>
                  </a:lnTo>
                  <a:lnTo>
                    <a:pt x="61" y="188"/>
                  </a:lnTo>
                  <a:lnTo>
                    <a:pt x="74" y="118"/>
                  </a:lnTo>
                  <a:lnTo>
                    <a:pt x="80" y="59"/>
                  </a:lnTo>
                  <a:lnTo>
                    <a:pt x="83" y="16"/>
                  </a:lnTo>
                  <a:lnTo>
                    <a:pt x="83" y="0"/>
                  </a:lnTo>
                  <a:lnTo>
                    <a:pt x="82" y="2"/>
                  </a:lnTo>
                  <a:lnTo>
                    <a:pt x="77" y="6"/>
                  </a:lnTo>
                  <a:lnTo>
                    <a:pt x="72" y="13"/>
                  </a:lnTo>
                  <a:lnTo>
                    <a:pt x="64" y="25"/>
                  </a:lnTo>
                  <a:lnTo>
                    <a:pt x="54" y="39"/>
                  </a:lnTo>
                  <a:lnTo>
                    <a:pt x="44" y="58"/>
                  </a:lnTo>
                  <a:lnTo>
                    <a:pt x="31" y="81"/>
                  </a:lnTo>
                  <a:lnTo>
                    <a:pt x="18" y="108"/>
                  </a:lnTo>
                  <a:lnTo>
                    <a:pt x="1" y="186"/>
                  </a:lnTo>
                  <a:lnTo>
                    <a:pt x="0" y="281"/>
                  </a:lnTo>
                  <a:lnTo>
                    <a:pt x="4" y="362"/>
                  </a:lnTo>
                  <a:lnTo>
                    <a:pt x="7" y="395"/>
                  </a:lnTo>
                  <a:lnTo>
                    <a:pt x="13" y="386"/>
                  </a:lnTo>
                  <a:lnTo>
                    <a:pt x="24" y="370"/>
                  </a:lnTo>
                  <a:lnTo>
                    <a:pt x="43" y="349"/>
                  </a:lnTo>
                  <a:lnTo>
                    <a:pt x="67" y="324"/>
                  </a:lnTo>
                  <a:lnTo>
                    <a:pt x="95" y="297"/>
                  </a:lnTo>
                  <a:lnTo>
                    <a:pt x="126" y="268"/>
                  </a:lnTo>
                  <a:lnTo>
                    <a:pt x="159" y="238"/>
                  </a:lnTo>
                  <a:lnTo>
                    <a:pt x="194" y="2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5" name="Freeform 67"/>
            <p:cNvSpPr>
              <a:spLocks noChangeAspect="1"/>
            </p:cNvSpPr>
            <p:nvPr/>
          </p:nvSpPr>
          <p:spPr bwMode="auto">
            <a:xfrm>
              <a:off x="1221" y="1828"/>
              <a:ext cx="277" cy="501"/>
            </a:xfrm>
            <a:custGeom>
              <a:avLst/>
              <a:gdLst/>
              <a:ahLst/>
              <a:cxnLst>
                <a:cxn ang="0">
                  <a:pos x="94" y="503"/>
                </a:cxn>
                <a:cxn ang="0">
                  <a:pos x="95" y="497"/>
                </a:cxn>
                <a:cxn ang="0">
                  <a:pos x="101" y="480"/>
                </a:cxn>
                <a:cxn ang="0">
                  <a:pos x="108" y="455"/>
                </a:cxn>
                <a:cxn ang="0">
                  <a:pos x="117" y="427"/>
                </a:cxn>
                <a:cxn ang="0">
                  <a:pos x="128" y="395"/>
                </a:cxn>
                <a:cxn ang="0">
                  <a:pos x="140" y="365"/>
                </a:cxn>
                <a:cxn ang="0">
                  <a:pos x="153" y="339"/>
                </a:cxn>
                <a:cxn ang="0">
                  <a:pos x="166" y="320"/>
                </a:cxn>
                <a:cxn ang="0">
                  <a:pos x="180" y="303"/>
                </a:cxn>
                <a:cxn ang="0">
                  <a:pos x="198" y="281"/>
                </a:cxn>
                <a:cxn ang="0">
                  <a:pos x="216" y="257"/>
                </a:cxn>
                <a:cxn ang="0">
                  <a:pos x="235" y="228"/>
                </a:cxn>
                <a:cxn ang="0">
                  <a:pos x="251" y="198"/>
                </a:cxn>
                <a:cxn ang="0">
                  <a:pos x="265" y="163"/>
                </a:cxn>
                <a:cxn ang="0">
                  <a:pos x="274" y="129"/>
                </a:cxn>
                <a:cxn ang="0">
                  <a:pos x="277" y="91"/>
                </a:cxn>
                <a:cxn ang="0">
                  <a:pos x="271" y="97"/>
                </a:cxn>
                <a:cxn ang="0">
                  <a:pos x="257" y="113"/>
                </a:cxn>
                <a:cxn ang="0">
                  <a:pos x="235" y="137"/>
                </a:cxn>
                <a:cxn ang="0">
                  <a:pos x="209" y="168"/>
                </a:cxn>
                <a:cxn ang="0">
                  <a:pos x="182" y="201"/>
                </a:cxn>
                <a:cxn ang="0">
                  <a:pos x="157" y="237"/>
                </a:cxn>
                <a:cxn ang="0">
                  <a:pos x="136" y="271"/>
                </a:cxn>
                <a:cxn ang="0">
                  <a:pos x="123" y="303"/>
                </a:cxn>
                <a:cxn ang="0">
                  <a:pos x="107" y="353"/>
                </a:cxn>
                <a:cxn ang="0">
                  <a:pos x="97" y="388"/>
                </a:cxn>
                <a:cxn ang="0">
                  <a:pos x="91" y="408"/>
                </a:cxn>
                <a:cxn ang="0">
                  <a:pos x="90" y="414"/>
                </a:cxn>
                <a:cxn ang="0">
                  <a:pos x="85" y="355"/>
                </a:cxn>
                <a:cxn ang="0">
                  <a:pos x="74" y="224"/>
                </a:cxn>
                <a:cxn ang="0">
                  <a:pos x="61" y="83"/>
                </a:cxn>
                <a:cxn ang="0">
                  <a:pos x="51" y="0"/>
                </a:cxn>
                <a:cxn ang="0">
                  <a:pos x="46" y="8"/>
                </a:cxn>
                <a:cxn ang="0">
                  <a:pos x="38" y="26"/>
                </a:cxn>
                <a:cxn ang="0">
                  <a:pos x="26" y="55"/>
                </a:cxn>
                <a:cxn ang="0">
                  <a:pos x="13" y="94"/>
                </a:cxn>
                <a:cxn ang="0">
                  <a:pos x="5" y="140"/>
                </a:cxn>
                <a:cxn ang="0">
                  <a:pos x="0" y="193"/>
                </a:cxn>
                <a:cxn ang="0">
                  <a:pos x="6" y="250"/>
                </a:cxn>
                <a:cxn ang="0">
                  <a:pos x="22" y="310"/>
                </a:cxn>
                <a:cxn ang="0">
                  <a:pos x="42" y="365"/>
                </a:cxn>
                <a:cxn ang="0">
                  <a:pos x="59" y="408"/>
                </a:cxn>
                <a:cxn ang="0">
                  <a:pos x="71" y="443"/>
                </a:cxn>
                <a:cxn ang="0">
                  <a:pos x="81" y="467"/>
                </a:cxn>
                <a:cxn ang="0">
                  <a:pos x="87" y="484"/>
                </a:cxn>
                <a:cxn ang="0">
                  <a:pos x="91" y="496"/>
                </a:cxn>
                <a:cxn ang="0">
                  <a:pos x="94" y="502"/>
                </a:cxn>
                <a:cxn ang="0">
                  <a:pos x="94" y="503"/>
                </a:cxn>
              </a:cxnLst>
              <a:rect l="0" t="0" r="r" b="b"/>
              <a:pathLst>
                <a:path w="277" h="503">
                  <a:moveTo>
                    <a:pt x="94" y="503"/>
                  </a:moveTo>
                  <a:lnTo>
                    <a:pt x="95" y="497"/>
                  </a:lnTo>
                  <a:lnTo>
                    <a:pt x="101" y="480"/>
                  </a:lnTo>
                  <a:lnTo>
                    <a:pt x="108" y="455"/>
                  </a:lnTo>
                  <a:lnTo>
                    <a:pt x="117" y="427"/>
                  </a:lnTo>
                  <a:lnTo>
                    <a:pt x="128" y="395"/>
                  </a:lnTo>
                  <a:lnTo>
                    <a:pt x="140" y="365"/>
                  </a:lnTo>
                  <a:lnTo>
                    <a:pt x="153" y="339"/>
                  </a:lnTo>
                  <a:lnTo>
                    <a:pt x="166" y="320"/>
                  </a:lnTo>
                  <a:lnTo>
                    <a:pt x="180" y="303"/>
                  </a:lnTo>
                  <a:lnTo>
                    <a:pt x="198" y="281"/>
                  </a:lnTo>
                  <a:lnTo>
                    <a:pt x="216" y="257"/>
                  </a:lnTo>
                  <a:lnTo>
                    <a:pt x="235" y="228"/>
                  </a:lnTo>
                  <a:lnTo>
                    <a:pt x="251" y="198"/>
                  </a:lnTo>
                  <a:lnTo>
                    <a:pt x="265" y="163"/>
                  </a:lnTo>
                  <a:lnTo>
                    <a:pt x="274" y="129"/>
                  </a:lnTo>
                  <a:lnTo>
                    <a:pt x="277" y="91"/>
                  </a:lnTo>
                  <a:lnTo>
                    <a:pt x="271" y="97"/>
                  </a:lnTo>
                  <a:lnTo>
                    <a:pt x="257" y="113"/>
                  </a:lnTo>
                  <a:lnTo>
                    <a:pt x="235" y="137"/>
                  </a:lnTo>
                  <a:lnTo>
                    <a:pt x="209" y="168"/>
                  </a:lnTo>
                  <a:lnTo>
                    <a:pt x="182" y="201"/>
                  </a:lnTo>
                  <a:lnTo>
                    <a:pt x="157" y="237"/>
                  </a:lnTo>
                  <a:lnTo>
                    <a:pt x="136" y="271"/>
                  </a:lnTo>
                  <a:lnTo>
                    <a:pt x="123" y="303"/>
                  </a:lnTo>
                  <a:lnTo>
                    <a:pt x="107" y="353"/>
                  </a:lnTo>
                  <a:lnTo>
                    <a:pt x="97" y="388"/>
                  </a:lnTo>
                  <a:lnTo>
                    <a:pt x="91" y="408"/>
                  </a:lnTo>
                  <a:lnTo>
                    <a:pt x="90" y="414"/>
                  </a:lnTo>
                  <a:lnTo>
                    <a:pt x="85" y="355"/>
                  </a:lnTo>
                  <a:lnTo>
                    <a:pt x="74" y="224"/>
                  </a:lnTo>
                  <a:lnTo>
                    <a:pt x="61" y="83"/>
                  </a:lnTo>
                  <a:lnTo>
                    <a:pt x="51" y="0"/>
                  </a:lnTo>
                  <a:lnTo>
                    <a:pt x="46" y="8"/>
                  </a:lnTo>
                  <a:lnTo>
                    <a:pt x="38" y="26"/>
                  </a:lnTo>
                  <a:lnTo>
                    <a:pt x="26" y="55"/>
                  </a:lnTo>
                  <a:lnTo>
                    <a:pt x="13" y="94"/>
                  </a:lnTo>
                  <a:lnTo>
                    <a:pt x="5" y="140"/>
                  </a:lnTo>
                  <a:lnTo>
                    <a:pt x="0" y="193"/>
                  </a:lnTo>
                  <a:lnTo>
                    <a:pt x="6" y="250"/>
                  </a:lnTo>
                  <a:lnTo>
                    <a:pt x="22" y="310"/>
                  </a:lnTo>
                  <a:lnTo>
                    <a:pt x="42" y="365"/>
                  </a:lnTo>
                  <a:lnTo>
                    <a:pt x="59" y="408"/>
                  </a:lnTo>
                  <a:lnTo>
                    <a:pt x="71" y="443"/>
                  </a:lnTo>
                  <a:lnTo>
                    <a:pt x="81" y="467"/>
                  </a:lnTo>
                  <a:lnTo>
                    <a:pt x="87" y="484"/>
                  </a:lnTo>
                  <a:lnTo>
                    <a:pt x="91" y="496"/>
                  </a:lnTo>
                  <a:lnTo>
                    <a:pt x="94" y="502"/>
                  </a:lnTo>
                  <a:lnTo>
                    <a:pt x="94" y="5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6" name="Freeform 68"/>
            <p:cNvSpPr>
              <a:spLocks noChangeAspect="1"/>
            </p:cNvSpPr>
            <p:nvPr/>
          </p:nvSpPr>
          <p:spPr bwMode="auto">
            <a:xfrm>
              <a:off x="1153" y="2121"/>
              <a:ext cx="297" cy="522"/>
            </a:xfrm>
            <a:custGeom>
              <a:avLst/>
              <a:gdLst/>
              <a:ahLst/>
              <a:cxnLst>
                <a:cxn ang="0">
                  <a:pos x="217" y="524"/>
                </a:cxn>
                <a:cxn ang="0">
                  <a:pos x="217" y="500"/>
                </a:cxn>
                <a:cxn ang="0">
                  <a:pos x="220" y="476"/>
                </a:cxn>
                <a:cxn ang="0">
                  <a:pos x="224" y="448"/>
                </a:cxn>
                <a:cxn ang="0">
                  <a:pos x="230" y="419"/>
                </a:cxn>
                <a:cxn ang="0">
                  <a:pos x="237" y="386"/>
                </a:cxn>
                <a:cxn ang="0">
                  <a:pos x="247" y="349"/>
                </a:cxn>
                <a:cxn ang="0">
                  <a:pos x="260" y="306"/>
                </a:cxn>
                <a:cxn ang="0">
                  <a:pos x="275" y="255"/>
                </a:cxn>
                <a:cxn ang="0">
                  <a:pos x="288" y="206"/>
                </a:cxn>
                <a:cxn ang="0">
                  <a:pos x="293" y="164"/>
                </a:cxn>
                <a:cxn ang="0">
                  <a:pos x="296" y="133"/>
                </a:cxn>
                <a:cxn ang="0">
                  <a:pos x="295" y="107"/>
                </a:cxn>
                <a:cxn ang="0">
                  <a:pos x="291" y="90"/>
                </a:cxn>
                <a:cxn ang="0">
                  <a:pos x="286" y="77"/>
                </a:cxn>
                <a:cxn ang="0">
                  <a:pos x="283" y="69"/>
                </a:cxn>
                <a:cxn ang="0">
                  <a:pos x="282" y="68"/>
                </a:cxn>
                <a:cxn ang="0">
                  <a:pos x="253" y="124"/>
                </a:cxn>
                <a:cxn ang="0">
                  <a:pos x="230" y="186"/>
                </a:cxn>
                <a:cxn ang="0">
                  <a:pos x="216" y="249"/>
                </a:cxn>
                <a:cxn ang="0">
                  <a:pos x="206" y="310"/>
                </a:cxn>
                <a:cxn ang="0">
                  <a:pos x="200" y="363"/>
                </a:cxn>
                <a:cxn ang="0">
                  <a:pos x="197" y="406"/>
                </a:cxn>
                <a:cxn ang="0">
                  <a:pos x="196" y="435"/>
                </a:cxn>
                <a:cxn ang="0">
                  <a:pos x="196" y="445"/>
                </a:cxn>
                <a:cxn ang="0">
                  <a:pos x="187" y="418"/>
                </a:cxn>
                <a:cxn ang="0">
                  <a:pos x="173" y="383"/>
                </a:cxn>
                <a:cxn ang="0">
                  <a:pos x="155" y="343"/>
                </a:cxn>
                <a:cxn ang="0">
                  <a:pos x="135" y="301"/>
                </a:cxn>
                <a:cxn ang="0">
                  <a:pos x="115" y="258"/>
                </a:cxn>
                <a:cxn ang="0">
                  <a:pos x="96" y="219"/>
                </a:cxn>
                <a:cxn ang="0">
                  <a:pos x="80" y="186"/>
                </a:cxn>
                <a:cxn ang="0">
                  <a:pos x="67" y="162"/>
                </a:cxn>
                <a:cxn ang="0">
                  <a:pos x="57" y="140"/>
                </a:cxn>
                <a:cxn ang="0">
                  <a:pos x="46" y="116"/>
                </a:cxn>
                <a:cxn ang="0">
                  <a:pos x="37" y="88"/>
                </a:cxn>
                <a:cxn ang="0">
                  <a:pos x="29" y="62"/>
                </a:cxn>
                <a:cxn ang="0">
                  <a:pos x="20" y="38"/>
                </a:cxn>
                <a:cxn ang="0">
                  <a:pos x="14" y="19"/>
                </a:cxn>
                <a:cxn ang="0">
                  <a:pos x="11" y="5"/>
                </a:cxn>
                <a:cxn ang="0">
                  <a:pos x="10" y="0"/>
                </a:cxn>
                <a:cxn ang="0">
                  <a:pos x="5" y="13"/>
                </a:cxn>
                <a:cxn ang="0">
                  <a:pos x="0" y="54"/>
                </a:cxn>
                <a:cxn ang="0">
                  <a:pos x="1" y="120"/>
                </a:cxn>
                <a:cxn ang="0">
                  <a:pos x="17" y="212"/>
                </a:cxn>
                <a:cxn ang="0">
                  <a:pos x="36" y="265"/>
                </a:cxn>
                <a:cxn ang="0">
                  <a:pos x="63" y="320"/>
                </a:cxn>
                <a:cxn ang="0">
                  <a:pos x="96" y="372"/>
                </a:cxn>
                <a:cxn ang="0">
                  <a:pos x="131" y="421"/>
                </a:cxn>
                <a:cxn ang="0">
                  <a:pos x="164" y="463"/>
                </a:cxn>
                <a:cxn ang="0">
                  <a:pos x="191" y="496"/>
                </a:cxn>
                <a:cxn ang="0">
                  <a:pos x="210" y="517"/>
                </a:cxn>
                <a:cxn ang="0">
                  <a:pos x="217" y="524"/>
                </a:cxn>
              </a:cxnLst>
              <a:rect l="0" t="0" r="r" b="b"/>
              <a:pathLst>
                <a:path w="296" h="524">
                  <a:moveTo>
                    <a:pt x="217" y="524"/>
                  </a:moveTo>
                  <a:lnTo>
                    <a:pt x="217" y="500"/>
                  </a:lnTo>
                  <a:lnTo>
                    <a:pt x="220" y="476"/>
                  </a:lnTo>
                  <a:lnTo>
                    <a:pt x="224" y="448"/>
                  </a:lnTo>
                  <a:lnTo>
                    <a:pt x="230" y="419"/>
                  </a:lnTo>
                  <a:lnTo>
                    <a:pt x="237" y="386"/>
                  </a:lnTo>
                  <a:lnTo>
                    <a:pt x="247" y="349"/>
                  </a:lnTo>
                  <a:lnTo>
                    <a:pt x="260" y="306"/>
                  </a:lnTo>
                  <a:lnTo>
                    <a:pt x="275" y="255"/>
                  </a:lnTo>
                  <a:lnTo>
                    <a:pt x="288" y="206"/>
                  </a:lnTo>
                  <a:lnTo>
                    <a:pt x="293" y="164"/>
                  </a:lnTo>
                  <a:lnTo>
                    <a:pt x="296" y="133"/>
                  </a:lnTo>
                  <a:lnTo>
                    <a:pt x="295" y="107"/>
                  </a:lnTo>
                  <a:lnTo>
                    <a:pt x="291" y="90"/>
                  </a:lnTo>
                  <a:lnTo>
                    <a:pt x="286" y="77"/>
                  </a:lnTo>
                  <a:lnTo>
                    <a:pt x="283" y="69"/>
                  </a:lnTo>
                  <a:lnTo>
                    <a:pt x="282" y="68"/>
                  </a:lnTo>
                  <a:lnTo>
                    <a:pt x="253" y="124"/>
                  </a:lnTo>
                  <a:lnTo>
                    <a:pt x="230" y="186"/>
                  </a:lnTo>
                  <a:lnTo>
                    <a:pt x="216" y="249"/>
                  </a:lnTo>
                  <a:lnTo>
                    <a:pt x="206" y="310"/>
                  </a:lnTo>
                  <a:lnTo>
                    <a:pt x="200" y="363"/>
                  </a:lnTo>
                  <a:lnTo>
                    <a:pt x="197" y="406"/>
                  </a:lnTo>
                  <a:lnTo>
                    <a:pt x="196" y="435"/>
                  </a:lnTo>
                  <a:lnTo>
                    <a:pt x="196" y="445"/>
                  </a:lnTo>
                  <a:lnTo>
                    <a:pt x="187" y="418"/>
                  </a:lnTo>
                  <a:lnTo>
                    <a:pt x="173" y="383"/>
                  </a:lnTo>
                  <a:lnTo>
                    <a:pt x="155" y="343"/>
                  </a:lnTo>
                  <a:lnTo>
                    <a:pt x="135" y="301"/>
                  </a:lnTo>
                  <a:lnTo>
                    <a:pt x="115" y="258"/>
                  </a:lnTo>
                  <a:lnTo>
                    <a:pt x="96" y="219"/>
                  </a:lnTo>
                  <a:lnTo>
                    <a:pt x="80" y="186"/>
                  </a:lnTo>
                  <a:lnTo>
                    <a:pt x="67" y="162"/>
                  </a:lnTo>
                  <a:lnTo>
                    <a:pt x="57" y="140"/>
                  </a:lnTo>
                  <a:lnTo>
                    <a:pt x="46" y="116"/>
                  </a:lnTo>
                  <a:lnTo>
                    <a:pt x="37" y="88"/>
                  </a:lnTo>
                  <a:lnTo>
                    <a:pt x="29" y="62"/>
                  </a:lnTo>
                  <a:lnTo>
                    <a:pt x="20" y="38"/>
                  </a:lnTo>
                  <a:lnTo>
                    <a:pt x="14" y="19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5" y="13"/>
                  </a:lnTo>
                  <a:lnTo>
                    <a:pt x="0" y="54"/>
                  </a:lnTo>
                  <a:lnTo>
                    <a:pt x="1" y="120"/>
                  </a:lnTo>
                  <a:lnTo>
                    <a:pt x="17" y="212"/>
                  </a:lnTo>
                  <a:lnTo>
                    <a:pt x="36" y="265"/>
                  </a:lnTo>
                  <a:lnTo>
                    <a:pt x="63" y="320"/>
                  </a:lnTo>
                  <a:lnTo>
                    <a:pt x="96" y="372"/>
                  </a:lnTo>
                  <a:lnTo>
                    <a:pt x="131" y="421"/>
                  </a:lnTo>
                  <a:lnTo>
                    <a:pt x="164" y="463"/>
                  </a:lnTo>
                  <a:lnTo>
                    <a:pt x="191" y="496"/>
                  </a:lnTo>
                  <a:lnTo>
                    <a:pt x="210" y="517"/>
                  </a:lnTo>
                  <a:lnTo>
                    <a:pt x="217" y="52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7" name="Freeform 69"/>
            <p:cNvSpPr>
              <a:spLocks noChangeAspect="1"/>
            </p:cNvSpPr>
            <p:nvPr/>
          </p:nvSpPr>
          <p:spPr bwMode="auto">
            <a:xfrm>
              <a:off x="1160" y="2486"/>
              <a:ext cx="345" cy="465"/>
            </a:xfrm>
            <a:custGeom>
              <a:avLst/>
              <a:gdLst/>
              <a:ahLst/>
              <a:cxnLst>
                <a:cxn ang="0">
                  <a:pos x="340" y="470"/>
                </a:cxn>
                <a:cxn ang="0">
                  <a:pos x="337" y="449"/>
                </a:cxn>
                <a:cxn ang="0">
                  <a:pos x="331" y="403"/>
                </a:cxn>
                <a:cxn ang="0">
                  <a:pos x="327" y="349"/>
                </a:cxn>
                <a:cxn ang="0">
                  <a:pos x="325" y="305"/>
                </a:cxn>
                <a:cxn ang="0">
                  <a:pos x="327" y="284"/>
                </a:cxn>
                <a:cxn ang="0">
                  <a:pos x="330" y="251"/>
                </a:cxn>
                <a:cxn ang="0">
                  <a:pos x="331" y="210"/>
                </a:cxn>
                <a:cxn ang="0">
                  <a:pos x="330" y="166"/>
                </a:cxn>
                <a:cxn ang="0">
                  <a:pos x="327" y="120"/>
                </a:cxn>
                <a:cxn ang="0">
                  <a:pos x="321" y="75"/>
                </a:cxn>
                <a:cxn ang="0">
                  <a:pos x="309" y="35"/>
                </a:cxn>
                <a:cxn ang="0">
                  <a:pos x="294" y="0"/>
                </a:cxn>
                <a:cxn ang="0">
                  <a:pos x="292" y="6"/>
                </a:cxn>
                <a:cxn ang="0">
                  <a:pos x="288" y="22"/>
                </a:cxn>
                <a:cxn ang="0">
                  <a:pos x="281" y="48"/>
                </a:cxn>
                <a:cxn ang="0">
                  <a:pos x="275" y="82"/>
                </a:cxn>
                <a:cxn ang="0">
                  <a:pos x="271" y="124"/>
                </a:cxn>
                <a:cxn ang="0">
                  <a:pos x="268" y="172"/>
                </a:cxn>
                <a:cxn ang="0">
                  <a:pos x="269" y="223"/>
                </a:cxn>
                <a:cxn ang="0">
                  <a:pos x="276" y="280"/>
                </a:cxn>
                <a:cxn ang="0">
                  <a:pos x="283" y="366"/>
                </a:cxn>
                <a:cxn ang="0">
                  <a:pos x="279" y="360"/>
                </a:cxn>
                <a:cxn ang="0">
                  <a:pos x="268" y="347"/>
                </a:cxn>
                <a:cxn ang="0">
                  <a:pos x="252" y="326"/>
                </a:cxn>
                <a:cxn ang="0">
                  <a:pos x="232" y="300"/>
                </a:cxn>
                <a:cxn ang="0">
                  <a:pos x="210" y="272"/>
                </a:cxn>
                <a:cxn ang="0">
                  <a:pos x="187" y="244"/>
                </a:cxn>
                <a:cxn ang="0">
                  <a:pos x="167" y="216"/>
                </a:cxn>
                <a:cxn ang="0">
                  <a:pos x="150" y="193"/>
                </a:cxn>
                <a:cxn ang="0">
                  <a:pos x="132" y="170"/>
                </a:cxn>
                <a:cxn ang="0">
                  <a:pos x="109" y="143"/>
                </a:cxn>
                <a:cxn ang="0">
                  <a:pos x="85" y="113"/>
                </a:cxn>
                <a:cxn ang="0">
                  <a:pos x="60" y="82"/>
                </a:cxn>
                <a:cxn ang="0">
                  <a:pos x="37" y="53"/>
                </a:cxn>
                <a:cxn ang="0">
                  <a:pos x="17" y="32"/>
                </a:cxn>
                <a:cxn ang="0">
                  <a:pos x="4" y="16"/>
                </a:cxn>
                <a:cxn ang="0">
                  <a:pos x="0" y="10"/>
                </a:cxn>
                <a:cxn ang="0">
                  <a:pos x="1" y="17"/>
                </a:cxn>
                <a:cxn ang="0">
                  <a:pos x="4" y="35"/>
                </a:cxn>
                <a:cxn ang="0">
                  <a:pos x="10" y="62"/>
                </a:cxn>
                <a:cxn ang="0">
                  <a:pos x="20" y="98"/>
                </a:cxn>
                <a:cxn ang="0">
                  <a:pos x="34" y="138"/>
                </a:cxn>
                <a:cxn ang="0">
                  <a:pos x="56" y="183"/>
                </a:cxn>
                <a:cxn ang="0">
                  <a:pos x="83" y="228"/>
                </a:cxn>
                <a:cxn ang="0">
                  <a:pos x="118" y="272"/>
                </a:cxn>
                <a:cxn ang="0">
                  <a:pos x="157" y="314"/>
                </a:cxn>
                <a:cxn ang="0">
                  <a:pos x="196" y="352"/>
                </a:cxn>
                <a:cxn ang="0">
                  <a:pos x="233" y="386"/>
                </a:cxn>
                <a:cxn ang="0">
                  <a:pos x="268" y="413"/>
                </a:cxn>
                <a:cxn ang="0">
                  <a:pos x="296" y="438"/>
                </a:cxn>
                <a:cxn ang="0">
                  <a:pos x="319" y="455"/>
                </a:cxn>
                <a:cxn ang="0">
                  <a:pos x="334" y="465"/>
                </a:cxn>
                <a:cxn ang="0">
                  <a:pos x="340" y="470"/>
                </a:cxn>
              </a:cxnLst>
              <a:rect l="0" t="0" r="r" b="b"/>
              <a:pathLst>
                <a:path w="340" h="470">
                  <a:moveTo>
                    <a:pt x="340" y="470"/>
                  </a:moveTo>
                  <a:lnTo>
                    <a:pt x="337" y="449"/>
                  </a:lnTo>
                  <a:lnTo>
                    <a:pt x="331" y="403"/>
                  </a:lnTo>
                  <a:lnTo>
                    <a:pt x="327" y="349"/>
                  </a:lnTo>
                  <a:lnTo>
                    <a:pt x="325" y="305"/>
                  </a:lnTo>
                  <a:lnTo>
                    <a:pt x="327" y="284"/>
                  </a:lnTo>
                  <a:lnTo>
                    <a:pt x="330" y="251"/>
                  </a:lnTo>
                  <a:lnTo>
                    <a:pt x="331" y="210"/>
                  </a:lnTo>
                  <a:lnTo>
                    <a:pt x="330" y="166"/>
                  </a:lnTo>
                  <a:lnTo>
                    <a:pt x="327" y="120"/>
                  </a:lnTo>
                  <a:lnTo>
                    <a:pt x="321" y="75"/>
                  </a:lnTo>
                  <a:lnTo>
                    <a:pt x="309" y="35"/>
                  </a:lnTo>
                  <a:lnTo>
                    <a:pt x="294" y="0"/>
                  </a:lnTo>
                  <a:lnTo>
                    <a:pt x="292" y="6"/>
                  </a:lnTo>
                  <a:lnTo>
                    <a:pt x="288" y="22"/>
                  </a:lnTo>
                  <a:lnTo>
                    <a:pt x="281" y="48"/>
                  </a:lnTo>
                  <a:lnTo>
                    <a:pt x="275" y="82"/>
                  </a:lnTo>
                  <a:lnTo>
                    <a:pt x="271" y="124"/>
                  </a:lnTo>
                  <a:lnTo>
                    <a:pt x="268" y="172"/>
                  </a:lnTo>
                  <a:lnTo>
                    <a:pt x="269" y="223"/>
                  </a:lnTo>
                  <a:lnTo>
                    <a:pt x="276" y="280"/>
                  </a:lnTo>
                  <a:lnTo>
                    <a:pt x="283" y="366"/>
                  </a:lnTo>
                  <a:lnTo>
                    <a:pt x="279" y="360"/>
                  </a:lnTo>
                  <a:lnTo>
                    <a:pt x="268" y="347"/>
                  </a:lnTo>
                  <a:lnTo>
                    <a:pt x="252" y="326"/>
                  </a:lnTo>
                  <a:lnTo>
                    <a:pt x="232" y="300"/>
                  </a:lnTo>
                  <a:lnTo>
                    <a:pt x="210" y="272"/>
                  </a:lnTo>
                  <a:lnTo>
                    <a:pt x="187" y="244"/>
                  </a:lnTo>
                  <a:lnTo>
                    <a:pt x="167" y="216"/>
                  </a:lnTo>
                  <a:lnTo>
                    <a:pt x="150" y="193"/>
                  </a:lnTo>
                  <a:lnTo>
                    <a:pt x="132" y="170"/>
                  </a:lnTo>
                  <a:lnTo>
                    <a:pt x="109" y="143"/>
                  </a:lnTo>
                  <a:lnTo>
                    <a:pt x="85" y="113"/>
                  </a:lnTo>
                  <a:lnTo>
                    <a:pt x="60" y="82"/>
                  </a:lnTo>
                  <a:lnTo>
                    <a:pt x="37" y="53"/>
                  </a:lnTo>
                  <a:lnTo>
                    <a:pt x="17" y="32"/>
                  </a:lnTo>
                  <a:lnTo>
                    <a:pt x="4" y="16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4" y="35"/>
                  </a:lnTo>
                  <a:lnTo>
                    <a:pt x="10" y="62"/>
                  </a:lnTo>
                  <a:lnTo>
                    <a:pt x="20" y="98"/>
                  </a:lnTo>
                  <a:lnTo>
                    <a:pt x="34" y="138"/>
                  </a:lnTo>
                  <a:lnTo>
                    <a:pt x="56" y="183"/>
                  </a:lnTo>
                  <a:lnTo>
                    <a:pt x="83" y="228"/>
                  </a:lnTo>
                  <a:lnTo>
                    <a:pt x="118" y="272"/>
                  </a:lnTo>
                  <a:lnTo>
                    <a:pt x="157" y="314"/>
                  </a:lnTo>
                  <a:lnTo>
                    <a:pt x="196" y="352"/>
                  </a:lnTo>
                  <a:lnTo>
                    <a:pt x="233" y="386"/>
                  </a:lnTo>
                  <a:lnTo>
                    <a:pt x="268" y="413"/>
                  </a:lnTo>
                  <a:lnTo>
                    <a:pt x="296" y="438"/>
                  </a:lnTo>
                  <a:lnTo>
                    <a:pt x="319" y="455"/>
                  </a:lnTo>
                  <a:lnTo>
                    <a:pt x="334" y="465"/>
                  </a:lnTo>
                  <a:lnTo>
                    <a:pt x="340" y="47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8" name="Freeform 70"/>
            <p:cNvSpPr>
              <a:spLocks noChangeAspect="1"/>
            </p:cNvSpPr>
            <p:nvPr/>
          </p:nvSpPr>
          <p:spPr bwMode="auto">
            <a:xfrm>
              <a:off x="1234" y="2737"/>
              <a:ext cx="494" cy="472"/>
            </a:xfrm>
            <a:custGeom>
              <a:avLst/>
              <a:gdLst/>
              <a:ahLst/>
              <a:cxnLst>
                <a:cxn ang="0">
                  <a:pos x="406" y="425"/>
                </a:cxn>
                <a:cxn ang="0">
                  <a:pos x="424" y="432"/>
                </a:cxn>
                <a:cxn ang="0">
                  <a:pos x="453" y="446"/>
                </a:cxn>
                <a:cxn ang="0">
                  <a:pos x="483" y="464"/>
                </a:cxn>
                <a:cxn ang="0">
                  <a:pos x="493" y="468"/>
                </a:cxn>
                <a:cxn ang="0">
                  <a:pos x="476" y="432"/>
                </a:cxn>
                <a:cxn ang="0">
                  <a:pos x="450" y="376"/>
                </a:cxn>
                <a:cxn ang="0">
                  <a:pos x="427" y="318"/>
                </a:cxn>
                <a:cxn ang="0">
                  <a:pos x="411" y="268"/>
                </a:cxn>
                <a:cxn ang="0">
                  <a:pos x="395" y="196"/>
                </a:cxn>
                <a:cxn ang="0">
                  <a:pos x="373" y="112"/>
                </a:cxn>
                <a:cxn ang="0">
                  <a:pos x="337" y="33"/>
                </a:cxn>
                <a:cxn ang="0">
                  <a:pos x="311" y="22"/>
                </a:cxn>
                <a:cxn ang="0">
                  <a:pos x="316" y="143"/>
                </a:cxn>
                <a:cxn ang="0">
                  <a:pos x="349" y="243"/>
                </a:cxn>
                <a:cxn ang="0">
                  <a:pos x="375" y="305"/>
                </a:cxn>
                <a:cxn ang="0">
                  <a:pos x="398" y="354"/>
                </a:cxn>
                <a:cxn ang="0">
                  <a:pos x="412" y="383"/>
                </a:cxn>
                <a:cxn ang="0">
                  <a:pos x="412" y="387"/>
                </a:cxn>
                <a:cxn ang="0">
                  <a:pos x="405" y="385"/>
                </a:cxn>
                <a:cxn ang="0">
                  <a:pos x="388" y="374"/>
                </a:cxn>
                <a:cxn ang="0">
                  <a:pos x="362" y="356"/>
                </a:cxn>
                <a:cxn ang="0">
                  <a:pos x="326" y="324"/>
                </a:cxn>
                <a:cxn ang="0">
                  <a:pos x="274" y="285"/>
                </a:cxn>
                <a:cxn ang="0">
                  <a:pos x="216" y="248"/>
                </a:cxn>
                <a:cxn ang="0">
                  <a:pos x="165" y="216"/>
                </a:cxn>
                <a:cxn ang="0">
                  <a:pos x="126" y="194"/>
                </a:cxn>
                <a:cxn ang="0">
                  <a:pos x="87" y="171"/>
                </a:cxn>
                <a:cxn ang="0">
                  <a:pos x="48" y="145"/>
                </a:cxn>
                <a:cxn ang="0">
                  <a:pos x="15" y="117"/>
                </a:cxn>
                <a:cxn ang="0">
                  <a:pos x="2" y="107"/>
                </a:cxn>
                <a:cxn ang="0">
                  <a:pos x="21" y="148"/>
                </a:cxn>
                <a:cxn ang="0">
                  <a:pos x="61" y="213"/>
                </a:cxn>
                <a:cxn ang="0">
                  <a:pos x="127" y="287"/>
                </a:cxn>
                <a:cxn ang="0">
                  <a:pos x="193" y="334"/>
                </a:cxn>
                <a:cxn ang="0">
                  <a:pos x="238" y="360"/>
                </a:cxn>
                <a:cxn ang="0">
                  <a:pos x="280" y="380"/>
                </a:cxn>
                <a:cxn ang="0">
                  <a:pos x="317" y="396"/>
                </a:cxn>
                <a:cxn ang="0">
                  <a:pos x="349" y="408"/>
                </a:cxn>
                <a:cxn ang="0">
                  <a:pos x="375" y="416"/>
                </a:cxn>
                <a:cxn ang="0">
                  <a:pos x="393" y="421"/>
                </a:cxn>
                <a:cxn ang="0">
                  <a:pos x="402" y="423"/>
                </a:cxn>
              </a:cxnLst>
              <a:rect l="0" t="0" r="r" b="b"/>
              <a:pathLst>
                <a:path w="496" h="474">
                  <a:moveTo>
                    <a:pt x="404" y="423"/>
                  </a:moveTo>
                  <a:lnTo>
                    <a:pt x="406" y="425"/>
                  </a:lnTo>
                  <a:lnTo>
                    <a:pt x="414" y="428"/>
                  </a:lnTo>
                  <a:lnTo>
                    <a:pt x="424" y="432"/>
                  </a:lnTo>
                  <a:lnTo>
                    <a:pt x="438" y="439"/>
                  </a:lnTo>
                  <a:lnTo>
                    <a:pt x="453" y="446"/>
                  </a:lnTo>
                  <a:lnTo>
                    <a:pt x="468" y="455"/>
                  </a:lnTo>
                  <a:lnTo>
                    <a:pt x="483" y="464"/>
                  </a:lnTo>
                  <a:lnTo>
                    <a:pt x="496" y="474"/>
                  </a:lnTo>
                  <a:lnTo>
                    <a:pt x="493" y="468"/>
                  </a:lnTo>
                  <a:lnTo>
                    <a:pt x="486" y="454"/>
                  </a:lnTo>
                  <a:lnTo>
                    <a:pt x="476" y="432"/>
                  </a:lnTo>
                  <a:lnTo>
                    <a:pt x="464" y="405"/>
                  </a:lnTo>
                  <a:lnTo>
                    <a:pt x="450" y="376"/>
                  </a:lnTo>
                  <a:lnTo>
                    <a:pt x="438" y="346"/>
                  </a:lnTo>
                  <a:lnTo>
                    <a:pt x="427" y="318"/>
                  </a:lnTo>
                  <a:lnTo>
                    <a:pt x="418" y="294"/>
                  </a:lnTo>
                  <a:lnTo>
                    <a:pt x="411" y="268"/>
                  </a:lnTo>
                  <a:lnTo>
                    <a:pt x="404" y="235"/>
                  </a:lnTo>
                  <a:lnTo>
                    <a:pt x="395" y="196"/>
                  </a:lnTo>
                  <a:lnTo>
                    <a:pt x="385" y="156"/>
                  </a:lnTo>
                  <a:lnTo>
                    <a:pt x="373" y="112"/>
                  </a:lnTo>
                  <a:lnTo>
                    <a:pt x="357" y="71"/>
                  </a:lnTo>
                  <a:lnTo>
                    <a:pt x="337" y="33"/>
                  </a:lnTo>
                  <a:lnTo>
                    <a:pt x="313" y="0"/>
                  </a:lnTo>
                  <a:lnTo>
                    <a:pt x="311" y="22"/>
                  </a:lnTo>
                  <a:lnTo>
                    <a:pt x="310" y="73"/>
                  </a:lnTo>
                  <a:lnTo>
                    <a:pt x="316" y="143"/>
                  </a:lnTo>
                  <a:lnTo>
                    <a:pt x="334" y="212"/>
                  </a:lnTo>
                  <a:lnTo>
                    <a:pt x="349" y="243"/>
                  </a:lnTo>
                  <a:lnTo>
                    <a:pt x="362" y="275"/>
                  </a:lnTo>
                  <a:lnTo>
                    <a:pt x="375" y="305"/>
                  </a:lnTo>
                  <a:lnTo>
                    <a:pt x="388" y="331"/>
                  </a:lnTo>
                  <a:lnTo>
                    <a:pt x="398" y="354"/>
                  </a:lnTo>
                  <a:lnTo>
                    <a:pt x="406" y="372"/>
                  </a:lnTo>
                  <a:lnTo>
                    <a:pt x="412" y="383"/>
                  </a:lnTo>
                  <a:lnTo>
                    <a:pt x="414" y="387"/>
                  </a:lnTo>
                  <a:lnTo>
                    <a:pt x="412" y="387"/>
                  </a:lnTo>
                  <a:lnTo>
                    <a:pt x="409" y="386"/>
                  </a:lnTo>
                  <a:lnTo>
                    <a:pt x="405" y="385"/>
                  </a:lnTo>
                  <a:lnTo>
                    <a:pt x="398" y="380"/>
                  </a:lnTo>
                  <a:lnTo>
                    <a:pt x="388" y="374"/>
                  </a:lnTo>
                  <a:lnTo>
                    <a:pt x="376" y="366"/>
                  </a:lnTo>
                  <a:lnTo>
                    <a:pt x="362" y="356"/>
                  </a:lnTo>
                  <a:lnTo>
                    <a:pt x="346" y="341"/>
                  </a:lnTo>
                  <a:lnTo>
                    <a:pt x="326" y="324"/>
                  </a:lnTo>
                  <a:lnTo>
                    <a:pt x="301" y="305"/>
                  </a:lnTo>
                  <a:lnTo>
                    <a:pt x="274" y="285"/>
                  </a:lnTo>
                  <a:lnTo>
                    <a:pt x="245" y="266"/>
                  </a:lnTo>
                  <a:lnTo>
                    <a:pt x="216" y="248"/>
                  </a:lnTo>
                  <a:lnTo>
                    <a:pt x="189" y="230"/>
                  </a:lnTo>
                  <a:lnTo>
                    <a:pt x="165" y="216"/>
                  </a:lnTo>
                  <a:lnTo>
                    <a:pt x="144" y="205"/>
                  </a:lnTo>
                  <a:lnTo>
                    <a:pt x="126" y="194"/>
                  </a:lnTo>
                  <a:lnTo>
                    <a:pt x="107" y="183"/>
                  </a:lnTo>
                  <a:lnTo>
                    <a:pt x="87" y="171"/>
                  </a:lnTo>
                  <a:lnTo>
                    <a:pt x="68" y="158"/>
                  </a:lnTo>
                  <a:lnTo>
                    <a:pt x="48" y="145"/>
                  </a:lnTo>
                  <a:lnTo>
                    <a:pt x="31" y="131"/>
                  </a:lnTo>
                  <a:lnTo>
                    <a:pt x="15" y="117"/>
                  </a:lnTo>
                  <a:lnTo>
                    <a:pt x="0" y="101"/>
                  </a:lnTo>
                  <a:lnTo>
                    <a:pt x="2" y="107"/>
                  </a:lnTo>
                  <a:lnTo>
                    <a:pt x="9" y="124"/>
                  </a:lnTo>
                  <a:lnTo>
                    <a:pt x="21" y="148"/>
                  </a:lnTo>
                  <a:lnTo>
                    <a:pt x="38" y="179"/>
                  </a:lnTo>
                  <a:lnTo>
                    <a:pt x="61" y="213"/>
                  </a:lnTo>
                  <a:lnTo>
                    <a:pt x="90" y="251"/>
                  </a:lnTo>
                  <a:lnTo>
                    <a:pt x="127" y="287"/>
                  </a:lnTo>
                  <a:lnTo>
                    <a:pt x="170" y="320"/>
                  </a:lnTo>
                  <a:lnTo>
                    <a:pt x="193" y="334"/>
                  </a:lnTo>
                  <a:lnTo>
                    <a:pt x="216" y="347"/>
                  </a:lnTo>
                  <a:lnTo>
                    <a:pt x="238" y="360"/>
                  </a:lnTo>
                  <a:lnTo>
                    <a:pt x="260" y="370"/>
                  </a:lnTo>
                  <a:lnTo>
                    <a:pt x="280" y="380"/>
                  </a:lnTo>
                  <a:lnTo>
                    <a:pt x="298" y="389"/>
                  </a:lnTo>
                  <a:lnTo>
                    <a:pt x="317" y="396"/>
                  </a:lnTo>
                  <a:lnTo>
                    <a:pt x="334" y="402"/>
                  </a:lnTo>
                  <a:lnTo>
                    <a:pt x="349" y="408"/>
                  </a:lnTo>
                  <a:lnTo>
                    <a:pt x="363" y="412"/>
                  </a:lnTo>
                  <a:lnTo>
                    <a:pt x="375" y="416"/>
                  </a:lnTo>
                  <a:lnTo>
                    <a:pt x="385" y="419"/>
                  </a:lnTo>
                  <a:lnTo>
                    <a:pt x="393" y="421"/>
                  </a:lnTo>
                  <a:lnTo>
                    <a:pt x="399" y="422"/>
                  </a:lnTo>
                  <a:lnTo>
                    <a:pt x="402" y="423"/>
                  </a:lnTo>
                  <a:lnTo>
                    <a:pt x="404" y="42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59" name="Freeform 71"/>
            <p:cNvSpPr>
              <a:spLocks noChangeAspect="1"/>
            </p:cNvSpPr>
            <p:nvPr/>
          </p:nvSpPr>
          <p:spPr bwMode="auto">
            <a:xfrm>
              <a:off x="1369" y="2973"/>
              <a:ext cx="561" cy="386"/>
            </a:xfrm>
            <a:custGeom>
              <a:avLst/>
              <a:gdLst/>
              <a:ahLst/>
              <a:cxnLst>
                <a:cxn ang="0">
                  <a:pos x="477" y="373"/>
                </a:cxn>
                <a:cxn ang="0">
                  <a:pos x="497" y="375"/>
                </a:cxn>
                <a:cxn ang="0">
                  <a:pos x="526" y="376"/>
                </a:cxn>
                <a:cxn ang="0">
                  <a:pos x="553" y="383"/>
                </a:cxn>
                <a:cxn ang="0">
                  <a:pos x="503" y="255"/>
                </a:cxn>
                <a:cxn ang="0">
                  <a:pos x="498" y="244"/>
                </a:cxn>
                <a:cxn ang="0">
                  <a:pos x="487" y="213"/>
                </a:cxn>
                <a:cxn ang="0">
                  <a:pos x="470" y="175"/>
                </a:cxn>
                <a:cxn ang="0">
                  <a:pos x="445" y="133"/>
                </a:cxn>
                <a:cxn ang="0">
                  <a:pos x="413" y="90"/>
                </a:cxn>
                <a:cxn ang="0">
                  <a:pos x="380" y="46"/>
                </a:cxn>
                <a:cxn ang="0">
                  <a:pos x="353" y="13"/>
                </a:cxn>
                <a:cxn ang="0">
                  <a:pos x="341" y="0"/>
                </a:cxn>
                <a:cxn ang="0">
                  <a:pos x="344" y="16"/>
                </a:cxn>
                <a:cxn ang="0">
                  <a:pos x="354" y="59"/>
                </a:cxn>
                <a:cxn ang="0">
                  <a:pos x="376" y="120"/>
                </a:cxn>
                <a:cxn ang="0">
                  <a:pos x="413" y="190"/>
                </a:cxn>
                <a:cxn ang="0">
                  <a:pos x="454" y="254"/>
                </a:cxn>
                <a:cxn ang="0">
                  <a:pos x="484" y="298"/>
                </a:cxn>
                <a:cxn ang="0">
                  <a:pos x="503" y="326"/>
                </a:cxn>
                <a:cxn ang="0">
                  <a:pos x="510" y="334"/>
                </a:cxn>
                <a:cxn ang="0">
                  <a:pos x="481" y="324"/>
                </a:cxn>
                <a:cxn ang="0">
                  <a:pos x="416" y="303"/>
                </a:cxn>
                <a:cxn ang="0">
                  <a:pos x="343" y="280"/>
                </a:cxn>
                <a:cxn ang="0">
                  <a:pos x="291" y="265"/>
                </a:cxn>
                <a:cxn ang="0">
                  <a:pos x="252" y="258"/>
                </a:cxn>
                <a:cxn ang="0">
                  <a:pos x="208" y="247"/>
                </a:cxn>
                <a:cxn ang="0">
                  <a:pos x="166" y="234"/>
                </a:cxn>
                <a:cxn ang="0">
                  <a:pos x="133" y="222"/>
                </a:cxn>
                <a:cxn ang="0">
                  <a:pos x="98" y="206"/>
                </a:cxn>
                <a:cxn ang="0">
                  <a:pos x="55" y="186"/>
                </a:cxn>
                <a:cxn ang="0">
                  <a:pos x="16" y="169"/>
                </a:cxn>
                <a:cxn ang="0">
                  <a:pos x="0" y="162"/>
                </a:cxn>
                <a:cxn ang="0">
                  <a:pos x="12" y="182"/>
                </a:cxn>
                <a:cxn ang="0">
                  <a:pos x="49" y="231"/>
                </a:cxn>
                <a:cxn ang="0">
                  <a:pos x="118" y="288"/>
                </a:cxn>
                <a:cxn ang="0">
                  <a:pos x="226" y="337"/>
                </a:cxn>
                <a:cxn ang="0">
                  <a:pos x="287" y="353"/>
                </a:cxn>
                <a:cxn ang="0">
                  <a:pos x="339" y="365"/>
                </a:cxn>
                <a:cxn ang="0">
                  <a:pos x="380" y="370"/>
                </a:cxn>
                <a:cxn ang="0">
                  <a:pos x="415" y="375"/>
                </a:cxn>
                <a:cxn ang="0">
                  <a:pos x="441" y="375"/>
                </a:cxn>
                <a:cxn ang="0">
                  <a:pos x="460" y="375"/>
                </a:cxn>
                <a:cxn ang="0">
                  <a:pos x="471" y="373"/>
                </a:cxn>
                <a:cxn ang="0">
                  <a:pos x="474" y="373"/>
                </a:cxn>
              </a:cxnLst>
              <a:rect l="0" t="0" r="r" b="b"/>
              <a:pathLst>
                <a:path w="563" h="388">
                  <a:moveTo>
                    <a:pt x="474" y="373"/>
                  </a:moveTo>
                  <a:lnTo>
                    <a:pt x="477" y="373"/>
                  </a:lnTo>
                  <a:lnTo>
                    <a:pt x="485" y="373"/>
                  </a:lnTo>
                  <a:lnTo>
                    <a:pt x="497" y="375"/>
                  </a:lnTo>
                  <a:lnTo>
                    <a:pt x="511" y="375"/>
                  </a:lnTo>
                  <a:lnTo>
                    <a:pt x="526" y="376"/>
                  </a:lnTo>
                  <a:lnTo>
                    <a:pt x="540" y="379"/>
                  </a:lnTo>
                  <a:lnTo>
                    <a:pt x="553" y="383"/>
                  </a:lnTo>
                  <a:lnTo>
                    <a:pt x="563" y="388"/>
                  </a:lnTo>
                  <a:lnTo>
                    <a:pt x="503" y="255"/>
                  </a:lnTo>
                  <a:lnTo>
                    <a:pt x="501" y="252"/>
                  </a:lnTo>
                  <a:lnTo>
                    <a:pt x="498" y="244"/>
                  </a:lnTo>
                  <a:lnTo>
                    <a:pt x="494" y="231"/>
                  </a:lnTo>
                  <a:lnTo>
                    <a:pt x="487" y="213"/>
                  </a:lnTo>
                  <a:lnTo>
                    <a:pt x="480" y="195"/>
                  </a:lnTo>
                  <a:lnTo>
                    <a:pt x="470" y="175"/>
                  </a:lnTo>
                  <a:lnTo>
                    <a:pt x="458" y="153"/>
                  </a:lnTo>
                  <a:lnTo>
                    <a:pt x="445" y="133"/>
                  </a:lnTo>
                  <a:lnTo>
                    <a:pt x="431" y="111"/>
                  </a:lnTo>
                  <a:lnTo>
                    <a:pt x="413" y="90"/>
                  </a:lnTo>
                  <a:lnTo>
                    <a:pt x="396" y="68"/>
                  </a:lnTo>
                  <a:lnTo>
                    <a:pt x="380" y="46"/>
                  </a:lnTo>
                  <a:lnTo>
                    <a:pt x="364" y="28"/>
                  </a:lnTo>
                  <a:lnTo>
                    <a:pt x="353" y="13"/>
                  </a:lnTo>
                  <a:lnTo>
                    <a:pt x="344" y="3"/>
                  </a:lnTo>
                  <a:lnTo>
                    <a:pt x="341" y="0"/>
                  </a:lnTo>
                  <a:lnTo>
                    <a:pt x="341" y="5"/>
                  </a:lnTo>
                  <a:lnTo>
                    <a:pt x="344" y="16"/>
                  </a:lnTo>
                  <a:lnTo>
                    <a:pt x="347" y="35"/>
                  </a:lnTo>
                  <a:lnTo>
                    <a:pt x="354" y="59"/>
                  </a:lnTo>
                  <a:lnTo>
                    <a:pt x="363" y="88"/>
                  </a:lnTo>
                  <a:lnTo>
                    <a:pt x="376" y="120"/>
                  </a:lnTo>
                  <a:lnTo>
                    <a:pt x="393" y="154"/>
                  </a:lnTo>
                  <a:lnTo>
                    <a:pt x="413" y="190"/>
                  </a:lnTo>
                  <a:lnTo>
                    <a:pt x="435" y="225"/>
                  </a:lnTo>
                  <a:lnTo>
                    <a:pt x="454" y="254"/>
                  </a:lnTo>
                  <a:lnTo>
                    <a:pt x="471" y="278"/>
                  </a:lnTo>
                  <a:lnTo>
                    <a:pt x="484" y="298"/>
                  </a:lnTo>
                  <a:lnTo>
                    <a:pt x="496" y="314"/>
                  </a:lnTo>
                  <a:lnTo>
                    <a:pt x="503" y="326"/>
                  </a:lnTo>
                  <a:lnTo>
                    <a:pt x="508" y="332"/>
                  </a:lnTo>
                  <a:lnTo>
                    <a:pt x="510" y="334"/>
                  </a:lnTo>
                  <a:lnTo>
                    <a:pt x="503" y="332"/>
                  </a:lnTo>
                  <a:lnTo>
                    <a:pt x="481" y="324"/>
                  </a:lnTo>
                  <a:lnTo>
                    <a:pt x="452" y="314"/>
                  </a:lnTo>
                  <a:lnTo>
                    <a:pt x="416" y="303"/>
                  </a:lnTo>
                  <a:lnTo>
                    <a:pt x="379" y="290"/>
                  </a:lnTo>
                  <a:lnTo>
                    <a:pt x="343" y="280"/>
                  </a:lnTo>
                  <a:lnTo>
                    <a:pt x="313" y="270"/>
                  </a:lnTo>
                  <a:lnTo>
                    <a:pt x="291" y="265"/>
                  </a:lnTo>
                  <a:lnTo>
                    <a:pt x="274" y="262"/>
                  </a:lnTo>
                  <a:lnTo>
                    <a:pt x="252" y="258"/>
                  </a:lnTo>
                  <a:lnTo>
                    <a:pt x="231" y="252"/>
                  </a:lnTo>
                  <a:lnTo>
                    <a:pt x="208" y="247"/>
                  </a:lnTo>
                  <a:lnTo>
                    <a:pt x="186" y="241"/>
                  </a:lnTo>
                  <a:lnTo>
                    <a:pt x="166" y="234"/>
                  </a:lnTo>
                  <a:lnTo>
                    <a:pt x="147" y="228"/>
                  </a:lnTo>
                  <a:lnTo>
                    <a:pt x="133" y="222"/>
                  </a:lnTo>
                  <a:lnTo>
                    <a:pt x="118" y="215"/>
                  </a:lnTo>
                  <a:lnTo>
                    <a:pt x="98" y="206"/>
                  </a:lnTo>
                  <a:lnTo>
                    <a:pt x="76" y="196"/>
                  </a:lnTo>
                  <a:lnTo>
                    <a:pt x="55" y="186"/>
                  </a:lnTo>
                  <a:lnTo>
                    <a:pt x="33" y="177"/>
                  </a:lnTo>
                  <a:lnTo>
                    <a:pt x="16" y="169"/>
                  </a:lnTo>
                  <a:lnTo>
                    <a:pt x="4" y="163"/>
                  </a:lnTo>
                  <a:lnTo>
                    <a:pt x="0" y="162"/>
                  </a:lnTo>
                  <a:lnTo>
                    <a:pt x="3" y="167"/>
                  </a:lnTo>
                  <a:lnTo>
                    <a:pt x="12" y="182"/>
                  </a:lnTo>
                  <a:lnTo>
                    <a:pt x="26" y="203"/>
                  </a:lnTo>
                  <a:lnTo>
                    <a:pt x="49" y="231"/>
                  </a:lnTo>
                  <a:lnTo>
                    <a:pt x="79" y="260"/>
                  </a:lnTo>
                  <a:lnTo>
                    <a:pt x="118" y="288"/>
                  </a:lnTo>
                  <a:lnTo>
                    <a:pt x="167" y="316"/>
                  </a:lnTo>
                  <a:lnTo>
                    <a:pt x="226" y="337"/>
                  </a:lnTo>
                  <a:lnTo>
                    <a:pt x="258" y="346"/>
                  </a:lnTo>
                  <a:lnTo>
                    <a:pt x="287" y="353"/>
                  </a:lnTo>
                  <a:lnTo>
                    <a:pt x="313" y="359"/>
                  </a:lnTo>
                  <a:lnTo>
                    <a:pt x="339" y="365"/>
                  </a:lnTo>
                  <a:lnTo>
                    <a:pt x="360" y="367"/>
                  </a:lnTo>
                  <a:lnTo>
                    <a:pt x="380" y="370"/>
                  </a:lnTo>
                  <a:lnTo>
                    <a:pt x="399" y="373"/>
                  </a:lnTo>
                  <a:lnTo>
                    <a:pt x="415" y="375"/>
                  </a:lnTo>
                  <a:lnTo>
                    <a:pt x="429" y="375"/>
                  </a:lnTo>
                  <a:lnTo>
                    <a:pt x="441" y="375"/>
                  </a:lnTo>
                  <a:lnTo>
                    <a:pt x="451" y="375"/>
                  </a:lnTo>
                  <a:lnTo>
                    <a:pt x="460" y="375"/>
                  </a:lnTo>
                  <a:lnTo>
                    <a:pt x="465" y="375"/>
                  </a:lnTo>
                  <a:lnTo>
                    <a:pt x="471" y="373"/>
                  </a:lnTo>
                  <a:lnTo>
                    <a:pt x="472" y="373"/>
                  </a:lnTo>
                  <a:lnTo>
                    <a:pt x="474" y="37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0" name="Freeform 72"/>
            <p:cNvSpPr>
              <a:spLocks noChangeAspect="1"/>
            </p:cNvSpPr>
            <p:nvPr/>
          </p:nvSpPr>
          <p:spPr bwMode="auto">
            <a:xfrm>
              <a:off x="3134" y="1413"/>
              <a:ext cx="304" cy="308"/>
            </a:xfrm>
            <a:custGeom>
              <a:avLst/>
              <a:gdLst/>
              <a:ahLst/>
              <a:cxnLst>
                <a:cxn ang="0">
                  <a:pos x="304" y="310"/>
                </a:cxn>
                <a:cxn ang="0">
                  <a:pos x="295" y="296"/>
                </a:cxn>
                <a:cxn ang="0">
                  <a:pos x="285" y="278"/>
                </a:cxn>
                <a:cxn ang="0">
                  <a:pos x="274" y="261"/>
                </a:cxn>
                <a:cxn ang="0">
                  <a:pos x="264" y="242"/>
                </a:cxn>
                <a:cxn ang="0">
                  <a:pos x="254" y="227"/>
                </a:cxn>
                <a:cxn ang="0">
                  <a:pos x="245" y="214"/>
                </a:cxn>
                <a:cxn ang="0">
                  <a:pos x="239" y="203"/>
                </a:cxn>
                <a:cxn ang="0">
                  <a:pos x="238" y="201"/>
                </a:cxn>
                <a:cxn ang="0">
                  <a:pos x="229" y="180"/>
                </a:cxn>
                <a:cxn ang="0">
                  <a:pos x="218" y="160"/>
                </a:cxn>
                <a:cxn ang="0">
                  <a:pos x="203" y="142"/>
                </a:cxn>
                <a:cxn ang="0">
                  <a:pos x="186" y="123"/>
                </a:cxn>
                <a:cxn ang="0">
                  <a:pos x="167" y="106"/>
                </a:cxn>
                <a:cxn ang="0">
                  <a:pos x="147" y="88"/>
                </a:cxn>
                <a:cxn ang="0">
                  <a:pos x="127" y="72"/>
                </a:cxn>
                <a:cxn ang="0">
                  <a:pos x="107" y="59"/>
                </a:cxn>
                <a:cxn ang="0">
                  <a:pos x="85" y="47"/>
                </a:cxn>
                <a:cxn ang="0">
                  <a:pos x="66" y="35"/>
                </a:cxn>
                <a:cxn ang="0">
                  <a:pos x="48" y="25"/>
                </a:cxn>
                <a:cxn ang="0">
                  <a:pos x="32" y="16"/>
                </a:cxn>
                <a:cxn ang="0">
                  <a:pos x="19" y="9"/>
                </a:cxn>
                <a:cxn ang="0">
                  <a:pos x="9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32" y="55"/>
                </a:cxn>
                <a:cxn ang="0">
                  <a:pos x="53" y="84"/>
                </a:cxn>
                <a:cxn ang="0">
                  <a:pos x="78" y="114"/>
                </a:cxn>
                <a:cxn ang="0">
                  <a:pos x="104" y="142"/>
                </a:cxn>
                <a:cxn ang="0">
                  <a:pos x="130" y="169"/>
                </a:cxn>
                <a:cxn ang="0">
                  <a:pos x="153" y="193"/>
                </a:cxn>
                <a:cxn ang="0">
                  <a:pos x="173" y="215"/>
                </a:cxn>
                <a:cxn ang="0">
                  <a:pos x="193" y="234"/>
                </a:cxn>
                <a:cxn ang="0">
                  <a:pos x="215" y="251"/>
                </a:cxn>
                <a:cxn ang="0">
                  <a:pos x="236" y="267"/>
                </a:cxn>
                <a:cxn ang="0">
                  <a:pos x="256" y="281"/>
                </a:cxn>
                <a:cxn ang="0">
                  <a:pos x="275" y="293"/>
                </a:cxn>
                <a:cxn ang="0">
                  <a:pos x="291" y="303"/>
                </a:cxn>
                <a:cxn ang="0">
                  <a:pos x="300" y="309"/>
                </a:cxn>
                <a:cxn ang="0">
                  <a:pos x="304" y="310"/>
                </a:cxn>
              </a:cxnLst>
              <a:rect l="0" t="0" r="r" b="b"/>
              <a:pathLst>
                <a:path w="304" h="310">
                  <a:moveTo>
                    <a:pt x="304" y="310"/>
                  </a:moveTo>
                  <a:lnTo>
                    <a:pt x="295" y="296"/>
                  </a:lnTo>
                  <a:lnTo>
                    <a:pt x="285" y="278"/>
                  </a:lnTo>
                  <a:lnTo>
                    <a:pt x="274" y="261"/>
                  </a:lnTo>
                  <a:lnTo>
                    <a:pt x="264" y="242"/>
                  </a:lnTo>
                  <a:lnTo>
                    <a:pt x="254" y="227"/>
                  </a:lnTo>
                  <a:lnTo>
                    <a:pt x="245" y="214"/>
                  </a:lnTo>
                  <a:lnTo>
                    <a:pt x="239" y="203"/>
                  </a:lnTo>
                  <a:lnTo>
                    <a:pt x="238" y="201"/>
                  </a:lnTo>
                  <a:lnTo>
                    <a:pt x="229" y="180"/>
                  </a:lnTo>
                  <a:lnTo>
                    <a:pt x="218" y="160"/>
                  </a:lnTo>
                  <a:lnTo>
                    <a:pt x="203" y="142"/>
                  </a:lnTo>
                  <a:lnTo>
                    <a:pt x="186" y="123"/>
                  </a:lnTo>
                  <a:lnTo>
                    <a:pt x="167" y="106"/>
                  </a:lnTo>
                  <a:lnTo>
                    <a:pt x="147" y="88"/>
                  </a:lnTo>
                  <a:lnTo>
                    <a:pt x="127" y="72"/>
                  </a:lnTo>
                  <a:lnTo>
                    <a:pt x="107" y="59"/>
                  </a:lnTo>
                  <a:lnTo>
                    <a:pt x="85" y="47"/>
                  </a:lnTo>
                  <a:lnTo>
                    <a:pt x="66" y="35"/>
                  </a:lnTo>
                  <a:lnTo>
                    <a:pt x="48" y="25"/>
                  </a:lnTo>
                  <a:lnTo>
                    <a:pt x="32" y="16"/>
                  </a:lnTo>
                  <a:lnTo>
                    <a:pt x="19" y="9"/>
                  </a:lnTo>
                  <a:lnTo>
                    <a:pt x="9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13" y="26"/>
                  </a:lnTo>
                  <a:lnTo>
                    <a:pt x="32" y="55"/>
                  </a:lnTo>
                  <a:lnTo>
                    <a:pt x="53" y="84"/>
                  </a:lnTo>
                  <a:lnTo>
                    <a:pt x="78" y="114"/>
                  </a:lnTo>
                  <a:lnTo>
                    <a:pt x="104" y="142"/>
                  </a:lnTo>
                  <a:lnTo>
                    <a:pt x="130" y="169"/>
                  </a:lnTo>
                  <a:lnTo>
                    <a:pt x="153" y="193"/>
                  </a:lnTo>
                  <a:lnTo>
                    <a:pt x="173" y="215"/>
                  </a:lnTo>
                  <a:lnTo>
                    <a:pt x="193" y="234"/>
                  </a:lnTo>
                  <a:lnTo>
                    <a:pt x="215" y="251"/>
                  </a:lnTo>
                  <a:lnTo>
                    <a:pt x="236" y="267"/>
                  </a:lnTo>
                  <a:lnTo>
                    <a:pt x="256" y="281"/>
                  </a:lnTo>
                  <a:lnTo>
                    <a:pt x="275" y="293"/>
                  </a:lnTo>
                  <a:lnTo>
                    <a:pt x="291" y="303"/>
                  </a:lnTo>
                  <a:lnTo>
                    <a:pt x="300" y="309"/>
                  </a:lnTo>
                  <a:lnTo>
                    <a:pt x="304" y="31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1" name="Freeform 73"/>
            <p:cNvSpPr>
              <a:spLocks noChangeAspect="1"/>
            </p:cNvSpPr>
            <p:nvPr/>
          </p:nvSpPr>
          <p:spPr bwMode="auto">
            <a:xfrm>
              <a:off x="3262" y="1606"/>
              <a:ext cx="304" cy="401"/>
            </a:xfrm>
            <a:custGeom>
              <a:avLst/>
              <a:gdLst/>
              <a:ahLst/>
              <a:cxnLst>
                <a:cxn ang="0">
                  <a:pos x="265" y="303"/>
                </a:cxn>
                <a:cxn ang="0">
                  <a:pos x="262" y="298"/>
                </a:cxn>
                <a:cxn ang="0">
                  <a:pos x="257" y="287"/>
                </a:cxn>
                <a:cxn ang="0">
                  <a:pos x="247" y="271"/>
                </a:cxn>
                <a:cxn ang="0">
                  <a:pos x="234" y="251"/>
                </a:cxn>
                <a:cxn ang="0">
                  <a:pos x="218" y="231"/>
                </a:cxn>
                <a:cxn ang="0">
                  <a:pos x="203" y="209"/>
                </a:cxn>
                <a:cxn ang="0">
                  <a:pos x="188" y="190"/>
                </a:cxn>
                <a:cxn ang="0">
                  <a:pos x="172" y="176"/>
                </a:cxn>
                <a:cxn ang="0">
                  <a:pos x="153" y="161"/>
                </a:cxn>
                <a:cxn ang="0">
                  <a:pos x="129" y="143"/>
                </a:cxn>
                <a:cxn ang="0">
                  <a:pos x="100" y="121"/>
                </a:cxn>
                <a:cxn ang="0">
                  <a:pos x="71" y="101"/>
                </a:cxn>
                <a:cxn ang="0">
                  <a:pos x="44" y="81"/>
                </a:cxn>
                <a:cxn ang="0">
                  <a:pos x="22" y="65"/>
                </a:cxn>
                <a:cxn ang="0">
                  <a:pos x="6" y="55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5" y="64"/>
                </a:cxn>
                <a:cxn ang="0">
                  <a:pos x="10" y="79"/>
                </a:cxn>
                <a:cxn ang="0">
                  <a:pos x="21" y="100"/>
                </a:cxn>
                <a:cxn ang="0">
                  <a:pos x="35" y="124"/>
                </a:cxn>
                <a:cxn ang="0">
                  <a:pos x="54" y="150"/>
                </a:cxn>
                <a:cxn ang="0">
                  <a:pos x="78" y="177"/>
                </a:cxn>
                <a:cxn ang="0">
                  <a:pos x="110" y="206"/>
                </a:cxn>
                <a:cxn ang="0">
                  <a:pos x="144" y="236"/>
                </a:cxn>
                <a:cxn ang="0">
                  <a:pos x="177" y="267"/>
                </a:cxn>
                <a:cxn ang="0">
                  <a:pos x="208" y="297"/>
                </a:cxn>
                <a:cxn ang="0">
                  <a:pos x="235" y="324"/>
                </a:cxn>
                <a:cxn ang="0">
                  <a:pos x="258" y="350"/>
                </a:cxn>
                <a:cxn ang="0">
                  <a:pos x="275" y="372"/>
                </a:cxn>
                <a:cxn ang="0">
                  <a:pos x="288" y="388"/>
                </a:cxn>
                <a:cxn ang="0">
                  <a:pos x="293" y="396"/>
                </a:cxn>
                <a:cxn ang="0">
                  <a:pos x="297" y="363"/>
                </a:cxn>
                <a:cxn ang="0">
                  <a:pos x="303" y="282"/>
                </a:cxn>
                <a:cxn ang="0">
                  <a:pos x="303" y="187"/>
                </a:cxn>
                <a:cxn ang="0">
                  <a:pos x="287" y="108"/>
                </a:cxn>
                <a:cxn ang="0">
                  <a:pos x="274" y="81"/>
                </a:cxn>
                <a:cxn ang="0">
                  <a:pos x="262" y="58"/>
                </a:cxn>
                <a:cxn ang="0">
                  <a:pos x="252" y="39"/>
                </a:cxn>
                <a:cxn ang="0">
                  <a:pos x="242" y="25"/>
                </a:cxn>
                <a:cxn ang="0">
                  <a:pos x="235" y="13"/>
                </a:cxn>
                <a:cxn ang="0">
                  <a:pos x="229" y="6"/>
                </a:cxn>
                <a:cxn ang="0">
                  <a:pos x="225" y="2"/>
                </a:cxn>
                <a:cxn ang="0">
                  <a:pos x="224" y="0"/>
                </a:cxn>
                <a:cxn ang="0">
                  <a:pos x="224" y="16"/>
                </a:cxn>
                <a:cxn ang="0">
                  <a:pos x="225" y="59"/>
                </a:cxn>
                <a:cxn ang="0">
                  <a:pos x="231" y="118"/>
                </a:cxn>
                <a:cxn ang="0">
                  <a:pos x="242" y="187"/>
                </a:cxn>
                <a:cxn ang="0">
                  <a:pos x="254" y="245"/>
                </a:cxn>
                <a:cxn ang="0">
                  <a:pos x="261" y="280"/>
                </a:cxn>
                <a:cxn ang="0">
                  <a:pos x="264" y="298"/>
                </a:cxn>
                <a:cxn ang="0">
                  <a:pos x="265" y="303"/>
                </a:cxn>
              </a:cxnLst>
              <a:rect l="0" t="0" r="r" b="b"/>
              <a:pathLst>
                <a:path w="303" h="396">
                  <a:moveTo>
                    <a:pt x="265" y="303"/>
                  </a:moveTo>
                  <a:lnTo>
                    <a:pt x="262" y="298"/>
                  </a:lnTo>
                  <a:lnTo>
                    <a:pt x="257" y="287"/>
                  </a:lnTo>
                  <a:lnTo>
                    <a:pt x="247" y="271"/>
                  </a:lnTo>
                  <a:lnTo>
                    <a:pt x="234" y="251"/>
                  </a:lnTo>
                  <a:lnTo>
                    <a:pt x="218" y="231"/>
                  </a:lnTo>
                  <a:lnTo>
                    <a:pt x="203" y="209"/>
                  </a:lnTo>
                  <a:lnTo>
                    <a:pt x="188" y="190"/>
                  </a:lnTo>
                  <a:lnTo>
                    <a:pt x="172" y="176"/>
                  </a:lnTo>
                  <a:lnTo>
                    <a:pt x="153" y="161"/>
                  </a:lnTo>
                  <a:lnTo>
                    <a:pt x="129" y="143"/>
                  </a:lnTo>
                  <a:lnTo>
                    <a:pt x="100" y="121"/>
                  </a:lnTo>
                  <a:lnTo>
                    <a:pt x="71" y="101"/>
                  </a:lnTo>
                  <a:lnTo>
                    <a:pt x="44" y="81"/>
                  </a:lnTo>
                  <a:lnTo>
                    <a:pt x="22" y="65"/>
                  </a:lnTo>
                  <a:lnTo>
                    <a:pt x="6" y="55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5" y="64"/>
                  </a:lnTo>
                  <a:lnTo>
                    <a:pt x="10" y="79"/>
                  </a:lnTo>
                  <a:lnTo>
                    <a:pt x="21" y="100"/>
                  </a:lnTo>
                  <a:lnTo>
                    <a:pt x="35" y="124"/>
                  </a:lnTo>
                  <a:lnTo>
                    <a:pt x="54" y="150"/>
                  </a:lnTo>
                  <a:lnTo>
                    <a:pt x="78" y="177"/>
                  </a:lnTo>
                  <a:lnTo>
                    <a:pt x="110" y="206"/>
                  </a:lnTo>
                  <a:lnTo>
                    <a:pt x="144" y="236"/>
                  </a:lnTo>
                  <a:lnTo>
                    <a:pt x="177" y="267"/>
                  </a:lnTo>
                  <a:lnTo>
                    <a:pt x="208" y="297"/>
                  </a:lnTo>
                  <a:lnTo>
                    <a:pt x="235" y="324"/>
                  </a:lnTo>
                  <a:lnTo>
                    <a:pt x="258" y="350"/>
                  </a:lnTo>
                  <a:lnTo>
                    <a:pt x="275" y="372"/>
                  </a:lnTo>
                  <a:lnTo>
                    <a:pt x="288" y="388"/>
                  </a:lnTo>
                  <a:lnTo>
                    <a:pt x="293" y="396"/>
                  </a:lnTo>
                  <a:lnTo>
                    <a:pt x="297" y="363"/>
                  </a:lnTo>
                  <a:lnTo>
                    <a:pt x="303" y="282"/>
                  </a:lnTo>
                  <a:lnTo>
                    <a:pt x="303" y="187"/>
                  </a:lnTo>
                  <a:lnTo>
                    <a:pt x="287" y="108"/>
                  </a:lnTo>
                  <a:lnTo>
                    <a:pt x="274" y="81"/>
                  </a:lnTo>
                  <a:lnTo>
                    <a:pt x="262" y="58"/>
                  </a:lnTo>
                  <a:lnTo>
                    <a:pt x="252" y="39"/>
                  </a:lnTo>
                  <a:lnTo>
                    <a:pt x="242" y="25"/>
                  </a:lnTo>
                  <a:lnTo>
                    <a:pt x="235" y="13"/>
                  </a:lnTo>
                  <a:lnTo>
                    <a:pt x="229" y="6"/>
                  </a:lnTo>
                  <a:lnTo>
                    <a:pt x="225" y="2"/>
                  </a:lnTo>
                  <a:lnTo>
                    <a:pt x="224" y="0"/>
                  </a:lnTo>
                  <a:lnTo>
                    <a:pt x="224" y="16"/>
                  </a:lnTo>
                  <a:lnTo>
                    <a:pt x="225" y="59"/>
                  </a:lnTo>
                  <a:lnTo>
                    <a:pt x="231" y="118"/>
                  </a:lnTo>
                  <a:lnTo>
                    <a:pt x="242" y="187"/>
                  </a:lnTo>
                  <a:lnTo>
                    <a:pt x="254" y="245"/>
                  </a:lnTo>
                  <a:lnTo>
                    <a:pt x="261" y="280"/>
                  </a:lnTo>
                  <a:lnTo>
                    <a:pt x="264" y="298"/>
                  </a:lnTo>
                  <a:lnTo>
                    <a:pt x="265" y="3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2" name="Freeform 74"/>
            <p:cNvSpPr>
              <a:spLocks noChangeAspect="1"/>
            </p:cNvSpPr>
            <p:nvPr/>
          </p:nvSpPr>
          <p:spPr bwMode="auto">
            <a:xfrm>
              <a:off x="3411" y="1835"/>
              <a:ext cx="277" cy="501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1" y="124"/>
                </a:cxn>
                <a:cxn ang="0">
                  <a:pos x="10" y="159"/>
                </a:cxn>
                <a:cxn ang="0">
                  <a:pos x="23" y="193"/>
                </a:cxn>
                <a:cxn ang="0">
                  <a:pos x="38" y="223"/>
                </a:cxn>
                <a:cxn ang="0">
                  <a:pos x="57" y="252"/>
                </a:cxn>
                <a:cxn ang="0">
                  <a:pos x="76" y="278"/>
                </a:cxn>
                <a:cxn ang="0">
                  <a:pos x="92" y="300"/>
                </a:cxn>
                <a:cxn ang="0">
                  <a:pos x="106" y="317"/>
                </a:cxn>
                <a:cxn ang="0">
                  <a:pos x="118" y="337"/>
                </a:cxn>
                <a:cxn ang="0">
                  <a:pos x="131" y="363"/>
                </a:cxn>
                <a:cxn ang="0">
                  <a:pos x="142" y="393"/>
                </a:cxn>
                <a:cxn ang="0">
                  <a:pos x="152" y="423"/>
                </a:cxn>
                <a:cxn ang="0">
                  <a:pos x="162" y="454"/>
                </a:cxn>
                <a:cxn ang="0">
                  <a:pos x="169" y="478"/>
                </a:cxn>
                <a:cxn ang="0">
                  <a:pos x="174" y="495"/>
                </a:cxn>
                <a:cxn ang="0">
                  <a:pos x="175" y="501"/>
                </a:cxn>
                <a:cxn ang="0">
                  <a:pos x="175" y="500"/>
                </a:cxn>
                <a:cxn ang="0">
                  <a:pos x="178" y="494"/>
                </a:cxn>
                <a:cxn ang="0">
                  <a:pos x="182" y="482"/>
                </a:cxn>
                <a:cxn ang="0">
                  <a:pos x="190" y="465"/>
                </a:cxn>
                <a:cxn ang="0">
                  <a:pos x="198" y="441"/>
                </a:cxn>
                <a:cxn ang="0">
                  <a:pos x="211" y="406"/>
                </a:cxn>
                <a:cxn ang="0">
                  <a:pos x="229" y="363"/>
                </a:cxn>
                <a:cxn ang="0">
                  <a:pos x="250" y="308"/>
                </a:cxn>
                <a:cxn ang="0">
                  <a:pos x="267" y="249"/>
                </a:cxn>
                <a:cxn ang="0">
                  <a:pos x="273" y="193"/>
                </a:cxn>
                <a:cxn ang="0">
                  <a:pos x="270" y="141"/>
                </a:cxn>
                <a:cxn ang="0">
                  <a:pos x="263" y="94"/>
                </a:cxn>
                <a:cxn ang="0">
                  <a:pos x="252" y="55"/>
                </a:cxn>
                <a:cxn ang="0">
                  <a:pos x="240" y="26"/>
                </a:cxn>
                <a:cxn ang="0">
                  <a:pos x="230" y="7"/>
                </a:cxn>
                <a:cxn ang="0">
                  <a:pos x="227" y="0"/>
                </a:cxn>
                <a:cxn ang="0">
                  <a:pos x="221" y="30"/>
                </a:cxn>
                <a:cxn ang="0">
                  <a:pos x="216" y="82"/>
                </a:cxn>
                <a:cxn ang="0">
                  <a:pos x="207" y="148"/>
                </a:cxn>
                <a:cxn ang="0">
                  <a:pos x="200" y="222"/>
                </a:cxn>
                <a:cxn ang="0">
                  <a:pos x="193" y="292"/>
                </a:cxn>
                <a:cxn ang="0">
                  <a:pos x="187" y="353"/>
                </a:cxn>
                <a:cxn ang="0">
                  <a:pos x="182" y="396"/>
                </a:cxn>
                <a:cxn ang="0">
                  <a:pos x="181" y="412"/>
                </a:cxn>
                <a:cxn ang="0">
                  <a:pos x="180" y="406"/>
                </a:cxn>
                <a:cxn ang="0">
                  <a:pos x="174" y="386"/>
                </a:cxn>
                <a:cxn ang="0">
                  <a:pos x="165" y="350"/>
                </a:cxn>
                <a:cxn ang="0">
                  <a:pos x="149" y="300"/>
                </a:cxn>
                <a:cxn ang="0">
                  <a:pos x="136" y="268"/>
                </a:cxn>
                <a:cxn ang="0">
                  <a:pos x="116" y="233"/>
                </a:cxn>
                <a:cxn ang="0">
                  <a:pos x="92" y="197"/>
                </a:cxn>
                <a:cxn ang="0">
                  <a:pos x="66" y="163"/>
                </a:cxn>
                <a:cxn ang="0">
                  <a:pos x="41" y="133"/>
                </a:cxn>
                <a:cxn ang="0">
                  <a:pos x="20" y="108"/>
                </a:cxn>
                <a:cxn ang="0">
                  <a:pos x="5" y="92"/>
                </a:cxn>
                <a:cxn ang="0">
                  <a:pos x="0" y="87"/>
                </a:cxn>
              </a:cxnLst>
              <a:rect l="0" t="0" r="r" b="b"/>
              <a:pathLst>
                <a:path w="273" h="501">
                  <a:moveTo>
                    <a:pt x="0" y="87"/>
                  </a:moveTo>
                  <a:lnTo>
                    <a:pt x="1" y="124"/>
                  </a:lnTo>
                  <a:lnTo>
                    <a:pt x="10" y="159"/>
                  </a:lnTo>
                  <a:lnTo>
                    <a:pt x="23" y="193"/>
                  </a:lnTo>
                  <a:lnTo>
                    <a:pt x="38" y="223"/>
                  </a:lnTo>
                  <a:lnTo>
                    <a:pt x="57" y="252"/>
                  </a:lnTo>
                  <a:lnTo>
                    <a:pt x="76" y="278"/>
                  </a:lnTo>
                  <a:lnTo>
                    <a:pt x="92" y="300"/>
                  </a:lnTo>
                  <a:lnTo>
                    <a:pt x="106" y="317"/>
                  </a:lnTo>
                  <a:lnTo>
                    <a:pt x="118" y="337"/>
                  </a:lnTo>
                  <a:lnTo>
                    <a:pt x="131" y="363"/>
                  </a:lnTo>
                  <a:lnTo>
                    <a:pt x="142" y="393"/>
                  </a:lnTo>
                  <a:lnTo>
                    <a:pt x="152" y="423"/>
                  </a:lnTo>
                  <a:lnTo>
                    <a:pt x="162" y="454"/>
                  </a:lnTo>
                  <a:lnTo>
                    <a:pt x="169" y="478"/>
                  </a:lnTo>
                  <a:lnTo>
                    <a:pt x="174" y="495"/>
                  </a:lnTo>
                  <a:lnTo>
                    <a:pt x="175" y="501"/>
                  </a:lnTo>
                  <a:lnTo>
                    <a:pt x="175" y="500"/>
                  </a:lnTo>
                  <a:lnTo>
                    <a:pt x="178" y="494"/>
                  </a:lnTo>
                  <a:lnTo>
                    <a:pt x="182" y="482"/>
                  </a:lnTo>
                  <a:lnTo>
                    <a:pt x="190" y="465"/>
                  </a:lnTo>
                  <a:lnTo>
                    <a:pt x="198" y="441"/>
                  </a:lnTo>
                  <a:lnTo>
                    <a:pt x="211" y="406"/>
                  </a:lnTo>
                  <a:lnTo>
                    <a:pt x="229" y="363"/>
                  </a:lnTo>
                  <a:lnTo>
                    <a:pt x="250" y="308"/>
                  </a:lnTo>
                  <a:lnTo>
                    <a:pt x="267" y="249"/>
                  </a:lnTo>
                  <a:lnTo>
                    <a:pt x="273" y="193"/>
                  </a:lnTo>
                  <a:lnTo>
                    <a:pt x="270" y="141"/>
                  </a:lnTo>
                  <a:lnTo>
                    <a:pt x="263" y="94"/>
                  </a:lnTo>
                  <a:lnTo>
                    <a:pt x="252" y="55"/>
                  </a:lnTo>
                  <a:lnTo>
                    <a:pt x="240" y="26"/>
                  </a:lnTo>
                  <a:lnTo>
                    <a:pt x="230" y="7"/>
                  </a:lnTo>
                  <a:lnTo>
                    <a:pt x="227" y="0"/>
                  </a:lnTo>
                  <a:lnTo>
                    <a:pt x="221" y="30"/>
                  </a:lnTo>
                  <a:lnTo>
                    <a:pt x="216" y="82"/>
                  </a:lnTo>
                  <a:lnTo>
                    <a:pt x="207" y="148"/>
                  </a:lnTo>
                  <a:lnTo>
                    <a:pt x="200" y="222"/>
                  </a:lnTo>
                  <a:lnTo>
                    <a:pt x="193" y="292"/>
                  </a:lnTo>
                  <a:lnTo>
                    <a:pt x="187" y="353"/>
                  </a:lnTo>
                  <a:lnTo>
                    <a:pt x="182" y="396"/>
                  </a:lnTo>
                  <a:lnTo>
                    <a:pt x="181" y="412"/>
                  </a:lnTo>
                  <a:lnTo>
                    <a:pt x="180" y="406"/>
                  </a:lnTo>
                  <a:lnTo>
                    <a:pt x="174" y="386"/>
                  </a:lnTo>
                  <a:lnTo>
                    <a:pt x="165" y="350"/>
                  </a:lnTo>
                  <a:lnTo>
                    <a:pt x="149" y="300"/>
                  </a:lnTo>
                  <a:lnTo>
                    <a:pt x="136" y="268"/>
                  </a:lnTo>
                  <a:lnTo>
                    <a:pt x="116" y="233"/>
                  </a:lnTo>
                  <a:lnTo>
                    <a:pt x="92" y="197"/>
                  </a:lnTo>
                  <a:lnTo>
                    <a:pt x="66" y="163"/>
                  </a:lnTo>
                  <a:lnTo>
                    <a:pt x="41" y="133"/>
                  </a:lnTo>
                  <a:lnTo>
                    <a:pt x="20" y="108"/>
                  </a:lnTo>
                  <a:lnTo>
                    <a:pt x="5" y="9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3" name="Freeform 75"/>
            <p:cNvSpPr>
              <a:spLocks noChangeAspect="1"/>
            </p:cNvSpPr>
            <p:nvPr/>
          </p:nvSpPr>
          <p:spPr bwMode="auto">
            <a:xfrm>
              <a:off x="3459" y="2129"/>
              <a:ext cx="297" cy="522"/>
            </a:xfrm>
            <a:custGeom>
              <a:avLst/>
              <a:gdLst/>
              <a:ahLst/>
              <a:cxnLst>
                <a:cxn ang="0">
                  <a:pos x="93" y="442"/>
                </a:cxn>
                <a:cxn ang="0">
                  <a:pos x="93" y="432"/>
                </a:cxn>
                <a:cxn ang="0">
                  <a:pos x="93" y="404"/>
                </a:cxn>
                <a:cxn ang="0">
                  <a:pos x="90" y="360"/>
                </a:cxn>
                <a:cxn ang="0">
                  <a:pos x="86" y="306"/>
                </a:cxn>
                <a:cxn ang="0">
                  <a:pos x="77" y="245"/>
                </a:cxn>
                <a:cxn ang="0">
                  <a:pos x="63" y="182"/>
                </a:cxn>
                <a:cxn ang="0">
                  <a:pos x="43" y="120"/>
                </a:cxn>
                <a:cxn ang="0">
                  <a:pos x="14" y="64"/>
                </a:cxn>
                <a:cxn ang="0">
                  <a:pos x="8" y="72"/>
                </a:cxn>
                <a:cxn ang="0">
                  <a:pos x="1" y="103"/>
                </a:cxn>
                <a:cxn ang="0">
                  <a:pos x="0" y="160"/>
                </a:cxn>
                <a:cxn ang="0">
                  <a:pos x="18" y="251"/>
                </a:cxn>
                <a:cxn ang="0">
                  <a:pos x="33" y="301"/>
                </a:cxn>
                <a:cxn ang="0">
                  <a:pos x="44" y="345"/>
                </a:cxn>
                <a:cxn ang="0">
                  <a:pos x="53" y="382"/>
                </a:cxn>
                <a:cxn ang="0">
                  <a:pos x="60" y="415"/>
                </a:cxn>
                <a:cxn ang="0">
                  <a:pos x="64" y="444"/>
                </a:cxn>
                <a:cxn ang="0">
                  <a:pos x="69" y="471"/>
                </a:cxn>
                <a:cxn ang="0">
                  <a:pos x="70" y="496"/>
                </a:cxn>
                <a:cxn ang="0">
                  <a:pos x="70" y="520"/>
                </a:cxn>
                <a:cxn ang="0">
                  <a:pos x="77" y="513"/>
                </a:cxn>
                <a:cxn ang="0">
                  <a:pos x="98" y="491"/>
                </a:cxn>
                <a:cxn ang="0">
                  <a:pos x="125" y="460"/>
                </a:cxn>
                <a:cxn ang="0">
                  <a:pos x="159" y="418"/>
                </a:cxn>
                <a:cxn ang="0">
                  <a:pos x="194" y="370"/>
                </a:cxn>
                <a:cxn ang="0">
                  <a:pos x="229" y="319"/>
                </a:cxn>
                <a:cxn ang="0">
                  <a:pos x="256" y="265"/>
                </a:cxn>
                <a:cxn ang="0">
                  <a:pos x="276" y="212"/>
                </a:cxn>
                <a:cxn ang="0">
                  <a:pos x="295" y="120"/>
                </a:cxn>
                <a:cxn ang="0">
                  <a:pos x="296" y="54"/>
                </a:cxn>
                <a:cxn ang="0">
                  <a:pos x="292" y="13"/>
                </a:cxn>
                <a:cxn ang="0">
                  <a:pos x="288" y="0"/>
                </a:cxn>
                <a:cxn ang="0">
                  <a:pos x="286" y="5"/>
                </a:cxn>
                <a:cxn ang="0">
                  <a:pos x="282" y="19"/>
                </a:cxn>
                <a:cxn ang="0">
                  <a:pos x="276" y="38"/>
                </a:cxn>
                <a:cxn ang="0">
                  <a:pos x="269" y="62"/>
                </a:cxn>
                <a:cxn ang="0">
                  <a:pos x="260" y="88"/>
                </a:cxn>
                <a:cxn ang="0">
                  <a:pos x="249" y="114"/>
                </a:cxn>
                <a:cxn ang="0">
                  <a:pos x="239" y="139"/>
                </a:cxn>
                <a:cxn ang="0">
                  <a:pos x="227" y="160"/>
                </a:cxn>
                <a:cxn ang="0">
                  <a:pos x="214" y="185"/>
                </a:cxn>
                <a:cxn ang="0">
                  <a:pos x="197" y="218"/>
                </a:cxn>
                <a:cxn ang="0">
                  <a:pos x="177" y="257"/>
                </a:cxn>
                <a:cxn ang="0">
                  <a:pos x="157" y="298"/>
                </a:cxn>
                <a:cxn ang="0">
                  <a:pos x="136" y="342"/>
                </a:cxn>
                <a:cxn ang="0">
                  <a:pos x="118" y="381"/>
                </a:cxn>
                <a:cxn ang="0">
                  <a:pos x="103" y="417"/>
                </a:cxn>
                <a:cxn ang="0">
                  <a:pos x="93" y="442"/>
                </a:cxn>
              </a:cxnLst>
              <a:rect l="0" t="0" r="r" b="b"/>
              <a:pathLst>
                <a:path w="296" h="520">
                  <a:moveTo>
                    <a:pt x="93" y="442"/>
                  </a:moveTo>
                  <a:lnTo>
                    <a:pt x="93" y="432"/>
                  </a:lnTo>
                  <a:lnTo>
                    <a:pt x="93" y="404"/>
                  </a:lnTo>
                  <a:lnTo>
                    <a:pt x="90" y="360"/>
                  </a:lnTo>
                  <a:lnTo>
                    <a:pt x="86" y="306"/>
                  </a:lnTo>
                  <a:lnTo>
                    <a:pt x="77" y="245"/>
                  </a:lnTo>
                  <a:lnTo>
                    <a:pt x="63" y="182"/>
                  </a:lnTo>
                  <a:lnTo>
                    <a:pt x="43" y="120"/>
                  </a:lnTo>
                  <a:lnTo>
                    <a:pt x="14" y="64"/>
                  </a:lnTo>
                  <a:lnTo>
                    <a:pt x="8" y="72"/>
                  </a:lnTo>
                  <a:lnTo>
                    <a:pt x="1" y="103"/>
                  </a:lnTo>
                  <a:lnTo>
                    <a:pt x="0" y="160"/>
                  </a:lnTo>
                  <a:lnTo>
                    <a:pt x="18" y="251"/>
                  </a:lnTo>
                  <a:lnTo>
                    <a:pt x="33" y="301"/>
                  </a:lnTo>
                  <a:lnTo>
                    <a:pt x="44" y="345"/>
                  </a:lnTo>
                  <a:lnTo>
                    <a:pt x="53" y="382"/>
                  </a:lnTo>
                  <a:lnTo>
                    <a:pt x="60" y="415"/>
                  </a:lnTo>
                  <a:lnTo>
                    <a:pt x="64" y="444"/>
                  </a:lnTo>
                  <a:lnTo>
                    <a:pt x="69" y="471"/>
                  </a:lnTo>
                  <a:lnTo>
                    <a:pt x="70" y="496"/>
                  </a:lnTo>
                  <a:lnTo>
                    <a:pt x="70" y="520"/>
                  </a:lnTo>
                  <a:lnTo>
                    <a:pt x="77" y="513"/>
                  </a:lnTo>
                  <a:lnTo>
                    <a:pt x="98" y="491"/>
                  </a:lnTo>
                  <a:lnTo>
                    <a:pt x="125" y="460"/>
                  </a:lnTo>
                  <a:lnTo>
                    <a:pt x="159" y="418"/>
                  </a:lnTo>
                  <a:lnTo>
                    <a:pt x="194" y="370"/>
                  </a:lnTo>
                  <a:lnTo>
                    <a:pt x="229" y="319"/>
                  </a:lnTo>
                  <a:lnTo>
                    <a:pt x="256" y="265"/>
                  </a:lnTo>
                  <a:lnTo>
                    <a:pt x="276" y="212"/>
                  </a:lnTo>
                  <a:lnTo>
                    <a:pt x="295" y="120"/>
                  </a:lnTo>
                  <a:lnTo>
                    <a:pt x="296" y="54"/>
                  </a:lnTo>
                  <a:lnTo>
                    <a:pt x="292" y="13"/>
                  </a:lnTo>
                  <a:lnTo>
                    <a:pt x="288" y="0"/>
                  </a:lnTo>
                  <a:lnTo>
                    <a:pt x="286" y="5"/>
                  </a:lnTo>
                  <a:lnTo>
                    <a:pt x="282" y="19"/>
                  </a:lnTo>
                  <a:lnTo>
                    <a:pt x="276" y="38"/>
                  </a:lnTo>
                  <a:lnTo>
                    <a:pt x="269" y="62"/>
                  </a:lnTo>
                  <a:lnTo>
                    <a:pt x="260" y="88"/>
                  </a:lnTo>
                  <a:lnTo>
                    <a:pt x="249" y="114"/>
                  </a:lnTo>
                  <a:lnTo>
                    <a:pt x="239" y="139"/>
                  </a:lnTo>
                  <a:lnTo>
                    <a:pt x="227" y="160"/>
                  </a:lnTo>
                  <a:lnTo>
                    <a:pt x="214" y="185"/>
                  </a:lnTo>
                  <a:lnTo>
                    <a:pt x="197" y="218"/>
                  </a:lnTo>
                  <a:lnTo>
                    <a:pt x="177" y="257"/>
                  </a:lnTo>
                  <a:lnTo>
                    <a:pt x="157" y="298"/>
                  </a:lnTo>
                  <a:lnTo>
                    <a:pt x="136" y="342"/>
                  </a:lnTo>
                  <a:lnTo>
                    <a:pt x="118" y="381"/>
                  </a:lnTo>
                  <a:lnTo>
                    <a:pt x="103" y="417"/>
                  </a:lnTo>
                  <a:lnTo>
                    <a:pt x="93" y="44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4" name="Freeform 76"/>
            <p:cNvSpPr>
              <a:spLocks noChangeAspect="1"/>
            </p:cNvSpPr>
            <p:nvPr/>
          </p:nvSpPr>
          <p:spPr bwMode="auto">
            <a:xfrm>
              <a:off x="3391" y="2486"/>
              <a:ext cx="352" cy="472"/>
            </a:xfrm>
            <a:custGeom>
              <a:avLst/>
              <a:gdLst/>
              <a:ahLst/>
              <a:cxnLst>
                <a:cxn ang="0">
                  <a:pos x="59" y="367"/>
                </a:cxn>
                <a:cxn ang="0">
                  <a:pos x="68" y="280"/>
                </a:cxn>
                <a:cxn ang="0">
                  <a:pos x="77" y="171"/>
                </a:cxn>
                <a:cxn ang="0">
                  <a:pos x="71" y="82"/>
                </a:cxn>
                <a:cxn ang="0">
                  <a:pos x="59" y="21"/>
                </a:cxn>
                <a:cxn ang="0">
                  <a:pos x="54" y="0"/>
                </a:cxn>
                <a:cxn ang="0">
                  <a:pos x="38" y="34"/>
                </a:cxn>
                <a:cxn ang="0">
                  <a:pos x="26" y="74"/>
                </a:cxn>
                <a:cxn ang="0">
                  <a:pos x="19" y="119"/>
                </a:cxn>
                <a:cxn ang="0">
                  <a:pos x="16" y="165"/>
                </a:cxn>
                <a:cxn ang="0">
                  <a:pos x="15" y="210"/>
                </a:cxn>
                <a:cxn ang="0">
                  <a:pos x="15" y="250"/>
                </a:cxn>
                <a:cxn ang="0">
                  <a:pos x="16" y="283"/>
                </a:cxn>
                <a:cxn ang="0">
                  <a:pos x="18" y="305"/>
                </a:cxn>
                <a:cxn ang="0">
                  <a:pos x="16" y="348"/>
                </a:cxn>
                <a:cxn ang="0">
                  <a:pos x="10" y="403"/>
                </a:cxn>
                <a:cxn ang="0">
                  <a:pos x="3" y="449"/>
                </a:cxn>
                <a:cxn ang="0">
                  <a:pos x="0" y="469"/>
                </a:cxn>
                <a:cxn ang="0">
                  <a:pos x="6" y="465"/>
                </a:cxn>
                <a:cxn ang="0">
                  <a:pos x="21" y="455"/>
                </a:cxn>
                <a:cxn ang="0">
                  <a:pos x="44" y="437"/>
                </a:cxn>
                <a:cxn ang="0">
                  <a:pos x="74" y="414"/>
                </a:cxn>
                <a:cxn ang="0">
                  <a:pos x="108" y="387"/>
                </a:cxn>
                <a:cxn ang="0">
                  <a:pos x="146" y="354"/>
                </a:cxn>
                <a:cxn ang="0">
                  <a:pos x="186" y="316"/>
                </a:cxn>
                <a:cxn ang="0">
                  <a:pos x="226" y="276"/>
                </a:cxn>
                <a:cxn ang="0">
                  <a:pos x="262" y="233"/>
                </a:cxn>
                <a:cxn ang="0">
                  <a:pos x="290" y="187"/>
                </a:cxn>
                <a:cxn ang="0">
                  <a:pos x="311" y="144"/>
                </a:cxn>
                <a:cxn ang="0">
                  <a:pos x="327" y="103"/>
                </a:cxn>
                <a:cxn ang="0">
                  <a:pos x="337" y="67"/>
                </a:cxn>
                <a:cxn ang="0">
                  <a:pos x="345" y="40"/>
                </a:cxn>
                <a:cxn ang="0">
                  <a:pos x="347" y="23"/>
                </a:cxn>
                <a:cxn ang="0">
                  <a:pos x="349" y="15"/>
                </a:cxn>
                <a:cxn ang="0">
                  <a:pos x="345" y="21"/>
                </a:cxn>
                <a:cxn ang="0">
                  <a:pos x="330" y="36"/>
                </a:cxn>
                <a:cxn ang="0">
                  <a:pos x="311" y="59"/>
                </a:cxn>
                <a:cxn ang="0">
                  <a:pos x="287" y="86"/>
                </a:cxn>
                <a:cxn ang="0">
                  <a:pos x="261" y="115"/>
                </a:cxn>
                <a:cxn ang="0">
                  <a:pos x="237" y="145"/>
                </a:cxn>
                <a:cxn ang="0">
                  <a:pos x="214" y="172"/>
                </a:cxn>
                <a:cxn ang="0">
                  <a:pos x="195" y="195"/>
                </a:cxn>
                <a:cxn ang="0">
                  <a:pos x="178" y="218"/>
                </a:cxn>
                <a:cxn ang="0">
                  <a:pos x="157" y="244"/>
                </a:cxn>
                <a:cxn ang="0">
                  <a:pos x="134" y="273"/>
                </a:cxn>
                <a:cxn ang="0">
                  <a:pos x="113" y="300"/>
                </a:cxn>
                <a:cxn ang="0">
                  <a:pos x="91" y="326"/>
                </a:cxn>
                <a:cxn ang="0">
                  <a:pos x="75" y="348"/>
                </a:cxn>
                <a:cxn ang="0">
                  <a:pos x="64" y="361"/>
                </a:cxn>
                <a:cxn ang="0">
                  <a:pos x="59" y="367"/>
                </a:cxn>
              </a:cxnLst>
              <a:rect l="0" t="0" r="r" b="b"/>
              <a:pathLst>
                <a:path w="349" h="469">
                  <a:moveTo>
                    <a:pt x="59" y="367"/>
                  </a:moveTo>
                  <a:lnTo>
                    <a:pt x="68" y="280"/>
                  </a:lnTo>
                  <a:lnTo>
                    <a:pt x="77" y="171"/>
                  </a:lnTo>
                  <a:lnTo>
                    <a:pt x="71" y="82"/>
                  </a:lnTo>
                  <a:lnTo>
                    <a:pt x="59" y="21"/>
                  </a:lnTo>
                  <a:lnTo>
                    <a:pt x="54" y="0"/>
                  </a:lnTo>
                  <a:lnTo>
                    <a:pt x="38" y="34"/>
                  </a:lnTo>
                  <a:lnTo>
                    <a:pt x="26" y="74"/>
                  </a:lnTo>
                  <a:lnTo>
                    <a:pt x="19" y="119"/>
                  </a:lnTo>
                  <a:lnTo>
                    <a:pt x="16" y="165"/>
                  </a:lnTo>
                  <a:lnTo>
                    <a:pt x="15" y="210"/>
                  </a:lnTo>
                  <a:lnTo>
                    <a:pt x="15" y="250"/>
                  </a:lnTo>
                  <a:lnTo>
                    <a:pt x="16" y="283"/>
                  </a:lnTo>
                  <a:lnTo>
                    <a:pt x="18" y="305"/>
                  </a:lnTo>
                  <a:lnTo>
                    <a:pt x="16" y="348"/>
                  </a:lnTo>
                  <a:lnTo>
                    <a:pt x="10" y="403"/>
                  </a:lnTo>
                  <a:lnTo>
                    <a:pt x="3" y="449"/>
                  </a:lnTo>
                  <a:lnTo>
                    <a:pt x="0" y="469"/>
                  </a:lnTo>
                  <a:lnTo>
                    <a:pt x="6" y="465"/>
                  </a:lnTo>
                  <a:lnTo>
                    <a:pt x="21" y="455"/>
                  </a:lnTo>
                  <a:lnTo>
                    <a:pt x="44" y="437"/>
                  </a:lnTo>
                  <a:lnTo>
                    <a:pt x="74" y="414"/>
                  </a:lnTo>
                  <a:lnTo>
                    <a:pt x="108" y="387"/>
                  </a:lnTo>
                  <a:lnTo>
                    <a:pt x="146" y="354"/>
                  </a:lnTo>
                  <a:lnTo>
                    <a:pt x="186" y="316"/>
                  </a:lnTo>
                  <a:lnTo>
                    <a:pt x="226" y="276"/>
                  </a:lnTo>
                  <a:lnTo>
                    <a:pt x="262" y="233"/>
                  </a:lnTo>
                  <a:lnTo>
                    <a:pt x="290" y="187"/>
                  </a:lnTo>
                  <a:lnTo>
                    <a:pt x="311" y="144"/>
                  </a:lnTo>
                  <a:lnTo>
                    <a:pt x="327" y="103"/>
                  </a:lnTo>
                  <a:lnTo>
                    <a:pt x="337" y="67"/>
                  </a:lnTo>
                  <a:lnTo>
                    <a:pt x="345" y="40"/>
                  </a:lnTo>
                  <a:lnTo>
                    <a:pt x="347" y="23"/>
                  </a:lnTo>
                  <a:lnTo>
                    <a:pt x="349" y="15"/>
                  </a:lnTo>
                  <a:lnTo>
                    <a:pt x="345" y="21"/>
                  </a:lnTo>
                  <a:lnTo>
                    <a:pt x="330" y="36"/>
                  </a:lnTo>
                  <a:lnTo>
                    <a:pt x="311" y="59"/>
                  </a:lnTo>
                  <a:lnTo>
                    <a:pt x="287" y="86"/>
                  </a:lnTo>
                  <a:lnTo>
                    <a:pt x="261" y="115"/>
                  </a:lnTo>
                  <a:lnTo>
                    <a:pt x="237" y="145"/>
                  </a:lnTo>
                  <a:lnTo>
                    <a:pt x="214" y="172"/>
                  </a:lnTo>
                  <a:lnTo>
                    <a:pt x="195" y="195"/>
                  </a:lnTo>
                  <a:lnTo>
                    <a:pt x="178" y="218"/>
                  </a:lnTo>
                  <a:lnTo>
                    <a:pt x="157" y="244"/>
                  </a:lnTo>
                  <a:lnTo>
                    <a:pt x="134" y="273"/>
                  </a:lnTo>
                  <a:lnTo>
                    <a:pt x="113" y="300"/>
                  </a:lnTo>
                  <a:lnTo>
                    <a:pt x="91" y="326"/>
                  </a:lnTo>
                  <a:lnTo>
                    <a:pt x="75" y="348"/>
                  </a:lnTo>
                  <a:lnTo>
                    <a:pt x="64" y="361"/>
                  </a:lnTo>
                  <a:lnTo>
                    <a:pt x="59" y="3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5" name="Freeform 77"/>
            <p:cNvSpPr>
              <a:spLocks noChangeAspect="1"/>
            </p:cNvSpPr>
            <p:nvPr/>
          </p:nvSpPr>
          <p:spPr bwMode="auto">
            <a:xfrm>
              <a:off x="3161" y="2744"/>
              <a:ext cx="500" cy="465"/>
            </a:xfrm>
            <a:custGeom>
              <a:avLst/>
              <a:gdLst/>
              <a:ahLst/>
              <a:cxnLst>
                <a:cxn ang="0">
                  <a:pos x="336" y="219"/>
                </a:cxn>
                <a:cxn ang="0">
                  <a:pos x="284" y="249"/>
                </a:cxn>
                <a:cxn ang="0">
                  <a:pos x="226" y="286"/>
                </a:cxn>
                <a:cxn ang="0">
                  <a:pos x="173" y="324"/>
                </a:cxn>
                <a:cxn ang="0">
                  <a:pos x="135" y="356"/>
                </a:cxn>
                <a:cxn ang="0">
                  <a:pos x="109" y="374"/>
                </a:cxn>
                <a:cxn ang="0">
                  <a:pos x="92" y="383"/>
                </a:cxn>
                <a:cxn ang="0">
                  <a:pos x="85" y="386"/>
                </a:cxn>
                <a:cxn ang="0">
                  <a:pos x="85" y="382"/>
                </a:cxn>
                <a:cxn ang="0">
                  <a:pos x="99" y="353"/>
                </a:cxn>
                <a:cxn ang="0">
                  <a:pos x="124" y="304"/>
                </a:cxn>
                <a:cxn ang="0">
                  <a:pos x="151" y="243"/>
                </a:cxn>
                <a:cxn ang="0">
                  <a:pos x="186" y="142"/>
                </a:cxn>
                <a:cxn ang="0">
                  <a:pos x="192" y="22"/>
                </a:cxn>
                <a:cxn ang="0">
                  <a:pos x="166" y="33"/>
                </a:cxn>
                <a:cxn ang="0">
                  <a:pos x="130" y="112"/>
                </a:cxn>
                <a:cxn ang="0">
                  <a:pos x="105" y="196"/>
                </a:cxn>
                <a:cxn ang="0">
                  <a:pos x="89" y="266"/>
                </a:cxn>
                <a:cxn ang="0">
                  <a:pos x="73" y="317"/>
                </a:cxn>
                <a:cxn ang="0">
                  <a:pos x="48" y="374"/>
                </a:cxn>
                <a:cxn ang="0">
                  <a:pos x="22" y="429"/>
                </a:cxn>
                <a:cxn ang="0">
                  <a:pos x="3" y="465"/>
                </a:cxn>
                <a:cxn ang="0">
                  <a:pos x="13" y="462"/>
                </a:cxn>
                <a:cxn ang="0">
                  <a:pos x="45" y="445"/>
                </a:cxn>
                <a:cxn ang="0">
                  <a:pos x="73" y="430"/>
                </a:cxn>
                <a:cxn ang="0">
                  <a:pos x="92" y="423"/>
                </a:cxn>
                <a:cxn ang="0">
                  <a:pos x="96" y="422"/>
                </a:cxn>
                <a:cxn ang="0">
                  <a:pos x="107" y="419"/>
                </a:cxn>
                <a:cxn ang="0">
                  <a:pos x="124" y="415"/>
                </a:cxn>
                <a:cxn ang="0">
                  <a:pos x="150" y="407"/>
                </a:cxn>
                <a:cxn ang="0">
                  <a:pos x="181" y="396"/>
                </a:cxn>
                <a:cxn ang="0">
                  <a:pos x="219" y="382"/>
                </a:cxn>
                <a:cxn ang="0">
                  <a:pos x="261" y="361"/>
                </a:cxn>
                <a:cxn ang="0">
                  <a:pos x="307" y="337"/>
                </a:cxn>
                <a:cxn ang="0">
                  <a:pos x="373" y="289"/>
                </a:cxn>
                <a:cxn ang="0">
                  <a:pos x="439" y="219"/>
                </a:cxn>
                <a:cxn ang="0">
                  <a:pos x="481" y="153"/>
                </a:cxn>
                <a:cxn ang="0">
                  <a:pos x="498" y="111"/>
                </a:cxn>
                <a:cxn ang="0">
                  <a:pos x="487" y="121"/>
                </a:cxn>
                <a:cxn ang="0">
                  <a:pos x="454" y="150"/>
                </a:cxn>
                <a:cxn ang="0">
                  <a:pos x="413" y="176"/>
                </a:cxn>
                <a:cxn ang="0">
                  <a:pos x="374" y="197"/>
                </a:cxn>
              </a:cxnLst>
              <a:rect l="0" t="0" r="r" b="b"/>
              <a:pathLst>
                <a:path w="501" h="471">
                  <a:moveTo>
                    <a:pt x="356" y="207"/>
                  </a:moveTo>
                  <a:lnTo>
                    <a:pt x="336" y="219"/>
                  </a:lnTo>
                  <a:lnTo>
                    <a:pt x="311" y="232"/>
                  </a:lnTo>
                  <a:lnTo>
                    <a:pt x="284" y="249"/>
                  </a:lnTo>
                  <a:lnTo>
                    <a:pt x="255" y="268"/>
                  </a:lnTo>
                  <a:lnTo>
                    <a:pt x="226" y="286"/>
                  </a:lnTo>
                  <a:lnTo>
                    <a:pt x="197" y="305"/>
                  </a:lnTo>
                  <a:lnTo>
                    <a:pt x="173" y="324"/>
                  </a:lnTo>
                  <a:lnTo>
                    <a:pt x="153" y="341"/>
                  </a:lnTo>
                  <a:lnTo>
                    <a:pt x="135" y="356"/>
                  </a:lnTo>
                  <a:lnTo>
                    <a:pt x="122" y="366"/>
                  </a:lnTo>
                  <a:lnTo>
                    <a:pt x="109" y="374"/>
                  </a:lnTo>
                  <a:lnTo>
                    <a:pt x="101" y="379"/>
                  </a:lnTo>
                  <a:lnTo>
                    <a:pt x="92" y="383"/>
                  </a:lnTo>
                  <a:lnTo>
                    <a:pt x="88" y="384"/>
                  </a:lnTo>
                  <a:lnTo>
                    <a:pt x="85" y="386"/>
                  </a:lnTo>
                  <a:lnTo>
                    <a:pt x="84" y="386"/>
                  </a:lnTo>
                  <a:lnTo>
                    <a:pt x="85" y="382"/>
                  </a:lnTo>
                  <a:lnTo>
                    <a:pt x="91" y="370"/>
                  </a:lnTo>
                  <a:lnTo>
                    <a:pt x="99" y="353"/>
                  </a:lnTo>
                  <a:lnTo>
                    <a:pt x="111" y="331"/>
                  </a:lnTo>
                  <a:lnTo>
                    <a:pt x="124" y="304"/>
                  </a:lnTo>
                  <a:lnTo>
                    <a:pt x="137" y="275"/>
                  </a:lnTo>
                  <a:lnTo>
                    <a:pt x="151" y="243"/>
                  </a:lnTo>
                  <a:lnTo>
                    <a:pt x="166" y="212"/>
                  </a:lnTo>
                  <a:lnTo>
                    <a:pt x="186" y="142"/>
                  </a:lnTo>
                  <a:lnTo>
                    <a:pt x="192" y="73"/>
                  </a:lnTo>
                  <a:lnTo>
                    <a:pt x="192" y="22"/>
                  </a:lnTo>
                  <a:lnTo>
                    <a:pt x="190" y="0"/>
                  </a:lnTo>
                  <a:lnTo>
                    <a:pt x="166" y="33"/>
                  </a:lnTo>
                  <a:lnTo>
                    <a:pt x="145" y="70"/>
                  </a:lnTo>
                  <a:lnTo>
                    <a:pt x="130" y="112"/>
                  </a:lnTo>
                  <a:lnTo>
                    <a:pt x="117" y="154"/>
                  </a:lnTo>
                  <a:lnTo>
                    <a:pt x="105" y="196"/>
                  </a:lnTo>
                  <a:lnTo>
                    <a:pt x="96" y="233"/>
                  </a:lnTo>
                  <a:lnTo>
                    <a:pt x="89" y="266"/>
                  </a:lnTo>
                  <a:lnTo>
                    <a:pt x="82" y="292"/>
                  </a:lnTo>
                  <a:lnTo>
                    <a:pt x="73" y="317"/>
                  </a:lnTo>
                  <a:lnTo>
                    <a:pt x="62" y="344"/>
                  </a:lnTo>
                  <a:lnTo>
                    <a:pt x="48" y="374"/>
                  </a:lnTo>
                  <a:lnTo>
                    <a:pt x="35" y="403"/>
                  </a:lnTo>
                  <a:lnTo>
                    <a:pt x="22" y="429"/>
                  </a:lnTo>
                  <a:lnTo>
                    <a:pt x="10" y="451"/>
                  </a:lnTo>
                  <a:lnTo>
                    <a:pt x="3" y="465"/>
                  </a:lnTo>
                  <a:lnTo>
                    <a:pt x="0" y="471"/>
                  </a:lnTo>
                  <a:lnTo>
                    <a:pt x="13" y="462"/>
                  </a:lnTo>
                  <a:lnTo>
                    <a:pt x="29" y="454"/>
                  </a:lnTo>
                  <a:lnTo>
                    <a:pt x="45" y="445"/>
                  </a:lnTo>
                  <a:lnTo>
                    <a:pt x="60" y="438"/>
                  </a:lnTo>
                  <a:lnTo>
                    <a:pt x="73" y="430"/>
                  </a:lnTo>
                  <a:lnTo>
                    <a:pt x="85" y="426"/>
                  </a:lnTo>
                  <a:lnTo>
                    <a:pt x="92" y="423"/>
                  </a:lnTo>
                  <a:lnTo>
                    <a:pt x="95" y="422"/>
                  </a:lnTo>
                  <a:lnTo>
                    <a:pt x="96" y="422"/>
                  </a:lnTo>
                  <a:lnTo>
                    <a:pt x="99" y="420"/>
                  </a:lnTo>
                  <a:lnTo>
                    <a:pt x="107" y="419"/>
                  </a:lnTo>
                  <a:lnTo>
                    <a:pt x="114" y="418"/>
                  </a:lnTo>
                  <a:lnTo>
                    <a:pt x="124" y="415"/>
                  </a:lnTo>
                  <a:lnTo>
                    <a:pt x="135" y="412"/>
                  </a:lnTo>
                  <a:lnTo>
                    <a:pt x="150" y="407"/>
                  </a:lnTo>
                  <a:lnTo>
                    <a:pt x="166" y="402"/>
                  </a:lnTo>
                  <a:lnTo>
                    <a:pt x="181" y="396"/>
                  </a:lnTo>
                  <a:lnTo>
                    <a:pt x="200" y="389"/>
                  </a:lnTo>
                  <a:lnTo>
                    <a:pt x="219" y="382"/>
                  </a:lnTo>
                  <a:lnTo>
                    <a:pt x="239" y="371"/>
                  </a:lnTo>
                  <a:lnTo>
                    <a:pt x="261" y="361"/>
                  </a:lnTo>
                  <a:lnTo>
                    <a:pt x="284" y="350"/>
                  </a:lnTo>
                  <a:lnTo>
                    <a:pt x="307" y="337"/>
                  </a:lnTo>
                  <a:lnTo>
                    <a:pt x="330" y="322"/>
                  </a:lnTo>
                  <a:lnTo>
                    <a:pt x="373" y="289"/>
                  </a:lnTo>
                  <a:lnTo>
                    <a:pt x="410" y="255"/>
                  </a:lnTo>
                  <a:lnTo>
                    <a:pt x="439" y="219"/>
                  </a:lnTo>
                  <a:lnTo>
                    <a:pt x="464" y="183"/>
                  </a:lnTo>
                  <a:lnTo>
                    <a:pt x="481" y="153"/>
                  </a:lnTo>
                  <a:lnTo>
                    <a:pt x="492" y="128"/>
                  </a:lnTo>
                  <a:lnTo>
                    <a:pt x="498" y="111"/>
                  </a:lnTo>
                  <a:lnTo>
                    <a:pt x="501" y="105"/>
                  </a:lnTo>
                  <a:lnTo>
                    <a:pt x="487" y="121"/>
                  </a:lnTo>
                  <a:lnTo>
                    <a:pt x="471" y="135"/>
                  </a:lnTo>
                  <a:lnTo>
                    <a:pt x="454" y="150"/>
                  </a:lnTo>
                  <a:lnTo>
                    <a:pt x="433" y="163"/>
                  </a:lnTo>
                  <a:lnTo>
                    <a:pt x="413" y="176"/>
                  </a:lnTo>
                  <a:lnTo>
                    <a:pt x="393" y="187"/>
                  </a:lnTo>
                  <a:lnTo>
                    <a:pt x="374" y="197"/>
                  </a:lnTo>
                  <a:lnTo>
                    <a:pt x="356" y="20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6" name="Freeform 78"/>
            <p:cNvSpPr>
              <a:spLocks noChangeAspect="1"/>
            </p:cNvSpPr>
            <p:nvPr/>
          </p:nvSpPr>
          <p:spPr bwMode="auto">
            <a:xfrm>
              <a:off x="2958" y="2973"/>
              <a:ext cx="568" cy="386"/>
            </a:xfrm>
            <a:custGeom>
              <a:avLst/>
              <a:gdLst/>
              <a:ahLst/>
              <a:cxnLst>
                <a:cxn ang="0">
                  <a:pos x="252" y="271"/>
                </a:cxn>
                <a:cxn ang="0">
                  <a:pos x="186" y="290"/>
                </a:cxn>
                <a:cxn ang="0">
                  <a:pos x="112" y="313"/>
                </a:cxn>
                <a:cxn ang="0">
                  <a:pos x="62" y="329"/>
                </a:cxn>
                <a:cxn ang="0">
                  <a:pos x="56" y="329"/>
                </a:cxn>
                <a:cxn ang="0">
                  <a:pos x="69" y="311"/>
                </a:cxn>
                <a:cxn ang="0">
                  <a:pos x="95" y="277"/>
                </a:cxn>
                <a:cxn ang="0">
                  <a:pos x="131" y="224"/>
                </a:cxn>
                <a:cxn ang="0">
                  <a:pos x="174" y="154"/>
                </a:cxn>
                <a:cxn ang="0">
                  <a:pos x="205" y="88"/>
                </a:cxn>
                <a:cxn ang="0">
                  <a:pos x="220" y="35"/>
                </a:cxn>
                <a:cxn ang="0">
                  <a:pos x="228" y="5"/>
                </a:cxn>
                <a:cxn ang="0">
                  <a:pos x="225" y="3"/>
                </a:cxn>
                <a:cxn ang="0">
                  <a:pos x="203" y="28"/>
                </a:cxn>
                <a:cxn ang="0">
                  <a:pos x="171" y="67"/>
                </a:cxn>
                <a:cxn ang="0">
                  <a:pos x="137" y="111"/>
                </a:cxn>
                <a:cxn ang="0">
                  <a:pos x="110" y="152"/>
                </a:cxn>
                <a:cxn ang="0">
                  <a:pos x="86" y="193"/>
                </a:cxn>
                <a:cxn ang="0">
                  <a:pos x="71" y="229"/>
                </a:cxn>
                <a:cxn ang="0">
                  <a:pos x="63" y="251"/>
                </a:cxn>
                <a:cxn ang="0">
                  <a:pos x="0" y="385"/>
                </a:cxn>
                <a:cxn ang="0">
                  <a:pos x="23" y="376"/>
                </a:cxn>
                <a:cxn ang="0">
                  <a:pos x="53" y="373"/>
                </a:cxn>
                <a:cxn ang="0">
                  <a:pos x="78" y="372"/>
                </a:cxn>
                <a:cxn ang="0">
                  <a:pos x="89" y="372"/>
                </a:cxn>
                <a:cxn ang="0">
                  <a:pos x="92" y="372"/>
                </a:cxn>
                <a:cxn ang="0">
                  <a:pos x="104" y="373"/>
                </a:cxn>
                <a:cxn ang="0">
                  <a:pos x="122" y="375"/>
                </a:cxn>
                <a:cxn ang="0">
                  <a:pos x="148" y="373"/>
                </a:cxn>
                <a:cxn ang="0">
                  <a:pos x="183" y="370"/>
                </a:cxn>
                <a:cxn ang="0">
                  <a:pos x="226" y="365"/>
                </a:cxn>
                <a:cxn ang="0">
                  <a:pos x="277" y="355"/>
                </a:cxn>
                <a:cxn ang="0">
                  <a:pos x="337" y="340"/>
                </a:cxn>
                <a:cxn ang="0">
                  <a:pos x="446" y="293"/>
                </a:cxn>
                <a:cxn ang="0">
                  <a:pos x="517" y="236"/>
                </a:cxn>
                <a:cxn ang="0">
                  <a:pos x="554" y="188"/>
                </a:cxn>
                <a:cxn ang="0">
                  <a:pos x="566" y="167"/>
                </a:cxn>
                <a:cxn ang="0">
                  <a:pos x="550" y="175"/>
                </a:cxn>
                <a:cxn ang="0">
                  <a:pos x="511" y="192"/>
                </a:cxn>
                <a:cxn ang="0">
                  <a:pos x="467" y="212"/>
                </a:cxn>
                <a:cxn ang="0">
                  <a:pos x="432" y="226"/>
                </a:cxn>
                <a:cxn ang="0">
                  <a:pos x="400" y="238"/>
                </a:cxn>
                <a:cxn ang="0">
                  <a:pos x="357" y="249"/>
                </a:cxn>
                <a:cxn ang="0">
                  <a:pos x="313" y="260"/>
                </a:cxn>
                <a:cxn ang="0">
                  <a:pos x="274" y="267"/>
                </a:cxn>
              </a:cxnLst>
              <a:rect l="0" t="0" r="r" b="b"/>
              <a:pathLst>
                <a:path w="566" h="385">
                  <a:moveTo>
                    <a:pt x="274" y="267"/>
                  </a:moveTo>
                  <a:lnTo>
                    <a:pt x="252" y="271"/>
                  </a:lnTo>
                  <a:lnTo>
                    <a:pt x="222" y="280"/>
                  </a:lnTo>
                  <a:lnTo>
                    <a:pt x="186" y="290"/>
                  </a:lnTo>
                  <a:lnTo>
                    <a:pt x="148" y="301"/>
                  </a:lnTo>
                  <a:lnTo>
                    <a:pt x="112" y="313"/>
                  </a:lnTo>
                  <a:lnTo>
                    <a:pt x="84" y="323"/>
                  </a:lnTo>
                  <a:lnTo>
                    <a:pt x="62" y="329"/>
                  </a:lnTo>
                  <a:lnTo>
                    <a:pt x="55" y="332"/>
                  </a:lnTo>
                  <a:lnTo>
                    <a:pt x="56" y="329"/>
                  </a:lnTo>
                  <a:lnTo>
                    <a:pt x="62" y="323"/>
                  </a:lnTo>
                  <a:lnTo>
                    <a:pt x="69" y="311"/>
                  </a:lnTo>
                  <a:lnTo>
                    <a:pt x="81" y="297"/>
                  </a:lnTo>
                  <a:lnTo>
                    <a:pt x="95" y="277"/>
                  </a:lnTo>
                  <a:lnTo>
                    <a:pt x="111" y="252"/>
                  </a:lnTo>
                  <a:lnTo>
                    <a:pt x="131" y="224"/>
                  </a:lnTo>
                  <a:lnTo>
                    <a:pt x="153" y="190"/>
                  </a:lnTo>
                  <a:lnTo>
                    <a:pt x="174" y="154"/>
                  </a:lnTo>
                  <a:lnTo>
                    <a:pt x="192" y="120"/>
                  </a:lnTo>
                  <a:lnTo>
                    <a:pt x="205" y="88"/>
                  </a:lnTo>
                  <a:lnTo>
                    <a:pt x="215" y="59"/>
                  </a:lnTo>
                  <a:lnTo>
                    <a:pt x="220" y="35"/>
                  </a:lnTo>
                  <a:lnTo>
                    <a:pt x="225" y="16"/>
                  </a:lnTo>
                  <a:lnTo>
                    <a:pt x="228" y="5"/>
                  </a:lnTo>
                  <a:lnTo>
                    <a:pt x="228" y="0"/>
                  </a:lnTo>
                  <a:lnTo>
                    <a:pt x="225" y="3"/>
                  </a:lnTo>
                  <a:lnTo>
                    <a:pt x="216" y="13"/>
                  </a:lnTo>
                  <a:lnTo>
                    <a:pt x="203" y="28"/>
                  </a:lnTo>
                  <a:lnTo>
                    <a:pt x="189" y="46"/>
                  </a:lnTo>
                  <a:lnTo>
                    <a:pt x="171" y="67"/>
                  </a:lnTo>
                  <a:lnTo>
                    <a:pt x="154" y="90"/>
                  </a:lnTo>
                  <a:lnTo>
                    <a:pt x="137" y="111"/>
                  </a:lnTo>
                  <a:lnTo>
                    <a:pt x="122" y="131"/>
                  </a:lnTo>
                  <a:lnTo>
                    <a:pt x="110" y="152"/>
                  </a:lnTo>
                  <a:lnTo>
                    <a:pt x="97" y="173"/>
                  </a:lnTo>
                  <a:lnTo>
                    <a:pt x="86" y="193"/>
                  </a:lnTo>
                  <a:lnTo>
                    <a:pt x="78" y="212"/>
                  </a:lnTo>
                  <a:lnTo>
                    <a:pt x="71" y="229"/>
                  </a:lnTo>
                  <a:lnTo>
                    <a:pt x="66" y="242"/>
                  </a:lnTo>
                  <a:lnTo>
                    <a:pt x="63" y="251"/>
                  </a:lnTo>
                  <a:lnTo>
                    <a:pt x="62" y="254"/>
                  </a:lnTo>
                  <a:lnTo>
                    <a:pt x="0" y="385"/>
                  </a:lnTo>
                  <a:lnTo>
                    <a:pt x="10" y="380"/>
                  </a:lnTo>
                  <a:lnTo>
                    <a:pt x="23" y="376"/>
                  </a:lnTo>
                  <a:lnTo>
                    <a:pt x="38" y="375"/>
                  </a:lnTo>
                  <a:lnTo>
                    <a:pt x="53" y="373"/>
                  </a:lnTo>
                  <a:lnTo>
                    <a:pt x="66" y="372"/>
                  </a:lnTo>
                  <a:lnTo>
                    <a:pt x="78" y="372"/>
                  </a:lnTo>
                  <a:lnTo>
                    <a:pt x="86" y="372"/>
                  </a:lnTo>
                  <a:lnTo>
                    <a:pt x="89" y="372"/>
                  </a:lnTo>
                  <a:lnTo>
                    <a:pt x="91" y="372"/>
                  </a:lnTo>
                  <a:lnTo>
                    <a:pt x="92" y="372"/>
                  </a:lnTo>
                  <a:lnTo>
                    <a:pt x="98" y="373"/>
                  </a:lnTo>
                  <a:lnTo>
                    <a:pt x="104" y="373"/>
                  </a:lnTo>
                  <a:lnTo>
                    <a:pt x="112" y="375"/>
                  </a:lnTo>
                  <a:lnTo>
                    <a:pt x="122" y="375"/>
                  </a:lnTo>
                  <a:lnTo>
                    <a:pt x="134" y="375"/>
                  </a:lnTo>
                  <a:lnTo>
                    <a:pt x="148" y="373"/>
                  </a:lnTo>
                  <a:lnTo>
                    <a:pt x="164" y="373"/>
                  </a:lnTo>
                  <a:lnTo>
                    <a:pt x="183" y="370"/>
                  </a:lnTo>
                  <a:lnTo>
                    <a:pt x="203" y="369"/>
                  </a:lnTo>
                  <a:lnTo>
                    <a:pt x="226" y="365"/>
                  </a:lnTo>
                  <a:lnTo>
                    <a:pt x="251" y="360"/>
                  </a:lnTo>
                  <a:lnTo>
                    <a:pt x="277" y="355"/>
                  </a:lnTo>
                  <a:lnTo>
                    <a:pt x="305" y="349"/>
                  </a:lnTo>
                  <a:lnTo>
                    <a:pt x="337" y="340"/>
                  </a:lnTo>
                  <a:lnTo>
                    <a:pt x="398" y="319"/>
                  </a:lnTo>
                  <a:lnTo>
                    <a:pt x="446" y="293"/>
                  </a:lnTo>
                  <a:lnTo>
                    <a:pt x="485" y="265"/>
                  </a:lnTo>
                  <a:lnTo>
                    <a:pt x="517" y="236"/>
                  </a:lnTo>
                  <a:lnTo>
                    <a:pt x="540" y="209"/>
                  </a:lnTo>
                  <a:lnTo>
                    <a:pt x="554" y="188"/>
                  </a:lnTo>
                  <a:lnTo>
                    <a:pt x="563" y="173"/>
                  </a:lnTo>
                  <a:lnTo>
                    <a:pt x="566" y="167"/>
                  </a:lnTo>
                  <a:lnTo>
                    <a:pt x="562" y="169"/>
                  </a:lnTo>
                  <a:lnTo>
                    <a:pt x="550" y="175"/>
                  </a:lnTo>
                  <a:lnTo>
                    <a:pt x="533" y="183"/>
                  </a:lnTo>
                  <a:lnTo>
                    <a:pt x="511" y="192"/>
                  </a:lnTo>
                  <a:lnTo>
                    <a:pt x="490" y="202"/>
                  </a:lnTo>
                  <a:lnTo>
                    <a:pt x="467" y="212"/>
                  </a:lnTo>
                  <a:lnTo>
                    <a:pt x="448" y="221"/>
                  </a:lnTo>
                  <a:lnTo>
                    <a:pt x="432" y="226"/>
                  </a:lnTo>
                  <a:lnTo>
                    <a:pt x="418" y="232"/>
                  </a:lnTo>
                  <a:lnTo>
                    <a:pt x="400" y="238"/>
                  </a:lnTo>
                  <a:lnTo>
                    <a:pt x="379" y="244"/>
                  </a:lnTo>
                  <a:lnTo>
                    <a:pt x="357" y="249"/>
                  </a:lnTo>
                  <a:lnTo>
                    <a:pt x="334" y="255"/>
                  </a:lnTo>
                  <a:lnTo>
                    <a:pt x="313" y="260"/>
                  </a:lnTo>
                  <a:lnTo>
                    <a:pt x="291" y="264"/>
                  </a:lnTo>
                  <a:lnTo>
                    <a:pt x="274" y="2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7" name="Freeform 79"/>
            <p:cNvSpPr>
              <a:spLocks noChangeAspect="1"/>
            </p:cNvSpPr>
            <p:nvPr/>
          </p:nvSpPr>
          <p:spPr bwMode="auto">
            <a:xfrm>
              <a:off x="1599" y="3338"/>
              <a:ext cx="778" cy="157"/>
            </a:xfrm>
            <a:custGeom>
              <a:avLst/>
              <a:gdLst/>
              <a:ahLst/>
              <a:cxnLst>
                <a:cxn ang="0">
                  <a:pos x="779" y="43"/>
                </a:cxn>
                <a:cxn ang="0">
                  <a:pos x="762" y="37"/>
                </a:cxn>
                <a:cxn ang="0">
                  <a:pos x="719" y="23"/>
                </a:cxn>
                <a:cxn ang="0">
                  <a:pos x="667" y="9"/>
                </a:cxn>
                <a:cxn ang="0">
                  <a:pos x="625" y="0"/>
                </a:cxn>
                <a:cxn ang="0">
                  <a:pos x="585" y="0"/>
                </a:cxn>
                <a:cxn ang="0">
                  <a:pos x="536" y="3"/>
                </a:cxn>
                <a:cxn ang="0">
                  <a:pos x="486" y="9"/>
                </a:cxn>
                <a:cxn ang="0">
                  <a:pos x="445" y="19"/>
                </a:cxn>
                <a:cxn ang="0">
                  <a:pos x="426" y="24"/>
                </a:cxn>
                <a:cxn ang="0">
                  <a:pos x="405" y="33"/>
                </a:cxn>
                <a:cxn ang="0">
                  <a:pos x="378" y="43"/>
                </a:cxn>
                <a:cxn ang="0">
                  <a:pos x="347" y="52"/>
                </a:cxn>
                <a:cxn ang="0">
                  <a:pos x="313" y="62"/>
                </a:cxn>
                <a:cxn ang="0">
                  <a:pos x="275" y="72"/>
                </a:cxn>
                <a:cxn ang="0">
                  <a:pos x="235" y="81"/>
                </a:cxn>
                <a:cxn ang="0">
                  <a:pos x="190" y="86"/>
                </a:cxn>
                <a:cxn ang="0">
                  <a:pos x="110" y="88"/>
                </a:cxn>
                <a:cxn ang="0">
                  <a:pos x="51" y="76"/>
                </a:cxn>
                <a:cxn ang="0">
                  <a:pos x="13" y="62"/>
                </a:cxn>
                <a:cxn ang="0">
                  <a:pos x="0" y="55"/>
                </a:cxn>
                <a:cxn ang="0">
                  <a:pos x="39" y="86"/>
                </a:cxn>
                <a:cxn ang="0">
                  <a:pos x="77" y="111"/>
                </a:cxn>
                <a:cxn ang="0">
                  <a:pos x="114" y="128"/>
                </a:cxn>
                <a:cxn ang="0">
                  <a:pos x="151" y="141"/>
                </a:cxn>
                <a:cxn ang="0">
                  <a:pos x="186" y="150"/>
                </a:cxn>
                <a:cxn ang="0">
                  <a:pos x="219" y="155"/>
                </a:cxn>
                <a:cxn ang="0">
                  <a:pos x="251" y="158"/>
                </a:cxn>
                <a:cxn ang="0">
                  <a:pos x="281" y="158"/>
                </a:cxn>
                <a:cxn ang="0">
                  <a:pos x="313" y="157"/>
                </a:cxn>
                <a:cxn ang="0">
                  <a:pos x="347" y="153"/>
                </a:cxn>
                <a:cxn ang="0">
                  <a:pos x="386" y="148"/>
                </a:cxn>
                <a:cxn ang="0">
                  <a:pos x="425" y="141"/>
                </a:cxn>
                <a:cxn ang="0">
                  <a:pos x="464" y="134"/>
                </a:cxn>
                <a:cxn ang="0">
                  <a:pos x="498" y="127"/>
                </a:cxn>
                <a:cxn ang="0">
                  <a:pos x="529" y="121"/>
                </a:cxn>
                <a:cxn ang="0">
                  <a:pos x="553" y="115"/>
                </a:cxn>
                <a:cxn ang="0">
                  <a:pos x="599" y="108"/>
                </a:cxn>
                <a:cxn ang="0">
                  <a:pos x="650" y="102"/>
                </a:cxn>
                <a:cxn ang="0">
                  <a:pos x="690" y="99"/>
                </a:cxn>
                <a:cxn ang="0">
                  <a:pos x="707" y="98"/>
                </a:cxn>
              </a:cxnLst>
              <a:rect l="0" t="0" r="r" b="b"/>
              <a:pathLst>
                <a:path w="779" h="158">
                  <a:moveTo>
                    <a:pt x="707" y="98"/>
                  </a:moveTo>
                  <a:lnTo>
                    <a:pt x="779" y="43"/>
                  </a:lnTo>
                  <a:lnTo>
                    <a:pt x="775" y="42"/>
                  </a:lnTo>
                  <a:lnTo>
                    <a:pt x="762" y="37"/>
                  </a:lnTo>
                  <a:lnTo>
                    <a:pt x="742" y="30"/>
                  </a:lnTo>
                  <a:lnTo>
                    <a:pt x="719" y="23"/>
                  </a:lnTo>
                  <a:lnTo>
                    <a:pt x="693" y="16"/>
                  </a:lnTo>
                  <a:lnTo>
                    <a:pt x="667" y="9"/>
                  </a:lnTo>
                  <a:lnTo>
                    <a:pt x="644" y="3"/>
                  </a:lnTo>
                  <a:lnTo>
                    <a:pt x="625" y="0"/>
                  </a:lnTo>
                  <a:lnTo>
                    <a:pt x="606" y="0"/>
                  </a:lnTo>
                  <a:lnTo>
                    <a:pt x="585" y="0"/>
                  </a:lnTo>
                  <a:lnTo>
                    <a:pt x="560" y="1"/>
                  </a:lnTo>
                  <a:lnTo>
                    <a:pt x="536" y="3"/>
                  </a:lnTo>
                  <a:lnTo>
                    <a:pt x="510" y="6"/>
                  </a:lnTo>
                  <a:lnTo>
                    <a:pt x="486" y="9"/>
                  </a:lnTo>
                  <a:lnTo>
                    <a:pt x="464" y="13"/>
                  </a:lnTo>
                  <a:lnTo>
                    <a:pt x="445" y="19"/>
                  </a:lnTo>
                  <a:lnTo>
                    <a:pt x="437" y="22"/>
                  </a:lnTo>
                  <a:lnTo>
                    <a:pt x="426" y="24"/>
                  </a:lnTo>
                  <a:lnTo>
                    <a:pt x="416" y="29"/>
                  </a:lnTo>
                  <a:lnTo>
                    <a:pt x="405" y="33"/>
                  </a:lnTo>
                  <a:lnTo>
                    <a:pt x="392" y="37"/>
                  </a:lnTo>
                  <a:lnTo>
                    <a:pt x="378" y="43"/>
                  </a:lnTo>
                  <a:lnTo>
                    <a:pt x="363" y="47"/>
                  </a:lnTo>
                  <a:lnTo>
                    <a:pt x="347" y="52"/>
                  </a:lnTo>
                  <a:lnTo>
                    <a:pt x="331" y="58"/>
                  </a:lnTo>
                  <a:lnTo>
                    <a:pt x="313" y="62"/>
                  </a:lnTo>
                  <a:lnTo>
                    <a:pt x="295" y="68"/>
                  </a:lnTo>
                  <a:lnTo>
                    <a:pt x="275" y="72"/>
                  </a:lnTo>
                  <a:lnTo>
                    <a:pt x="255" y="76"/>
                  </a:lnTo>
                  <a:lnTo>
                    <a:pt x="235" y="81"/>
                  </a:lnTo>
                  <a:lnTo>
                    <a:pt x="213" y="83"/>
                  </a:lnTo>
                  <a:lnTo>
                    <a:pt x="190" y="86"/>
                  </a:lnTo>
                  <a:lnTo>
                    <a:pt x="147" y="89"/>
                  </a:lnTo>
                  <a:lnTo>
                    <a:pt x="110" y="88"/>
                  </a:lnTo>
                  <a:lnTo>
                    <a:pt x="77" y="82"/>
                  </a:lnTo>
                  <a:lnTo>
                    <a:pt x="51" y="76"/>
                  </a:lnTo>
                  <a:lnTo>
                    <a:pt x="29" y="69"/>
                  </a:lnTo>
                  <a:lnTo>
                    <a:pt x="13" y="62"/>
                  </a:lnTo>
                  <a:lnTo>
                    <a:pt x="3" y="56"/>
                  </a:lnTo>
                  <a:lnTo>
                    <a:pt x="0" y="55"/>
                  </a:lnTo>
                  <a:lnTo>
                    <a:pt x="19" y="72"/>
                  </a:lnTo>
                  <a:lnTo>
                    <a:pt x="39" y="86"/>
                  </a:lnTo>
                  <a:lnTo>
                    <a:pt x="58" y="99"/>
                  </a:lnTo>
                  <a:lnTo>
                    <a:pt x="77" y="111"/>
                  </a:lnTo>
                  <a:lnTo>
                    <a:pt x="95" y="121"/>
                  </a:lnTo>
                  <a:lnTo>
                    <a:pt x="114" y="128"/>
                  </a:lnTo>
                  <a:lnTo>
                    <a:pt x="133" y="135"/>
                  </a:lnTo>
                  <a:lnTo>
                    <a:pt x="151" y="141"/>
                  </a:lnTo>
                  <a:lnTo>
                    <a:pt x="169" y="147"/>
                  </a:lnTo>
                  <a:lnTo>
                    <a:pt x="186" y="150"/>
                  </a:lnTo>
                  <a:lnTo>
                    <a:pt x="203" y="153"/>
                  </a:lnTo>
                  <a:lnTo>
                    <a:pt x="219" y="155"/>
                  </a:lnTo>
                  <a:lnTo>
                    <a:pt x="235" y="157"/>
                  </a:lnTo>
                  <a:lnTo>
                    <a:pt x="251" y="158"/>
                  </a:lnTo>
                  <a:lnTo>
                    <a:pt x="267" y="158"/>
                  </a:lnTo>
                  <a:lnTo>
                    <a:pt x="281" y="158"/>
                  </a:lnTo>
                  <a:lnTo>
                    <a:pt x="295" y="158"/>
                  </a:lnTo>
                  <a:lnTo>
                    <a:pt x="313" y="157"/>
                  </a:lnTo>
                  <a:lnTo>
                    <a:pt x="330" y="155"/>
                  </a:lnTo>
                  <a:lnTo>
                    <a:pt x="347" y="153"/>
                  </a:lnTo>
                  <a:lnTo>
                    <a:pt x="366" y="151"/>
                  </a:lnTo>
                  <a:lnTo>
                    <a:pt x="386" y="148"/>
                  </a:lnTo>
                  <a:lnTo>
                    <a:pt x="406" y="144"/>
                  </a:lnTo>
                  <a:lnTo>
                    <a:pt x="425" y="141"/>
                  </a:lnTo>
                  <a:lnTo>
                    <a:pt x="445" y="138"/>
                  </a:lnTo>
                  <a:lnTo>
                    <a:pt x="464" y="134"/>
                  </a:lnTo>
                  <a:lnTo>
                    <a:pt x="481" y="131"/>
                  </a:lnTo>
                  <a:lnTo>
                    <a:pt x="498" y="127"/>
                  </a:lnTo>
                  <a:lnTo>
                    <a:pt x="514" y="124"/>
                  </a:lnTo>
                  <a:lnTo>
                    <a:pt x="529" y="121"/>
                  </a:lnTo>
                  <a:lnTo>
                    <a:pt x="542" y="118"/>
                  </a:lnTo>
                  <a:lnTo>
                    <a:pt x="553" y="115"/>
                  </a:lnTo>
                  <a:lnTo>
                    <a:pt x="575" y="111"/>
                  </a:lnTo>
                  <a:lnTo>
                    <a:pt x="599" y="108"/>
                  </a:lnTo>
                  <a:lnTo>
                    <a:pt x="625" y="105"/>
                  </a:lnTo>
                  <a:lnTo>
                    <a:pt x="650" y="102"/>
                  </a:lnTo>
                  <a:lnTo>
                    <a:pt x="673" y="101"/>
                  </a:lnTo>
                  <a:lnTo>
                    <a:pt x="690" y="99"/>
                  </a:lnTo>
                  <a:lnTo>
                    <a:pt x="703" y="98"/>
                  </a:lnTo>
                  <a:lnTo>
                    <a:pt x="707" y="98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8" name="Freeform 80"/>
            <p:cNvSpPr>
              <a:spLocks noChangeAspect="1"/>
            </p:cNvSpPr>
            <p:nvPr/>
          </p:nvSpPr>
          <p:spPr bwMode="auto">
            <a:xfrm>
              <a:off x="2147" y="3359"/>
              <a:ext cx="1163" cy="272"/>
            </a:xfrm>
            <a:custGeom>
              <a:avLst/>
              <a:gdLst/>
              <a:ahLst/>
              <a:cxnLst>
                <a:cxn ang="0">
                  <a:pos x="716" y="26"/>
                </a:cxn>
                <a:cxn ang="0">
                  <a:pos x="648" y="11"/>
                </a:cxn>
                <a:cxn ang="0">
                  <a:pos x="589" y="4"/>
                </a:cxn>
                <a:cxn ang="0">
                  <a:pos x="537" y="0"/>
                </a:cxn>
                <a:cxn ang="0">
                  <a:pos x="490" y="1"/>
                </a:cxn>
                <a:cxn ang="0">
                  <a:pos x="443" y="7"/>
                </a:cxn>
                <a:cxn ang="0">
                  <a:pos x="399" y="14"/>
                </a:cxn>
                <a:cxn ang="0">
                  <a:pos x="351" y="26"/>
                </a:cxn>
                <a:cxn ang="0">
                  <a:pos x="301" y="39"/>
                </a:cxn>
                <a:cxn ang="0">
                  <a:pos x="246" y="63"/>
                </a:cxn>
                <a:cxn ang="0">
                  <a:pos x="191" y="95"/>
                </a:cxn>
                <a:cxn ang="0">
                  <a:pos x="138" y="132"/>
                </a:cxn>
                <a:cxn ang="0">
                  <a:pos x="89" y="170"/>
                </a:cxn>
                <a:cxn ang="0">
                  <a:pos x="49" y="203"/>
                </a:cxn>
                <a:cxn ang="0">
                  <a:pos x="19" y="229"/>
                </a:cxn>
                <a:cxn ang="0">
                  <a:pos x="3" y="245"/>
                </a:cxn>
                <a:cxn ang="0">
                  <a:pos x="43" y="275"/>
                </a:cxn>
                <a:cxn ang="0">
                  <a:pos x="86" y="223"/>
                </a:cxn>
                <a:cxn ang="0">
                  <a:pos x="134" y="180"/>
                </a:cxn>
                <a:cxn ang="0">
                  <a:pos x="184" y="145"/>
                </a:cxn>
                <a:cxn ang="0">
                  <a:pos x="237" y="118"/>
                </a:cxn>
                <a:cxn ang="0">
                  <a:pos x="289" y="99"/>
                </a:cxn>
                <a:cxn ang="0">
                  <a:pos x="340" y="85"/>
                </a:cxn>
                <a:cxn ang="0">
                  <a:pos x="386" y="78"/>
                </a:cxn>
                <a:cxn ang="0">
                  <a:pos x="428" y="75"/>
                </a:cxn>
                <a:cxn ang="0">
                  <a:pos x="468" y="76"/>
                </a:cxn>
                <a:cxn ang="0">
                  <a:pos x="513" y="82"/>
                </a:cxn>
                <a:cxn ang="0">
                  <a:pos x="563" y="90"/>
                </a:cxn>
                <a:cxn ang="0">
                  <a:pos x="615" y="101"/>
                </a:cxn>
                <a:cxn ang="0">
                  <a:pos x="671" y="114"/>
                </a:cxn>
                <a:cxn ang="0">
                  <a:pos x="729" y="125"/>
                </a:cxn>
                <a:cxn ang="0">
                  <a:pos x="786" y="138"/>
                </a:cxn>
                <a:cxn ang="0">
                  <a:pos x="847" y="150"/>
                </a:cxn>
                <a:cxn ang="0">
                  <a:pos x="907" y="152"/>
                </a:cxn>
                <a:cxn ang="0">
                  <a:pos x="965" y="144"/>
                </a:cxn>
                <a:cxn ang="0">
                  <a:pos x="1018" y="126"/>
                </a:cxn>
                <a:cxn ang="0">
                  <a:pos x="1067" y="105"/>
                </a:cxn>
                <a:cxn ang="0">
                  <a:pos x="1107" y="82"/>
                </a:cxn>
                <a:cxn ang="0">
                  <a:pos x="1138" y="60"/>
                </a:cxn>
                <a:cxn ang="0">
                  <a:pos x="1158" y="44"/>
                </a:cxn>
                <a:cxn ang="0">
                  <a:pos x="1165" y="39"/>
                </a:cxn>
                <a:cxn ang="0">
                  <a:pos x="1140" y="53"/>
                </a:cxn>
                <a:cxn ang="0">
                  <a:pos x="1107" y="65"/>
                </a:cxn>
                <a:cxn ang="0">
                  <a:pos x="1066" y="70"/>
                </a:cxn>
                <a:cxn ang="0">
                  <a:pos x="1018" y="73"/>
                </a:cxn>
                <a:cxn ang="0">
                  <a:pos x="962" y="72"/>
                </a:cxn>
                <a:cxn ang="0">
                  <a:pos x="898" y="65"/>
                </a:cxn>
                <a:cxn ang="0">
                  <a:pos x="829" y="52"/>
                </a:cxn>
                <a:cxn ang="0">
                  <a:pos x="753" y="34"/>
                </a:cxn>
              </a:cxnLst>
              <a:rect l="0" t="0" r="r" b="b"/>
              <a:pathLst>
                <a:path w="1165" h="275">
                  <a:moveTo>
                    <a:pt x="753" y="34"/>
                  </a:moveTo>
                  <a:lnTo>
                    <a:pt x="716" y="26"/>
                  </a:lnTo>
                  <a:lnTo>
                    <a:pt x="680" y="17"/>
                  </a:lnTo>
                  <a:lnTo>
                    <a:pt x="648" y="11"/>
                  </a:lnTo>
                  <a:lnTo>
                    <a:pt x="618" y="7"/>
                  </a:lnTo>
                  <a:lnTo>
                    <a:pt x="589" y="4"/>
                  </a:lnTo>
                  <a:lnTo>
                    <a:pt x="562" y="1"/>
                  </a:lnTo>
                  <a:lnTo>
                    <a:pt x="537" y="0"/>
                  </a:lnTo>
                  <a:lnTo>
                    <a:pt x="513" y="0"/>
                  </a:lnTo>
                  <a:lnTo>
                    <a:pt x="490" y="1"/>
                  </a:lnTo>
                  <a:lnTo>
                    <a:pt x="466" y="4"/>
                  </a:lnTo>
                  <a:lnTo>
                    <a:pt x="443" y="7"/>
                  </a:lnTo>
                  <a:lnTo>
                    <a:pt x="422" y="10"/>
                  </a:lnTo>
                  <a:lnTo>
                    <a:pt x="399" y="14"/>
                  </a:lnTo>
                  <a:lnTo>
                    <a:pt x="376" y="20"/>
                  </a:lnTo>
                  <a:lnTo>
                    <a:pt x="351" y="26"/>
                  </a:lnTo>
                  <a:lnTo>
                    <a:pt x="327" y="31"/>
                  </a:lnTo>
                  <a:lnTo>
                    <a:pt x="301" y="39"/>
                  </a:lnTo>
                  <a:lnTo>
                    <a:pt x="273" y="50"/>
                  </a:lnTo>
                  <a:lnTo>
                    <a:pt x="246" y="63"/>
                  </a:lnTo>
                  <a:lnTo>
                    <a:pt x="219" y="79"/>
                  </a:lnTo>
                  <a:lnTo>
                    <a:pt x="191" y="95"/>
                  </a:lnTo>
                  <a:lnTo>
                    <a:pt x="164" y="114"/>
                  </a:lnTo>
                  <a:lnTo>
                    <a:pt x="138" y="132"/>
                  </a:lnTo>
                  <a:lnTo>
                    <a:pt x="112" y="151"/>
                  </a:lnTo>
                  <a:lnTo>
                    <a:pt x="89" y="170"/>
                  </a:lnTo>
                  <a:lnTo>
                    <a:pt x="68" y="187"/>
                  </a:lnTo>
                  <a:lnTo>
                    <a:pt x="49" y="203"/>
                  </a:lnTo>
                  <a:lnTo>
                    <a:pt x="32" y="217"/>
                  </a:lnTo>
                  <a:lnTo>
                    <a:pt x="19" y="229"/>
                  </a:lnTo>
                  <a:lnTo>
                    <a:pt x="9" y="237"/>
                  </a:lnTo>
                  <a:lnTo>
                    <a:pt x="3" y="245"/>
                  </a:lnTo>
                  <a:lnTo>
                    <a:pt x="0" y="246"/>
                  </a:lnTo>
                  <a:lnTo>
                    <a:pt x="43" y="275"/>
                  </a:lnTo>
                  <a:lnTo>
                    <a:pt x="63" y="247"/>
                  </a:lnTo>
                  <a:lnTo>
                    <a:pt x="86" y="223"/>
                  </a:lnTo>
                  <a:lnTo>
                    <a:pt x="109" y="201"/>
                  </a:lnTo>
                  <a:lnTo>
                    <a:pt x="134" y="180"/>
                  </a:lnTo>
                  <a:lnTo>
                    <a:pt x="158" y="162"/>
                  </a:lnTo>
                  <a:lnTo>
                    <a:pt x="184" y="145"/>
                  </a:lnTo>
                  <a:lnTo>
                    <a:pt x="210" y="131"/>
                  </a:lnTo>
                  <a:lnTo>
                    <a:pt x="237" y="118"/>
                  </a:lnTo>
                  <a:lnTo>
                    <a:pt x="263" y="108"/>
                  </a:lnTo>
                  <a:lnTo>
                    <a:pt x="289" y="99"/>
                  </a:lnTo>
                  <a:lnTo>
                    <a:pt x="315" y="90"/>
                  </a:lnTo>
                  <a:lnTo>
                    <a:pt x="340" y="85"/>
                  </a:lnTo>
                  <a:lnTo>
                    <a:pt x="364" y="80"/>
                  </a:lnTo>
                  <a:lnTo>
                    <a:pt x="386" y="78"/>
                  </a:lnTo>
                  <a:lnTo>
                    <a:pt x="407" y="75"/>
                  </a:lnTo>
                  <a:lnTo>
                    <a:pt x="428" y="75"/>
                  </a:lnTo>
                  <a:lnTo>
                    <a:pt x="448" y="75"/>
                  </a:lnTo>
                  <a:lnTo>
                    <a:pt x="468" y="76"/>
                  </a:lnTo>
                  <a:lnTo>
                    <a:pt x="490" y="79"/>
                  </a:lnTo>
                  <a:lnTo>
                    <a:pt x="513" y="82"/>
                  </a:lnTo>
                  <a:lnTo>
                    <a:pt x="537" y="86"/>
                  </a:lnTo>
                  <a:lnTo>
                    <a:pt x="563" y="90"/>
                  </a:lnTo>
                  <a:lnTo>
                    <a:pt x="589" y="96"/>
                  </a:lnTo>
                  <a:lnTo>
                    <a:pt x="615" y="101"/>
                  </a:lnTo>
                  <a:lnTo>
                    <a:pt x="642" y="108"/>
                  </a:lnTo>
                  <a:lnTo>
                    <a:pt x="671" y="114"/>
                  </a:lnTo>
                  <a:lnTo>
                    <a:pt x="698" y="119"/>
                  </a:lnTo>
                  <a:lnTo>
                    <a:pt x="729" y="125"/>
                  </a:lnTo>
                  <a:lnTo>
                    <a:pt x="757" y="132"/>
                  </a:lnTo>
                  <a:lnTo>
                    <a:pt x="786" y="138"/>
                  </a:lnTo>
                  <a:lnTo>
                    <a:pt x="816" y="144"/>
                  </a:lnTo>
                  <a:lnTo>
                    <a:pt x="847" y="150"/>
                  </a:lnTo>
                  <a:lnTo>
                    <a:pt x="877" y="152"/>
                  </a:lnTo>
                  <a:lnTo>
                    <a:pt x="907" y="152"/>
                  </a:lnTo>
                  <a:lnTo>
                    <a:pt x="936" y="150"/>
                  </a:lnTo>
                  <a:lnTo>
                    <a:pt x="965" y="144"/>
                  </a:lnTo>
                  <a:lnTo>
                    <a:pt x="992" y="137"/>
                  </a:lnTo>
                  <a:lnTo>
                    <a:pt x="1018" y="126"/>
                  </a:lnTo>
                  <a:lnTo>
                    <a:pt x="1042" y="116"/>
                  </a:lnTo>
                  <a:lnTo>
                    <a:pt x="1067" y="105"/>
                  </a:lnTo>
                  <a:lnTo>
                    <a:pt x="1087" y="93"/>
                  </a:lnTo>
                  <a:lnTo>
                    <a:pt x="1107" y="82"/>
                  </a:lnTo>
                  <a:lnTo>
                    <a:pt x="1123" y="70"/>
                  </a:lnTo>
                  <a:lnTo>
                    <a:pt x="1138" y="60"/>
                  </a:lnTo>
                  <a:lnTo>
                    <a:pt x="1149" y="52"/>
                  </a:lnTo>
                  <a:lnTo>
                    <a:pt x="1158" y="44"/>
                  </a:lnTo>
                  <a:lnTo>
                    <a:pt x="1163" y="40"/>
                  </a:lnTo>
                  <a:lnTo>
                    <a:pt x="1165" y="39"/>
                  </a:lnTo>
                  <a:lnTo>
                    <a:pt x="1153" y="46"/>
                  </a:lnTo>
                  <a:lnTo>
                    <a:pt x="1140" y="53"/>
                  </a:lnTo>
                  <a:lnTo>
                    <a:pt x="1125" y="59"/>
                  </a:lnTo>
                  <a:lnTo>
                    <a:pt x="1107" y="65"/>
                  </a:lnTo>
                  <a:lnTo>
                    <a:pt x="1087" y="67"/>
                  </a:lnTo>
                  <a:lnTo>
                    <a:pt x="1066" y="70"/>
                  </a:lnTo>
                  <a:lnTo>
                    <a:pt x="1042" y="73"/>
                  </a:lnTo>
                  <a:lnTo>
                    <a:pt x="1018" y="73"/>
                  </a:lnTo>
                  <a:lnTo>
                    <a:pt x="991" y="73"/>
                  </a:lnTo>
                  <a:lnTo>
                    <a:pt x="962" y="72"/>
                  </a:lnTo>
                  <a:lnTo>
                    <a:pt x="932" y="69"/>
                  </a:lnTo>
                  <a:lnTo>
                    <a:pt x="898" y="65"/>
                  </a:lnTo>
                  <a:lnTo>
                    <a:pt x="865" y="59"/>
                  </a:lnTo>
                  <a:lnTo>
                    <a:pt x="829" y="52"/>
                  </a:lnTo>
                  <a:lnTo>
                    <a:pt x="792" y="44"/>
                  </a:lnTo>
                  <a:lnTo>
                    <a:pt x="753" y="3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69" name="Freeform 81"/>
            <p:cNvSpPr>
              <a:spLocks noChangeAspect="1"/>
            </p:cNvSpPr>
            <p:nvPr/>
          </p:nvSpPr>
          <p:spPr bwMode="auto">
            <a:xfrm>
              <a:off x="2539" y="3459"/>
              <a:ext cx="203" cy="172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6" y="2"/>
                </a:cxn>
                <a:cxn ang="0">
                  <a:pos x="26" y="5"/>
                </a:cxn>
                <a:cxn ang="0">
                  <a:pos x="13" y="11"/>
                </a:cxn>
                <a:cxn ang="0">
                  <a:pos x="0" y="22"/>
                </a:cxn>
                <a:cxn ang="0">
                  <a:pos x="5" y="26"/>
                </a:cxn>
                <a:cxn ang="0">
                  <a:pos x="18" y="36"/>
                </a:cxn>
                <a:cxn ang="0">
                  <a:pos x="38" y="54"/>
                </a:cxn>
                <a:cxn ang="0">
                  <a:pos x="64" y="74"/>
                </a:cxn>
                <a:cxn ang="0">
                  <a:pos x="90" y="97"/>
                </a:cxn>
                <a:cxn ang="0">
                  <a:pos x="116" y="121"/>
                </a:cxn>
                <a:cxn ang="0">
                  <a:pos x="139" y="146"/>
                </a:cxn>
                <a:cxn ang="0">
                  <a:pos x="158" y="169"/>
                </a:cxn>
                <a:cxn ang="0">
                  <a:pos x="159" y="169"/>
                </a:cxn>
                <a:cxn ang="0">
                  <a:pos x="164" y="170"/>
                </a:cxn>
                <a:cxn ang="0">
                  <a:pos x="171" y="172"/>
                </a:cxn>
                <a:cxn ang="0">
                  <a:pos x="180" y="172"/>
                </a:cxn>
                <a:cxn ang="0">
                  <a:pos x="187" y="172"/>
                </a:cxn>
                <a:cxn ang="0">
                  <a:pos x="195" y="172"/>
                </a:cxn>
                <a:cxn ang="0">
                  <a:pos x="203" y="169"/>
                </a:cxn>
                <a:cxn ang="0">
                  <a:pos x="208" y="165"/>
                </a:cxn>
                <a:cxn ang="0">
                  <a:pos x="204" y="160"/>
                </a:cxn>
                <a:cxn ang="0">
                  <a:pos x="193" y="146"/>
                </a:cxn>
                <a:cxn ang="0">
                  <a:pos x="175" y="127"/>
                </a:cxn>
                <a:cxn ang="0">
                  <a:pos x="154" y="103"/>
                </a:cxn>
                <a:cxn ang="0">
                  <a:pos x="128" y="75"/>
                </a:cxn>
                <a:cxn ang="0">
                  <a:pos x="99" y="48"/>
                </a:cxn>
                <a:cxn ang="0">
                  <a:pos x="70" y="23"/>
                </a:cxn>
                <a:cxn ang="0">
                  <a:pos x="40" y="0"/>
                </a:cxn>
              </a:cxnLst>
              <a:rect l="0" t="0" r="r" b="b"/>
              <a:pathLst>
                <a:path w="208" h="172">
                  <a:moveTo>
                    <a:pt x="40" y="0"/>
                  </a:moveTo>
                  <a:lnTo>
                    <a:pt x="36" y="2"/>
                  </a:lnTo>
                  <a:lnTo>
                    <a:pt x="26" y="5"/>
                  </a:lnTo>
                  <a:lnTo>
                    <a:pt x="13" y="11"/>
                  </a:lnTo>
                  <a:lnTo>
                    <a:pt x="0" y="22"/>
                  </a:lnTo>
                  <a:lnTo>
                    <a:pt x="5" y="26"/>
                  </a:lnTo>
                  <a:lnTo>
                    <a:pt x="18" y="36"/>
                  </a:lnTo>
                  <a:lnTo>
                    <a:pt x="38" y="54"/>
                  </a:lnTo>
                  <a:lnTo>
                    <a:pt x="64" y="74"/>
                  </a:lnTo>
                  <a:lnTo>
                    <a:pt x="90" y="97"/>
                  </a:lnTo>
                  <a:lnTo>
                    <a:pt x="116" y="121"/>
                  </a:lnTo>
                  <a:lnTo>
                    <a:pt x="139" y="146"/>
                  </a:lnTo>
                  <a:lnTo>
                    <a:pt x="158" y="169"/>
                  </a:lnTo>
                  <a:lnTo>
                    <a:pt x="159" y="169"/>
                  </a:lnTo>
                  <a:lnTo>
                    <a:pt x="164" y="170"/>
                  </a:lnTo>
                  <a:lnTo>
                    <a:pt x="171" y="172"/>
                  </a:lnTo>
                  <a:lnTo>
                    <a:pt x="180" y="172"/>
                  </a:lnTo>
                  <a:lnTo>
                    <a:pt x="187" y="172"/>
                  </a:lnTo>
                  <a:lnTo>
                    <a:pt x="195" y="172"/>
                  </a:lnTo>
                  <a:lnTo>
                    <a:pt x="203" y="169"/>
                  </a:lnTo>
                  <a:lnTo>
                    <a:pt x="208" y="165"/>
                  </a:lnTo>
                  <a:lnTo>
                    <a:pt x="204" y="160"/>
                  </a:lnTo>
                  <a:lnTo>
                    <a:pt x="193" y="146"/>
                  </a:lnTo>
                  <a:lnTo>
                    <a:pt x="175" y="127"/>
                  </a:lnTo>
                  <a:lnTo>
                    <a:pt x="154" y="103"/>
                  </a:lnTo>
                  <a:lnTo>
                    <a:pt x="128" y="75"/>
                  </a:lnTo>
                  <a:lnTo>
                    <a:pt x="99" y="48"/>
                  </a:lnTo>
                  <a:lnTo>
                    <a:pt x="70" y="2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0" name="Freeform 82"/>
            <p:cNvSpPr>
              <a:spLocks noChangeAspect="1"/>
            </p:cNvSpPr>
            <p:nvPr/>
          </p:nvSpPr>
          <p:spPr bwMode="auto">
            <a:xfrm>
              <a:off x="1592" y="2594"/>
              <a:ext cx="20" cy="29"/>
            </a:xfrm>
            <a:custGeom>
              <a:avLst/>
              <a:gdLst/>
              <a:ahLst/>
              <a:cxnLst>
                <a:cxn ang="0">
                  <a:pos x="17" y="29"/>
                </a:cxn>
                <a:cxn ang="0">
                  <a:pos x="20" y="0"/>
                </a:cxn>
                <a:cxn ang="0">
                  <a:pos x="0" y="12"/>
                </a:cxn>
                <a:cxn ang="0">
                  <a:pos x="6" y="29"/>
                </a:cxn>
                <a:cxn ang="0">
                  <a:pos x="17" y="29"/>
                </a:cxn>
              </a:cxnLst>
              <a:rect l="0" t="0" r="r" b="b"/>
              <a:pathLst>
                <a:path w="20" h="29">
                  <a:moveTo>
                    <a:pt x="17" y="29"/>
                  </a:moveTo>
                  <a:lnTo>
                    <a:pt x="20" y="0"/>
                  </a:lnTo>
                  <a:lnTo>
                    <a:pt x="0" y="12"/>
                  </a:lnTo>
                  <a:lnTo>
                    <a:pt x="6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1" name="Freeform 83"/>
            <p:cNvSpPr>
              <a:spLocks noChangeAspect="1"/>
            </p:cNvSpPr>
            <p:nvPr/>
          </p:nvSpPr>
          <p:spPr bwMode="auto">
            <a:xfrm>
              <a:off x="1998" y="2365"/>
              <a:ext cx="34" cy="5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4" y="46"/>
                </a:cxn>
                <a:cxn ang="0">
                  <a:pos x="29" y="26"/>
                </a:cxn>
                <a:cxn ang="0">
                  <a:pos x="10" y="0"/>
                </a:cxn>
                <a:cxn ang="0">
                  <a:pos x="0" y="43"/>
                </a:cxn>
              </a:cxnLst>
              <a:rect l="0" t="0" r="r" b="b"/>
              <a:pathLst>
                <a:path w="29" h="46">
                  <a:moveTo>
                    <a:pt x="0" y="43"/>
                  </a:moveTo>
                  <a:lnTo>
                    <a:pt x="14" y="46"/>
                  </a:lnTo>
                  <a:lnTo>
                    <a:pt x="29" y="26"/>
                  </a:lnTo>
                  <a:lnTo>
                    <a:pt x="1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2" name="Freeform 84"/>
            <p:cNvSpPr>
              <a:spLocks noChangeAspect="1"/>
            </p:cNvSpPr>
            <p:nvPr/>
          </p:nvSpPr>
          <p:spPr bwMode="auto">
            <a:xfrm>
              <a:off x="1998" y="2443"/>
              <a:ext cx="27" cy="2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4" y="32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7"/>
                </a:cxn>
              </a:cxnLst>
              <a:rect l="0" t="0" r="r" b="b"/>
              <a:pathLst>
                <a:path w="21" h="32">
                  <a:moveTo>
                    <a:pt x="0" y="17"/>
                  </a:moveTo>
                  <a:lnTo>
                    <a:pt x="14" y="32"/>
                  </a:lnTo>
                  <a:lnTo>
                    <a:pt x="21" y="7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3" name="Freeform 85"/>
            <p:cNvSpPr>
              <a:spLocks noChangeAspect="1"/>
            </p:cNvSpPr>
            <p:nvPr/>
          </p:nvSpPr>
          <p:spPr bwMode="auto">
            <a:xfrm>
              <a:off x="2350" y="2429"/>
              <a:ext cx="20" cy="1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9" y="14"/>
                </a:cxn>
                <a:cxn ang="0">
                  <a:pos x="7" y="0"/>
                </a:cxn>
                <a:cxn ang="0">
                  <a:pos x="0" y="17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lnTo>
                    <a:pt x="19" y="14"/>
                  </a:lnTo>
                  <a:lnTo>
                    <a:pt x="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4" name="Freeform 86"/>
            <p:cNvSpPr>
              <a:spLocks noChangeAspect="1"/>
            </p:cNvSpPr>
            <p:nvPr/>
          </p:nvSpPr>
          <p:spPr bwMode="auto">
            <a:xfrm>
              <a:off x="2329" y="2543"/>
              <a:ext cx="14" cy="2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4"/>
                </a:cxn>
                <a:cxn ang="0">
                  <a:pos x="14" y="21"/>
                </a:cxn>
                <a:cxn ang="0">
                  <a:pos x="3" y="0"/>
                </a:cxn>
              </a:cxnLst>
              <a:rect l="0" t="0" r="r" b="b"/>
              <a:pathLst>
                <a:path w="14" h="21">
                  <a:moveTo>
                    <a:pt x="3" y="0"/>
                  </a:moveTo>
                  <a:lnTo>
                    <a:pt x="0" y="14"/>
                  </a:lnTo>
                  <a:lnTo>
                    <a:pt x="14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5" name="Freeform 87"/>
            <p:cNvSpPr>
              <a:spLocks noChangeAspect="1"/>
            </p:cNvSpPr>
            <p:nvPr/>
          </p:nvSpPr>
          <p:spPr bwMode="auto">
            <a:xfrm>
              <a:off x="2356" y="2515"/>
              <a:ext cx="14" cy="50"/>
            </a:xfrm>
            <a:custGeom>
              <a:avLst/>
              <a:gdLst/>
              <a:ahLst/>
              <a:cxnLst>
                <a:cxn ang="0">
                  <a:pos x="15" y="47"/>
                </a:cxn>
                <a:cxn ang="0">
                  <a:pos x="7" y="0"/>
                </a:cxn>
                <a:cxn ang="0">
                  <a:pos x="0" y="36"/>
                </a:cxn>
                <a:cxn ang="0">
                  <a:pos x="15" y="47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7" y="0"/>
                  </a:lnTo>
                  <a:lnTo>
                    <a:pt x="0" y="36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6" name="Freeform 88"/>
            <p:cNvSpPr>
              <a:spLocks noChangeAspect="1"/>
            </p:cNvSpPr>
            <p:nvPr/>
          </p:nvSpPr>
          <p:spPr bwMode="auto">
            <a:xfrm>
              <a:off x="2492" y="2465"/>
              <a:ext cx="34" cy="50"/>
            </a:xfrm>
            <a:custGeom>
              <a:avLst/>
              <a:gdLst/>
              <a:ahLst/>
              <a:cxnLst>
                <a:cxn ang="0">
                  <a:pos x="32" y="29"/>
                </a:cxn>
                <a:cxn ang="0">
                  <a:pos x="33" y="18"/>
                </a:cxn>
                <a:cxn ang="0">
                  <a:pos x="30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4" y="3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13" y="45"/>
                </a:cxn>
                <a:cxn ang="0">
                  <a:pos x="23" y="41"/>
                </a:cxn>
                <a:cxn ang="0">
                  <a:pos x="32" y="29"/>
                </a:cxn>
              </a:cxnLst>
              <a:rect l="0" t="0" r="r" b="b"/>
              <a:pathLst>
                <a:path w="33" h="48">
                  <a:moveTo>
                    <a:pt x="32" y="29"/>
                  </a:moveTo>
                  <a:lnTo>
                    <a:pt x="33" y="18"/>
                  </a:lnTo>
                  <a:lnTo>
                    <a:pt x="30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4" y="3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13" y="45"/>
                  </a:lnTo>
                  <a:lnTo>
                    <a:pt x="23" y="41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7" name="Freeform 89"/>
            <p:cNvSpPr>
              <a:spLocks noChangeAspect="1"/>
            </p:cNvSpPr>
            <p:nvPr/>
          </p:nvSpPr>
          <p:spPr bwMode="auto">
            <a:xfrm>
              <a:off x="2309" y="2787"/>
              <a:ext cx="47" cy="50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46" y="51"/>
                </a:cxn>
                <a:cxn ang="0">
                  <a:pos x="0" y="0"/>
                </a:cxn>
                <a:cxn ang="0">
                  <a:pos x="25" y="51"/>
                </a:cxn>
              </a:cxnLst>
              <a:rect l="0" t="0" r="r" b="b"/>
              <a:pathLst>
                <a:path w="46" h="51">
                  <a:moveTo>
                    <a:pt x="25" y="51"/>
                  </a:moveTo>
                  <a:lnTo>
                    <a:pt x="46" y="51"/>
                  </a:lnTo>
                  <a:lnTo>
                    <a:pt x="0" y="0"/>
                  </a:lnTo>
                  <a:lnTo>
                    <a:pt x="25" y="5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8" name="Freeform 90"/>
            <p:cNvSpPr>
              <a:spLocks noChangeAspect="1"/>
            </p:cNvSpPr>
            <p:nvPr/>
          </p:nvSpPr>
          <p:spPr bwMode="auto">
            <a:xfrm>
              <a:off x="2471" y="2987"/>
              <a:ext cx="20" cy="14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9" y="0"/>
                </a:cxn>
              </a:cxnLst>
              <a:rect l="0" t="0" r="r" b="b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79" name="Freeform 91"/>
            <p:cNvSpPr>
              <a:spLocks noChangeAspect="1"/>
            </p:cNvSpPr>
            <p:nvPr/>
          </p:nvSpPr>
          <p:spPr bwMode="auto">
            <a:xfrm>
              <a:off x="2816" y="2078"/>
              <a:ext cx="14" cy="14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8" y="19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8" h="19">
                  <a:moveTo>
                    <a:pt x="0" y="19"/>
                  </a:moveTo>
                  <a:lnTo>
                    <a:pt x="18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0" name="Freeform 92"/>
            <p:cNvSpPr>
              <a:spLocks noChangeAspect="1"/>
            </p:cNvSpPr>
            <p:nvPr/>
          </p:nvSpPr>
          <p:spPr bwMode="auto">
            <a:xfrm>
              <a:off x="2823" y="2021"/>
              <a:ext cx="34" cy="29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1" y="17"/>
                </a:cxn>
                <a:cxn ang="0">
                  <a:pos x="0" y="25"/>
                </a:cxn>
                <a:cxn ang="0">
                  <a:pos x="5" y="27"/>
                </a:cxn>
                <a:cxn ang="0">
                  <a:pos x="17" y="27"/>
                </a:cxn>
                <a:cxn ang="0">
                  <a:pos x="29" y="25"/>
                </a:cxn>
                <a:cxn ang="0">
                  <a:pos x="36" y="18"/>
                </a:cxn>
                <a:cxn ang="0">
                  <a:pos x="34" y="10"/>
                </a:cxn>
                <a:cxn ang="0">
                  <a:pos x="29" y="4"/>
                </a:cxn>
                <a:cxn ang="0">
                  <a:pos x="21" y="1"/>
                </a:cxn>
                <a:cxn ang="0">
                  <a:pos x="18" y="0"/>
                </a:cxn>
              </a:cxnLst>
              <a:rect l="0" t="0" r="r" b="b"/>
              <a:pathLst>
                <a:path w="36" h="27">
                  <a:moveTo>
                    <a:pt x="18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1" y="17"/>
                  </a:lnTo>
                  <a:lnTo>
                    <a:pt x="0" y="25"/>
                  </a:lnTo>
                  <a:lnTo>
                    <a:pt x="5" y="27"/>
                  </a:lnTo>
                  <a:lnTo>
                    <a:pt x="17" y="27"/>
                  </a:lnTo>
                  <a:lnTo>
                    <a:pt x="29" y="25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29" y="4"/>
                  </a:lnTo>
                  <a:lnTo>
                    <a:pt x="21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1" name="Freeform 93"/>
            <p:cNvSpPr>
              <a:spLocks noChangeAspect="1"/>
            </p:cNvSpPr>
            <p:nvPr/>
          </p:nvSpPr>
          <p:spPr bwMode="auto">
            <a:xfrm>
              <a:off x="2877" y="1592"/>
              <a:ext cx="41" cy="21"/>
            </a:xfrm>
            <a:custGeom>
              <a:avLst/>
              <a:gdLst/>
              <a:ahLst/>
              <a:cxnLst>
                <a:cxn ang="0">
                  <a:pos x="40" y="22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19" y="26"/>
                </a:cxn>
                <a:cxn ang="0">
                  <a:pos x="40" y="22"/>
                </a:cxn>
              </a:cxnLst>
              <a:rect l="0" t="0" r="r" b="b"/>
              <a:pathLst>
                <a:path w="40" h="26">
                  <a:moveTo>
                    <a:pt x="40" y="22"/>
                  </a:moveTo>
                  <a:lnTo>
                    <a:pt x="26" y="7"/>
                  </a:lnTo>
                  <a:lnTo>
                    <a:pt x="0" y="0"/>
                  </a:lnTo>
                  <a:lnTo>
                    <a:pt x="19" y="26"/>
                  </a:lnTo>
                  <a:lnTo>
                    <a:pt x="40" y="2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2" name="Freeform 94"/>
            <p:cNvSpPr>
              <a:spLocks noChangeAspect="1"/>
            </p:cNvSpPr>
            <p:nvPr/>
          </p:nvSpPr>
          <p:spPr bwMode="auto">
            <a:xfrm>
              <a:off x="2586" y="1434"/>
              <a:ext cx="74" cy="36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50" y="0"/>
                </a:cxn>
                <a:cxn ang="0">
                  <a:pos x="43" y="14"/>
                </a:cxn>
                <a:cxn ang="0">
                  <a:pos x="2" y="14"/>
                </a:cxn>
                <a:cxn ang="0">
                  <a:pos x="0" y="25"/>
                </a:cxn>
                <a:cxn ang="0">
                  <a:pos x="21" y="32"/>
                </a:cxn>
                <a:cxn ang="0">
                  <a:pos x="50" y="39"/>
                </a:cxn>
                <a:cxn ang="0">
                  <a:pos x="72" y="14"/>
                </a:cxn>
              </a:cxnLst>
              <a:rect l="0" t="0" r="r" b="b"/>
              <a:pathLst>
                <a:path w="72" h="39">
                  <a:moveTo>
                    <a:pt x="72" y="14"/>
                  </a:moveTo>
                  <a:lnTo>
                    <a:pt x="50" y="0"/>
                  </a:lnTo>
                  <a:lnTo>
                    <a:pt x="43" y="14"/>
                  </a:lnTo>
                  <a:lnTo>
                    <a:pt x="2" y="14"/>
                  </a:lnTo>
                  <a:lnTo>
                    <a:pt x="0" y="25"/>
                  </a:lnTo>
                  <a:lnTo>
                    <a:pt x="21" y="32"/>
                  </a:lnTo>
                  <a:lnTo>
                    <a:pt x="50" y="39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3" name="Freeform 95"/>
            <p:cNvSpPr>
              <a:spLocks noChangeAspect="1"/>
            </p:cNvSpPr>
            <p:nvPr/>
          </p:nvSpPr>
          <p:spPr bwMode="auto">
            <a:xfrm>
              <a:off x="1991" y="1513"/>
              <a:ext cx="352" cy="322"/>
            </a:xfrm>
            <a:custGeom>
              <a:avLst/>
              <a:gdLst/>
              <a:ahLst/>
              <a:cxnLst>
                <a:cxn ang="0">
                  <a:pos x="75" y="179"/>
                </a:cxn>
                <a:cxn ang="0">
                  <a:pos x="60" y="212"/>
                </a:cxn>
                <a:cxn ang="0">
                  <a:pos x="47" y="246"/>
                </a:cxn>
                <a:cxn ang="0">
                  <a:pos x="40" y="269"/>
                </a:cxn>
                <a:cxn ang="0">
                  <a:pos x="24" y="298"/>
                </a:cxn>
                <a:cxn ang="0">
                  <a:pos x="0" y="315"/>
                </a:cxn>
                <a:cxn ang="0">
                  <a:pos x="31" y="308"/>
                </a:cxn>
                <a:cxn ang="0">
                  <a:pos x="54" y="287"/>
                </a:cxn>
                <a:cxn ang="0">
                  <a:pos x="77" y="284"/>
                </a:cxn>
                <a:cxn ang="0">
                  <a:pos x="103" y="274"/>
                </a:cxn>
                <a:cxn ang="0">
                  <a:pos x="142" y="251"/>
                </a:cxn>
                <a:cxn ang="0">
                  <a:pos x="191" y="220"/>
                </a:cxn>
                <a:cxn ang="0">
                  <a:pos x="232" y="192"/>
                </a:cxn>
                <a:cxn ang="0">
                  <a:pos x="253" y="174"/>
                </a:cxn>
                <a:cxn ang="0">
                  <a:pos x="285" y="146"/>
                </a:cxn>
                <a:cxn ang="0">
                  <a:pos x="319" y="114"/>
                </a:cxn>
                <a:cxn ang="0">
                  <a:pos x="344" y="92"/>
                </a:cxn>
                <a:cxn ang="0">
                  <a:pos x="347" y="0"/>
                </a:cxn>
                <a:cxn ang="0">
                  <a:pos x="306" y="10"/>
                </a:cxn>
                <a:cxn ang="0">
                  <a:pos x="249" y="29"/>
                </a:cxn>
                <a:cxn ang="0">
                  <a:pos x="188" y="53"/>
                </a:cxn>
                <a:cxn ang="0">
                  <a:pos x="139" y="74"/>
                </a:cxn>
                <a:cxn ang="0">
                  <a:pos x="160" y="124"/>
                </a:cxn>
                <a:cxn ang="0">
                  <a:pos x="162" y="124"/>
                </a:cxn>
                <a:cxn ang="0">
                  <a:pos x="172" y="125"/>
                </a:cxn>
                <a:cxn ang="0">
                  <a:pos x="183" y="135"/>
                </a:cxn>
                <a:cxn ang="0">
                  <a:pos x="183" y="151"/>
                </a:cxn>
                <a:cxn ang="0">
                  <a:pos x="172" y="163"/>
                </a:cxn>
                <a:cxn ang="0">
                  <a:pos x="155" y="163"/>
                </a:cxn>
                <a:cxn ang="0">
                  <a:pos x="145" y="151"/>
                </a:cxn>
                <a:cxn ang="0">
                  <a:pos x="145" y="138"/>
                </a:cxn>
                <a:cxn ang="0">
                  <a:pos x="152" y="127"/>
                </a:cxn>
                <a:cxn ang="0">
                  <a:pos x="139" y="74"/>
                </a:cxn>
                <a:cxn ang="0">
                  <a:pos x="119" y="82"/>
                </a:cxn>
                <a:cxn ang="0">
                  <a:pos x="111" y="87"/>
                </a:cxn>
                <a:cxn ang="0">
                  <a:pos x="96" y="121"/>
                </a:cxn>
                <a:cxn ang="0">
                  <a:pos x="82" y="166"/>
                </a:cxn>
              </a:cxnLst>
              <a:rect l="0" t="0" r="r" b="b"/>
              <a:pathLst>
                <a:path w="347" h="323">
                  <a:moveTo>
                    <a:pt x="82" y="166"/>
                  </a:moveTo>
                  <a:lnTo>
                    <a:pt x="75" y="179"/>
                  </a:lnTo>
                  <a:lnTo>
                    <a:pt x="67" y="195"/>
                  </a:lnTo>
                  <a:lnTo>
                    <a:pt x="60" y="212"/>
                  </a:lnTo>
                  <a:lnTo>
                    <a:pt x="53" y="229"/>
                  </a:lnTo>
                  <a:lnTo>
                    <a:pt x="47" y="246"/>
                  </a:lnTo>
                  <a:lnTo>
                    <a:pt x="43" y="259"/>
                  </a:lnTo>
                  <a:lnTo>
                    <a:pt x="40" y="269"/>
                  </a:lnTo>
                  <a:lnTo>
                    <a:pt x="39" y="272"/>
                  </a:lnTo>
                  <a:lnTo>
                    <a:pt x="24" y="298"/>
                  </a:lnTo>
                  <a:lnTo>
                    <a:pt x="14" y="298"/>
                  </a:lnTo>
                  <a:lnTo>
                    <a:pt x="0" y="315"/>
                  </a:lnTo>
                  <a:lnTo>
                    <a:pt x="17" y="323"/>
                  </a:lnTo>
                  <a:lnTo>
                    <a:pt x="31" y="308"/>
                  </a:lnTo>
                  <a:lnTo>
                    <a:pt x="50" y="287"/>
                  </a:lnTo>
                  <a:lnTo>
                    <a:pt x="54" y="287"/>
                  </a:lnTo>
                  <a:lnTo>
                    <a:pt x="64" y="285"/>
                  </a:lnTo>
                  <a:lnTo>
                    <a:pt x="77" y="284"/>
                  </a:lnTo>
                  <a:lnTo>
                    <a:pt x="92" y="279"/>
                  </a:lnTo>
                  <a:lnTo>
                    <a:pt x="103" y="274"/>
                  </a:lnTo>
                  <a:lnTo>
                    <a:pt x="121" y="264"/>
                  </a:lnTo>
                  <a:lnTo>
                    <a:pt x="142" y="251"/>
                  </a:lnTo>
                  <a:lnTo>
                    <a:pt x="167" y="235"/>
                  </a:lnTo>
                  <a:lnTo>
                    <a:pt x="191" y="220"/>
                  </a:lnTo>
                  <a:lnTo>
                    <a:pt x="213" y="205"/>
                  </a:lnTo>
                  <a:lnTo>
                    <a:pt x="232" y="192"/>
                  </a:lnTo>
                  <a:lnTo>
                    <a:pt x="243" y="183"/>
                  </a:lnTo>
                  <a:lnTo>
                    <a:pt x="253" y="174"/>
                  </a:lnTo>
                  <a:lnTo>
                    <a:pt x="269" y="161"/>
                  </a:lnTo>
                  <a:lnTo>
                    <a:pt x="285" y="146"/>
                  </a:lnTo>
                  <a:lnTo>
                    <a:pt x="304" y="130"/>
                  </a:lnTo>
                  <a:lnTo>
                    <a:pt x="319" y="114"/>
                  </a:lnTo>
                  <a:lnTo>
                    <a:pt x="334" y="101"/>
                  </a:lnTo>
                  <a:lnTo>
                    <a:pt x="344" y="92"/>
                  </a:lnTo>
                  <a:lnTo>
                    <a:pt x="347" y="89"/>
                  </a:lnTo>
                  <a:lnTo>
                    <a:pt x="347" y="0"/>
                  </a:lnTo>
                  <a:lnTo>
                    <a:pt x="329" y="3"/>
                  </a:lnTo>
                  <a:lnTo>
                    <a:pt x="306" y="10"/>
                  </a:lnTo>
                  <a:lnTo>
                    <a:pt x="279" y="19"/>
                  </a:lnTo>
                  <a:lnTo>
                    <a:pt x="249" y="29"/>
                  </a:lnTo>
                  <a:lnTo>
                    <a:pt x="219" y="40"/>
                  </a:lnTo>
                  <a:lnTo>
                    <a:pt x="188" y="53"/>
                  </a:lnTo>
                  <a:lnTo>
                    <a:pt x="162" y="63"/>
                  </a:lnTo>
                  <a:lnTo>
                    <a:pt x="139" y="74"/>
                  </a:lnTo>
                  <a:lnTo>
                    <a:pt x="158" y="124"/>
                  </a:lnTo>
                  <a:lnTo>
                    <a:pt x="160" y="124"/>
                  </a:lnTo>
                  <a:lnTo>
                    <a:pt x="161" y="124"/>
                  </a:lnTo>
                  <a:lnTo>
                    <a:pt x="162" y="124"/>
                  </a:lnTo>
                  <a:lnTo>
                    <a:pt x="164" y="124"/>
                  </a:lnTo>
                  <a:lnTo>
                    <a:pt x="172" y="125"/>
                  </a:lnTo>
                  <a:lnTo>
                    <a:pt x="178" y="130"/>
                  </a:lnTo>
                  <a:lnTo>
                    <a:pt x="183" y="135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78" y="159"/>
                  </a:lnTo>
                  <a:lnTo>
                    <a:pt x="172" y="163"/>
                  </a:lnTo>
                  <a:lnTo>
                    <a:pt x="164" y="164"/>
                  </a:lnTo>
                  <a:lnTo>
                    <a:pt x="155" y="163"/>
                  </a:lnTo>
                  <a:lnTo>
                    <a:pt x="149" y="159"/>
                  </a:lnTo>
                  <a:lnTo>
                    <a:pt x="145" y="151"/>
                  </a:lnTo>
                  <a:lnTo>
                    <a:pt x="144" y="144"/>
                  </a:lnTo>
                  <a:lnTo>
                    <a:pt x="145" y="138"/>
                  </a:lnTo>
                  <a:lnTo>
                    <a:pt x="148" y="131"/>
                  </a:lnTo>
                  <a:lnTo>
                    <a:pt x="152" y="127"/>
                  </a:lnTo>
                  <a:lnTo>
                    <a:pt x="158" y="124"/>
                  </a:lnTo>
                  <a:lnTo>
                    <a:pt x="139" y="74"/>
                  </a:lnTo>
                  <a:lnTo>
                    <a:pt x="128" y="79"/>
                  </a:lnTo>
                  <a:lnTo>
                    <a:pt x="119" y="82"/>
                  </a:lnTo>
                  <a:lnTo>
                    <a:pt x="112" y="85"/>
                  </a:lnTo>
                  <a:lnTo>
                    <a:pt x="111" y="87"/>
                  </a:lnTo>
                  <a:lnTo>
                    <a:pt x="100" y="101"/>
                  </a:lnTo>
                  <a:lnTo>
                    <a:pt x="96" y="121"/>
                  </a:lnTo>
                  <a:lnTo>
                    <a:pt x="90" y="143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4" name="Freeform 96"/>
            <p:cNvSpPr>
              <a:spLocks noChangeAspect="1"/>
            </p:cNvSpPr>
            <p:nvPr/>
          </p:nvSpPr>
          <p:spPr bwMode="auto">
            <a:xfrm>
              <a:off x="2167" y="1492"/>
              <a:ext cx="656" cy="873"/>
            </a:xfrm>
            <a:custGeom>
              <a:avLst/>
              <a:gdLst/>
              <a:ahLst/>
              <a:cxnLst>
                <a:cxn ang="0">
                  <a:pos x="9" y="734"/>
                </a:cxn>
                <a:cxn ang="0">
                  <a:pos x="62" y="816"/>
                </a:cxn>
                <a:cxn ang="0">
                  <a:pos x="135" y="856"/>
                </a:cxn>
                <a:cxn ang="0">
                  <a:pos x="189" y="871"/>
                </a:cxn>
                <a:cxn ang="0">
                  <a:pos x="197" y="771"/>
                </a:cxn>
                <a:cxn ang="0">
                  <a:pos x="151" y="747"/>
                </a:cxn>
                <a:cxn ang="0">
                  <a:pos x="124" y="712"/>
                </a:cxn>
                <a:cxn ang="0">
                  <a:pos x="111" y="683"/>
                </a:cxn>
                <a:cxn ang="0">
                  <a:pos x="108" y="671"/>
                </a:cxn>
                <a:cxn ang="0">
                  <a:pos x="118" y="629"/>
                </a:cxn>
                <a:cxn ang="0">
                  <a:pos x="147" y="596"/>
                </a:cxn>
                <a:cxn ang="0">
                  <a:pos x="186" y="568"/>
                </a:cxn>
                <a:cxn ang="0">
                  <a:pos x="232" y="550"/>
                </a:cxn>
                <a:cxn ang="0">
                  <a:pos x="278" y="535"/>
                </a:cxn>
                <a:cxn ang="0">
                  <a:pos x="317" y="525"/>
                </a:cxn>
                <a:cxn ang="0">
                  <a:pos x="346" y="521"/>
                </a:cxn>
                <a:cxn ang="0">
                  <a:pos x="356" y="519"/>
                </a:cxn>
                <a:cxn ang="0">
                  <a:pos x="369" y="516"/>
                </a:cxn>
                <a:cxn ang="0">
                  <a:pos x="403" y="509"/>
                </a:cxn>
                <a:cxn ang="0">
                  <a:pos x="452" y="493"/>
                </a:cxn>
                <a:cxn ang="0">
                  <a:pos x="508" y="469"/>
                </a:cxn>
                <a:cxn ang="0">
                  <a:pos x="565" y="434"/>
                </a:cxn>
                <a:cxn ang="0">
                  <a:pos x="614" y="387"/>
                </a:cxn>
                <a:cxn ang="0">
                  <a:pos x="648" y="325"/>
                </a:cxn>
                <a:cxn ang="0">
                  <a:pos x="661" y="247"/>
                </a:cxn>
                <a:cxn ang="0">
                  <a:pos x="648" y="171"/>
                </a:cxn>
                <a:cxn ang="0">
                  <a:pos x="615" y="112"/>
                </a:cxn>
                <a:cxn ang="0">
                  <a:pos x="567" y="67"/>
                </a:cxn>
                <a:cxn ang="0">
                  <a:pos x="514" y="37"/>
                </a:cxn>
                <a:cxn ang="0">
                  <a:pos x="459" y="17"/>
                </a:cxn>
                <a:cxn ang="0">
                  <a:pos x="412" y="5"/>
                </a:cxn>
                <a:cxn ang="0">
                  <a:pos x="379" y="1"/>
                </a:cxn>
                <a:cxn ang="0">
                  <a:pos x="366" y="0"/>
                </a:cxn>
                <a:cxn ang="0">
                  <a:pos x="373" y="95"/>
                </a:cxn>
                <a:cxn ang="0">
                  <a:pos x="418" y="105"/>
                </a:cxn>
                <a:cxn ang="0">
                  <a:pos x="480" y="138"/>
                </a:cxn>
                <a:cxn ang="0">
                  <a:pos x="524" y="201"/>
                </a:cxn>
                <a:cxn ang="0">
                  <a:pos x="524" y="295"/>
                </a:cxn>
                <a:cxn ang="0">
                  <a:pos x="480" y="358"/>
                </a:cxn>
                <a:cxn ang="0">
                  <a:pos x="418" y="393"/>
                </a:cxn>
                <a:cxn ang="0">
                  <a:pos x="373" y="404"/>
                </a:cxn>
                <a:cxn ang="0">
                  <a:pos x="183" y="456"/>
                </a:cxn>
                <a:cxn ang="0">
                  <a:pos x="154" y="465"/>
                </a:cxn>
                <a:cxn ang="0">
                  <a:pos x="92" y="498"/>
                </a:cxn>
                <a:cxn ang="0">
                  <a:pos x="29" y="565"/>
                </a:cxn>
                <a:cxn ang="0">
                  <a:pos x="0" y="675"/>
                </a:cxn>
              </a:cxnLst>
              <a:rect l="0" t="0" r="r" b="b"/>
              <a:pathLst>
                <a:path w="661" h="872">
                  <a:moveTo>
                    <a:pt x="0" y="675"/>
                  </a:moveTo>
                  <a:lnTo>
                    <a:pt x="9" y="734"/>
                  </a:lnTo>
                  <a:lnTo>
                    <a:pt x="30" y="781"/>
                  </a:lnTo>
                  <a:lnTo>
                    <a:pt x="62" y="816"/>
                  </a:lnTo>
                  <a:lnTo>
                    <a:pt x="99" y="840"/>
                  </a:lnTo>
                  <a:lnTo>
                    <a:pt x="135" y="856"/>
                  </a:lnTo>
                  <a:lnTo>
                    <a:pt x="167" y="866"/>
                  </a:lnTo>
                  <a:lnTo>
                    <a:pt x="189" y="871"/>
                  </a:lnTo>
                  <a:lnTo>
                    <a:pt x="197" y="872"/>
                  </a:lnTo>
                  <a:lnTo>
                    <a:pt x="197" y="771"/>
                  </a:lnTo>
                  <a:lnTo>
                    <a:pt x="171" y="761"/>
                  </a:lnTo>
                  <a:lnTo>
                    <a:pt x="151" y="747"/>
                  </a:lnTo>
                  <a:lnTo>
                    <a:pt x="135" y="730"/>
                  </a:lnTo>
                  <a:lnTo>
                    <a:pt x="124" y="712"/>
                  </a:lnTo>
                  <a:lnTo>
                    <a:pt x="115" y="696"/>
                  </a:lnTo>
                  <a:lnTo>
                    <a:pt x="111" y="683"/>
                  </a:lnTo>
                  <a:lnTo>
                    <a:pt x="108" y="673"/>
                  </a:lnTo>
                  <a:lnTo>
                    <a:pt x="108" y="671"/>
                  </a:lnTo>
                  <a:lnTo>
                    <a:pt x="111" y="649"/>
                  </a:lnTo>
                  <a:lnTo>
                    <a:pt x="118" y="629"/>
                  </a:lnTo>
                  <a:lnTo>
                    <a:pt x="131" y="611"/>
                  </a:lnTo>
                  <a:lnTo>
                    <a:pt x="147" y="596"/>
                  </a:lnTo>
                  <a:lnTo>
                    <a:pt x="166" y="581"/>
                  </a:lnTo>
                  <a:lnTo>
                    <a:pt x="186" y="568"/>
                  </a:lnTo>
                  <a:lnTo>
                    <a:pt x="209" y="558"/>
                  </a:lnTo>
                  <a:lnTo>
                    <a:pt x="232" y="550"/>
                  </a:lnTo>
                  <a:lnTo>
                    <a:pt x="255" y="541"/>
                  </a:lnTo>
                  <a:lnTo>
                    <a:pt x="278" y="535"/>
                  </a:lnTo>
                  <a:lnTo>
                    <a:pt x="298" y="529"/>
                  </a:lnTo>
                  <a:lnTo>
                    <a:pt x="317" y="525"/>
                  </a:lnTo>
                  <a:lnTo>
                    <a:pt x="333" y="522"/>
                  </a:lnTo>
                  <a:lnTo>
                    <a:pt x="346" y="521"/>
                  </a:lnTo>
                  <a:lnTo>
                    <a:pt x="353" y="519"/>
                  </a:lnTo>
                  <a:lnTo>
                    <a:pt x="356" y="519"/>
                  </a:lnTo>
                  <a:lnTo>
                    <a:pt x="359" y="519"/>
                  </a:lnTo>
                  <a:lnTo>
                    <a:pt x="369" y="516"/>
                  </a:lnTo>
                  <a:lnTo>
                    <a:pt x="385" y="514"/>
                  </a:lnTo>
                  <a:lnTo>
                    <a:pt x="403" y="509"/>
                  </a:lnTo>
                  <a:lnTo>
                    <a:pt x="426" y="502"/>
                  </a:lnTo>
                  <a:lnTo>
                    <a:pt x="452" y="493"/>
                  </a:lnTo>
                  <a:lnTo>
                    <a:pt x="480" y="482"/>
                  </a:lnTo>
                  <a:lnTo>
                    <a:pt x="508" y="469"/>
                  </a:lnTo>
                  <a:lnTo>
                    <a:pt x="537" y="453"/>
                  </a:lnTo>
                  <a:lnTo>
                    <a:pt x="565" y="434"/>
                  </a:lnTo>
                  <a:lnTo>
                    <a:pt x="590" y="411"/>
                  </a:lnTo>
                  <a:lnTo>
                    <a:pt x="614" y="387"/>
                  </a:lnTo>
                  <a:lnTo>
                    <a:pt x="632" y="357"/>
                  </a:lnTo>
                  <a:lnTo>
                    <a:pt x="648" y="325"/>
                  </a:lnTo>
                  <a:lnTo>
                    <a:pt x="658" y="288"/>
                  </a:lnTo>
                  <a:lnTo>
                    <a:pt x="661" y="247"/>
                  </a:lnTo>
                  <a:lnTo>
                    <a:pt x="658" y="207"/>
                  </a:lnTo>
                  <a:lnTo>
                    <a:pt x="648" y="171"/>
                  </a:lnTo>
                  <a:lnTo>
                    <a:pt x="634" y="139"/>
                  </a:lnTo>
                  <a:lnTo>
                    <a:pt x="615" y="112"/>
                  </a:lnTo>
                  <a:lnTo>
                    <a:pt x="592" y="87"/>
                  </a:lnTo>
                  <a:lnTo>
                    <a:pt x="567" y="67"/>
                  </a:lnTo>
                  <a:lnTo>
                    <a:pt x="542" y="51"/>
                  </a:lnTo>
                  <a:lnTo>
                    <a:pt x="514" y="37"/>
                  </a:lnTo>
                  <a:lnTo>
                    <a:pt x="485" y="25"/>
                  </a:lnTo>
                  <a:lnTo>
                    <a:pt x="459" y="17"/>
                  </a:lnTo>
                  <a:lnTo>
                    <a:pt x="435" y="11"/>
                  </a:lnTo>
                  <a:lnTo>
                    <a:pt x="412" y="5"/>
                  </a:lnTo>
                  <a:lnTo>
                    <a:pt x="393" y="2"/>
                  </a:lnTo>
                  <a:lnTo>
                    <a:pt x="379" y="1"/>
                  </a:lnTo>
                  <a:lnTo>
                    <a:pt x="369" y="0"/>
                  </a:lnTo>
                  <a:lnTo>
                    <a:pt x="366" y="0"/>
                  </a:lnTo>
                  <a:lnTo>
                    <a:pt x="366" y="93"/>
                  </a:lnTo>
                  <a:lnTo>
                    <a:pt x="373" y="95"/>
                  </a:lnTo>
                  <a:lnTo>
                    <a:pt x="392" y="97"/>
                  </a:lnTo>
                  <a:lnTo>
                    <a:pt x="418" y="105"/>
                  </a:lnTo>
                  <a:lnTo>
                    <a:pt x="449" y="118"/>
                  </a:lnTo>
                  <a:lnTo>
                    <a:pt x="480" y="138"/>
                  </a:lnTo>
                  <a:lnTo>
                    <a:pt x="506" y="164"/>
                  </a:lnTo>
                  <a:lnTo>
                    <a:pt x="524" y="201"/>
                  </a:lnTo>
                  <a:lnTo>
                    <a:pt x="531" y="247"/>
                  </a:lnTo>
                  <a:lnTo>
                    <a:pt x="524" y="295"/>
                  </a:lnTo>
                  <a:lnTo>
                    <a:pt x="506" y="331"/>
                  </a:lnTo>
                  <a:lnTo>
                    <a:pt x="480" y="358"/>
                  </a:lnTo>
                  <a:lnTo>
                    <a:pt x="449" y="378"/>
                  </a:lnTo>
                  <a:lnTo>
                    <a:pt x="418" y="393"/>
                  </a:lnTo>
                  <a:lnTo>
                    <a:pt x="392" y="400"/>
                  </a:lnTo>
                  <a:lnTo>
                    <a:pt x="373" y="404"/>
                  </a:lnTo>
                  <a:lnTo>
                    <a:pt x="366" y="406"/>
                  </a:lnTo>
                  <a:lnTo>
                    <a:pt x="183" y="456"/>
                  </a:lnTo>
                  <a:lnTo>
                    <a:pt x="176" y="457"/>
                  </a:lnTo>
                  <a:lnTo>
                    <a:pt x="154" y="465"/>
                  </a:lnTo>
                  <a:lnTo>
                    <a:pt x="125" y="478"/>
                  </a:lnTo>
                  <a:lnTo>
                    <a:pt x="92" y="498"/>
                  </a:lnTo>
                  <a:lnTo>
                    <a:pt x="58" y="527"/>
                  </a:lnTo>
                  <a:lnTo>
                    <a:pt x="29" y="565"/>
                  </a:lnTo>
                  <a:lnTo>
                    <a:pt x="7" y="614"/>
                  </a:lnTo>
                  <a:lnTo>
                    <a:pt x="0" y="67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5" name="Freeform 97"/>
            <p:cNvSpPr>
              <a:spLocks noChangeAspect="1"/>
            </p:cNvSpPr>
            <p:nvPr/>
          </p:nvSpPr>
          <p:spPr bwMode="auto">
            <a:xfrm>
              <a:off x="2370" y="1134"/>
              <a:ext cx="149" cy="766"/>
            </a:xfrm>
            <a:custGeom>
              <a:avLst/>
              <a:gdLst/>
              <a:ahLst/>
              <a:cxnLst>
                <a:cxn ang="0">
                  <a:pos x="17" y="229"/>
                </a:cxn>
                <a:cxn ang="0">
                  <a:pos x="21" y="765"/>
                </a:cxn>
                <a:cxn ang="0">
                  <a:pos x="111" y="731"/>
                </a:cxn>
                <a:cxn ang="0">
                  <a:pos x="122" y="226"/>
                </a:cxn>
                <a:cxn ang="0">
                  <a:pos x="125" y="216"/>
                </a:cxn>
                <a:cxn ang="0">
                  <a:pos x="132" y="190"/>
                </a:cxn>
                <a:cxn ang="0">
                  <a:pos x="141" y="160"/>
                </a:cxn>
                <a:cxn ang="0">
                  <a:pos x="149" y="132"/>
                </a:cxn>
                <a:cxn ang="0">
                  <a:pos x="154" y="118"/>
                </a:cxn>
                <a:cxn ang="0">
                  <a:pos x="155" y="99"/>
                </a:cxn>
                <a:cxn ang="0">
                  <a:pos x="155" y="78"/>
                </a:cxn>
                <a:cxn ang="0">
                  <a:pos x="152" y="55"/>
                </a:cxn>
                <a:cxn ang="0">
                  <a:pos x="144" y="35"/>
                </a:cxn>
                <a:cxn ang="0">
                  <a:pos x="131" y="17"/>
                </a:cxn>
                <a:cxn ang="0">
                  <a:pos x="111" y="4"/>
                </a:cxn>
                <a:cxn ang="0">
                  <a:pos x="82" y="0"/>
                </a:cxn>
                <a:cxn ang="0">
                  <a:pos x="53" y="6"/>
                </a:cxn>
                <a:cxn ang="0">
                  <a:pos x="33" y="19"/>
                </a:cxn>
                <a:cxn ang="0">
                  <a:pos x="18" y="37"/>
                </a:cxn>
                <a:cxn ang="0">
                  <a:pos x="8" y="59"/>
                </a:cxn>
                <a:cxn ang="0">
                  <a:pos x="3" y="81"/>
                </a:cxn>
                <a:cxn ang="0">
                  <a:pos x="0" y="99"/>
                </a:cxn>
                <a:cxn ang="0">
                  <a:pos x="0" y="112"/>
                </a:cxn>
                <a:cxn ang="0">
                  <a:pos x="0" y="118"/>
                </a:cxn>
                <a:cxn ang="0">
                  <a:pos x="17" y="229"/>
                </a:cxn>
              </a:cxnLst>
              <a:rect l="0" t="0" r="r" b="b"/>
              <a:pathLst>
                <a:path w="155" h="765">
                  <a:moveTo>
                    <a:pt x="17" y="229"/>
                  </a:moveTo>
                  <a:lnTo>
                    <a:pt x="21" y="765"/>
                  </a:lnTo>
                  <a:lnTo>
                    <a:pt x="111" y="731"/>
                  </a:lnTo>
                  <a:lnTo>
                    <a:pt x="122" y="226"/>
                  </a:lnTo>
                  <a:lnTo>
                    <a:pt x="125" y="216"/>
                  </a:lnTo>
                  <a:lnTo>
                    <a:pt x="132" y="190"/>
                  </a:lnTo>
                  <a:lnTo>
                    <a:pt x="141" y="160"/>
                  </a:lnTo>
                  <a:lnTo>
                    <a:pt x="149" y="132"/>
                  </a:lnTo>
                  <a:lnTo>
                    <a:pt x="154" y="118"/>
                  </a:lnTo>
                  <a:lnTo>
                    <a:pt x="155" y="99"/>
                  </a:lnTo>
                  <a:lnTo>
                    <a:pt x="155" y="78"/>
                  </a:lnTo>
                  <a:lnTo>
                    <a:pt x="152" y="55"/>
                  </a:lnTo>
                  <a:lnTo>
                    <a:pt x="144" y="35"/>
                  </a:lnTo>
                  <a:lnTo>
                    <a:pt x="131" y="17"/>
                  </a:lnTo>
                  <a:lnTo>
                    <a:pt x="111" y="4"/>
                  </a:lnTo>
                  <a:lnTo>
                    <a:pt x="82" y="0"/>
                  </a:lnTo>
                  <a:lnTo>
                    <a:pt x="53" y="6"/>
                  </a:lnTo>
                  <a:lnTo>
                    <a:pt x="33" y="19"/>
                  </a:lnTo>
                  <a:lnTo>
                    <a:pt x="18" y="37"/>
                  </a:lnTo>
                  <a:lnTo>
                    <a:pt x="8" y="59"/>
                  </a:lnTo>
                  <a:lnTo>
                    <a:pt x="3" y="81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6" name="Freeform 98"/>
            <p:cNvSpPr>
              <a:spLocks noChangeAspect="1"/>
            </p:cNvSpPr>
            <p:nvPr/>
          </p:nvSpPr>
          <p:spPr bwMode="auto">
            <a:xfrm>
              <a:off x="2397" y="2064"/>
              <a:ext cx="81" cy="487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0" y="21"/>
                </a:cxn>
                <a:cxn ang="0">
                  <a:pos x="11" y="485"/>
                </a:cxn>
                <a:cxn ang="0">
                  <a:pos x="72" y="459"/>
                </a:cxn>
                <a:cxn ang="0">
                  <a:pos x="83" y="0"/>
                </a:cxn>
              </a:cxnLst>
              <a:rect l="0" t="0" r="r" b="b"/>
              <a:pathLst>
                <a:path w="83" h="485">
                  <a:moveTo>
                    <a:pt x="83" y="0"/>
                  </a:moveTo>
                  <a:lnTo>
                    <a:pt x="0" y="21"/>
                  </a:lnTo>
                  <a:lnTo>
                    <a:pt x="11" y="485"/>
                  </a:lnTo>
                  <a:lnTo>
                    <a:pt x="72" y="45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7" name="Freeform 99"/>
            <p:cNvSpPr>
              <a:spLocks noChangeAspect="1"/>
            </p:cNvSpPr>
            <p:nvPr/>
          </p:nvSpPr>
          <p:spPr bwMode="auto">
            <a:xfrm>
              <a:off x="2411" y="2687"/>
              <a:ext cx="54" cy="508"/>
            </a:xfrm>
            <a:custGeom>
              <a:avLst/>
              <a:gdLst/>
              <a:ahLst/>
              <a:cxnLst>
                <a:cxn ang="0">
                  <a:pos x="32" y="509"/>
                </a:cxn>
                <a:cxn ang="0">
                  <a:pos x="40" y="505"/>
                </a:cxn>
                <a:cxn ang="0">
                  <a:pos x="45" y="495"/>
                </a:cxn>
                <a:cxn ang="0">
                  <a:pos x="46" y="485"/>
                </a:cxn>
                <a:cxn ang="0">
                  <a:pos x="46" y="481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3"/>
                </a:cxn>
                <a:cxn ang="0">
                  <a:pos x="34" y="5"/>
                </a:cxn>
                <a:cxn ang="0">
                  <a:pos x="24" y="8"/>
                </a:cxn>
                <a:cxn ang="0">
                  <a:pos x="14" y="11"/>
                </a:cxn>
                <a:cxn ang="0">
                  <a:pos x="7" y="15"/>
                </a:cxn>
                <a:cxn ang="0">
                  <a:pos x="0" y="21"/>
                </a:cxn>
                <a:cxn ang="0">
                  <a:pos x="10" y="491"/>
                </a:cxn>
                <a:cxn ang="0">
                  <a:pos x="11" y="494"/>
                </a:cxn>
                <a:cxn ang="0">
                  <a:pos x="16" y="499"/>
                </a:cxn>
                <a:cxn ang="0">
                  <a:pos x="21" y="507"/>
                </a:cxn>
                <a:cxn ang="0">
                  <a:pos x="32" y="509"/>
                </a:cxn>
              </a:cxnLst>
              <a:rect l="0" t="0" r="r" b="b"/>
              <a:pathLst>
                <a:path w="57" h="509">
                  <a:moveTo>
                    <a:pt x="32" y="509"/>
                  </a:moveTo>
                  <a:lnTo>
                    <a:pt x="40" y="505"/>
                  </a:lnTo>
                  <a:lnTo>
                    <a:pt x="45" y="495"/>
                  </a:lnTo>
                  <a:lnTo>
                    <a:pt x="46" y="485"/>
                  </a:lnTo>
                  <a:lnTo>
                    <a:pt x="46" y="481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3"/>
                  </a:lnTo>
                  <a:lnTo>
                    <a:pt x="34" y="5"/>
                  </a:lnTo>
                  <a:lnTo>
                    <a:pt x="24" y="8"/>
                  </a:lnTo>
                  <a:lnTo>
                    <a:pt x="14" y="11"/>
                  </a:lnTo>
                  <a:lnTo>
                    <a:pt x="7" y="15"/>
                  </a:lnTo>
                  <a:lnTo>
                    <a:pt x="0" y="21"/>
                  </a:lnTo>
                  <a:lnTo>
                    <a:pt x="10" y="491"/>
                  </a:lnTo>
                  <a:lnTo>
                    <a:pt x="11" y="494"/>
                  </a:lnTo>
                  <a:lnTo>
                    <a:pt x="16" y="499"/>
                  </a:lnTo>
                  <a:lnTo>
                    <a:pt x="21" y="507"/>
                  </a:lnTo>
                  <a:lnTo>
                    <a:pt x="32" y="5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8" name="Freeform 100"/>
            <p:cNvSpPr>
              <a:spLocks noChangeAspect="1"/>
            </p:cNvSpPr>
            <p:nvPr/>
          </p:nvSpPr>
          <p:spPr bwMode="auto">
            <a:xfrm>
              <a:off x="2309" y="2322"/>
              <a:ext cx="358" cy="472"/>
            </a:xfrm>
            <a:custGeom>
              <a:avLst/>
              <a:gdLst/>
              <a:ahLst/>
              <a:cxnLst>
                <a:cxn ang="0">
                  <a:pos x="359" y="157"/>
                </a:cxn>
                <a:cxn ang="0">
                  <a:pos x="351" y="112"/>
                </a:cxn>
                <a:cxn ang="0">
                  <a:pos x="334" y="76"/>
                </a:cxn>
                <a:cxn ang="0">
                  <a:pos x="310" y="49"/>
                </a:cxn>
                <a:cxn ang="0">
                  <a:pos x="282" y="29"/>
                </a:cxn>
                <a:cxn ang="0">
                  <a:pos x="254" y="14"/>
                </a:cxn>
                <a:cxn ang="0">
                  <a:pos x="229" y="6"/>
                </a:cxn>
                <a:cxn ang="0">
                  <a:pos x="212" y="1"/>
                </a:cxn>
                <a:cxn ang="0">
                  <a:pos x="205" y="0"/>
                </a:cxn>
                <a:cxn ang="0">
                  <a:pos x="205" y="86"/>
                </a:cxn>
                <a:cxn ang="0">
                  <a:pos x="213" y="88"/>
                </a:cxn>
                <a:cxn ang="0">
                  <a:pos x="223" y="92"/>
                </a:cxn>
                <a:cxn ang="0">
                  <a:pos x="232" y="99"/>
                </a:cxn>
                <a:cxn ang="0">
                  <a:pos x="242" y="108"/>
                </a:cxn>
                <a:cxn ang="0">
                  <a:pos x="249" y="119"/>
                </a:cxn>
                <a:cxn ang="0">
                  <a:pos x="256" y="131"/>
                </a:cxn>
                <a:cxn ang="0">
                  <a:pos x="261" y="144"/>
                </a:cxn>
                <a:cxn ang="0">
                  <a:pos x="262" y="157"/>
                </a:cxn>
                <a:cxn ang="0">
                  <a:pos x="259" y="170"/>
                </a:cxn>
                <a:cxn ang="0">
                  <a:pos x="254" y="183"/>
                </a:cxn>
                <a:cxn ang="0">
                  <a:pos x="243" y="193"/>
                </a:cxn>
                <a:cxn ang="0">
                  <a:pos x="233" y="203"/>
                </a:cxn>
                <a:cxn ang="0">
                  <a:pos x="223" y="210"/>
                </a:cxn>
                <a:cxn ang="0">
                  <a:pos x="213" y="216"/>
                </a:cxn>
                <a:cxn ang="0">
                  <a:pos x="207" y="220"/>
                </a:cxn>
                <a:cxn ang="0">
                  <a:pos x="205" y="222"/>
                </a:cxn>
                <a:cxn ang="0">
                  <a:pos x="61" y="276"/>
                </a:cxn>
                <a:cxn ang="0">
                  <a:pos x="58" y="278"/>
                </a:cxn>
                <a:cxn ang="0">
                  <a:pos x="50" y="282"/>
                </a:cxn>
                <a:cxn ang="0">
                  <a:pos x="42" y="289"/>
                </a:cxn>
                <a:cxn ang="0">
                  <a:pos x="30" y="299"/>
                </a:cxn>
                <a:cxn ang="0">
                  <a:pos x="19" y="314"/>
                </a:cxn>
                <a:cxn ang="0">
                  <a:pos x="10" y="331"/>
                </a:cxn>
                <a:cxn ang="0">
                  <a:pos x="3" y="351"/>
                </a:cxn>
                <a:cxn ang="0">
                  <a:pos x="0" y="376"/>
                </a:cxn>
                <a:cxn ang="0">
                  <a:pos x="3" y="400"/>
                </a:cxn>
                <a:cxn ang="0">
                  <a:pos x="10" y="420"/>
                </a:cxn>
                <a:cxn ang="0">
                  <a:pos x="20" y="438"/>
                </a:cxn>
                <a:cxn ang="0">
                  <a:pos x="33" y="449"/>
                </a:cxn>
                <a:cxn ang="0">
                  <a:pos x="45" y="459"/>
                </a:cxn>
                <a:cxn ang="0">
                  <a:pos x="55" y="465"/>
                </a:cxn>
                <a:cxn ang="0">
                  <a:pos x="62" y="468"/>
                </a:cxn>
                <a:cxn ang="0">
                  <a:pos x="65" y="469"/>
                </a:cxn>
                <a:cxn ang="0">
                  <a:pos x="65" y="380"/>
                </a:cxn>
                <a:cxn ang="0">
                  <a:pos x="71" y="366"/>
                </a:cxn>
                <a:cxn ang="0">
                  <a:pos x="86" y="351"/>
                </a:cxn>
                <a:cxn ang="0">
                  <a:pos x="108" y="340"/>
                </a:cxn>
                <a:cxn ang="0">
                  <a:pos x="134" y="328"/>
                </a:cxn>
                <a:cxn ang="0">
                  <a:pos x="158" y="320"/>
                </a:cxn>
                <a:cxn ang="0">
                  <a:pos x="180" y="314"/>
                </a:cxn>
                <a:cxn ang="0">
                  <a:pos x="196" y="310"/>
                </a:cxn>
                <a:cxn ang="0">
                  <a:pos x="202" y="308"/>
                </a:cxn>
                <a:cxn ang="0">
                  <a:pos x="209" y="307"/>
                </a:cxn>
                <a:cxn ang="0">
                  <a:pos x="226" y="304"/>
                </a:cxn>
                <a:cxn ang="0">
                  <a:pos x="251" y="295"/>
                </a:cxn>
                <a:cxn ang="0">
                  <a:pos x="281" y="282"/>
                </a:cxn>
                <a:cxn ang="0">
                  <a:pos x="310" y="263"/>
                </a:cxn>
                <a:cxn ang="0">
                  <a:pos x="334" y="238"/>
                </a:cxn>
                <a:cxn ang="0">
                  <a:pos x="351" y="202"/>
                </a:cxn>
                <a:cxn ang="0">
                  <a:pos x="359" y="157"/>
                </a:cxn>
              </a:cxnLst>
              <a:rect l="0" t="0" r="r" b="b"/>
              <a:pathLst>
                <a:path w="359" h="469">
                  <a:moveTo>
                    <a:pt x="359" y="157"/>
                  </a:moveTo>
                  <a:lnTo>
                    <a:pt x="351" y="112"/>
                  </a:lnTo>
                  <a:lnTo>
                    <a:pt x="334" y="76"/>
                  </a:lnTo>
                  <a:lnTo>
                    <a:pt x="310" y="49"/>
                  </a:lnTo>
                  <a:lnTo>
                    <a:pt x="282" y="29"/>
                  </a:lnTo>
                  <a:lnTo>
                    <a:pt x="254" y="14"/>
                  </a:lnTo>
                  <a:lnTo>
                    <a:pt x="229" y="6"/>
                  </a:lnTo>
                  <a:lnTo>
                    <a:pt x="212" y="1"/>
                  </a:lnTo>
                  <a:lnTo>
                    <a:pt x="205" y="0"/>
                  </a:lnTo>
                  <a:lnTo>
                    <a:pt x="205" y="86"/>
                  </a:lnTo>
                  <a:lnTo>
                    <a:pt x="213" y="88"/>
                  </a:lnTo>
                  <a:lnTo>
                    <a:pt x="223" y="92"/>
                  </a:lnTo>
                  <a:lnTo>
                    <a:pt x="232" y="99"/>
                  </a:lnTo>
                  <a:lnTo>
                    <a:pt x="242" y="108"/>
                  </a:lnTo>
                  <a:lnTo>
                    <a:pt x="249" y="119"/>
                  </a:lnTo>
                  <a:lnTo>
                    <a:pt x="256" y="131"/>
                  </a:lnTo>
                  <a:lnTo>
                    <a:pt x="261" y="144"/>
                  </a:lnTo>
                  <a:lnTo>
                    <a:pt x="262" y="157"/>
                  </a:lnTo>
                  <a:lnTo>
                    <a:pt x="259" y="170"/>
                  </a:lnTo>
                  <a:lnTo>
                    <a:pt x="254" y="183"/>
                  </a:lnTo>
                  <a:lnTo>
                    <a:pt x="243" y="193"/>
                  </a:lnTo>
                  <a:lnTo>
                    <a:pt x="233" y="203"/>
                  </a:lnTo>
                  <a:lnTo>
                    <a:pt x="223" y="210"/>
                  </a:lnTo>
                  <a:lnTo>
                    <a:pt x="213" y="216"/>
                  </a:lnTo>
                  <a:lnTo>
                    <a:pt x="207" y="220"/>
                  </a:lnTo>
                  <a:lnTo>
                    <a:pt x="205" y="222"/>
                  </a:lnTo>
                  <a:lnTo>
                    <a:pt x="61" y="276"/>
                  </a:lnTo>
                  <a:lnTo>
                    <a:pt x="58" y="278"/>
                  </a:lnTo>
                  <a:lnTo>
                    <a:pt x="50" y="282"/>
                  </a:lnTo>
                  <a:lnTo>
                    <a:pt x="42" y="289"/>
                  </a:lnTo>
                  <a:lnTo>
                    <a:pt x="30" y="299"/>
                  </a:lnTo>
                  <a:lnTo>
                    <a:pt x="19" y="314"/>
                  </a:lnTo>
                  <a:lnTo>
                    <a:pt x="10" y="331"/>
                  </a:lnTo>
                  <a:lnTo>
                    <a:pt x="3" y="351"/>
                  </a:lnTo>
                  <a:lnTo>
                    <a:pt x="0" y="376"/>
                  </a:lnTo>
                  <a:lnTo>
                    <a:pt x="3" y="400"/>
                  </a:lnTo>
                  <a:lnTo>
                    <a:pt x="10" y="420"/>
                  </a:lnTo>
                  <a:lnTo>
                    <a:pt x="20" y="438"/>
                  </a:lnTo>
                  <a:lnTo>
                    <a:pt x="33" y="449"/>
                  </a:lnTo>
                  <a:lnTo>
                    <a:pt x="45" y="459"/>
                  </a:lnTo>
                  <a:lnTo>
                    <a:pt x="55" y="465"/>
                  </a:lnTo>
                  <a:lnTo>
                    <a:pt x="62" y="468"/>
                  </a:lnTo>
                  <a:lnTo>
                    <a:pt x="65" y="469"/>
                  </a:lnTo>
                  <a:lnTo>
                    <a:pt x="65" y="380"/>
                  </a:lnTo>
                  <a:lnTo>
                    <a:pt x="71" y="366"/>
                  </a:lnTo>
                  <a:lnTo>
                    <a:pt x="86" y="351"/>
                  </a:lnTo>
                  <a:lnTo>
                    <a:pt x="108" y="340"/>
                  </a:lnTo>
                  <a:lnTo>
                    <a:pt x="134" y="328"/>
                  </a:lnTo>
                  <a:lnTo>
                    <a:pt x="158" y="320"/>
                  </a:lnTo>
                  <a:lnTo>
                    <a:pt x="180" y="314"/>
                  </a:lnTo>
                  <a:lnTo>
                    <a:pt x="196" y="310"/>
                  </a:lnTo>
                  <a:lnTo>
                    <a:pt x="202" y="308"/>
                  </a:lnTo>
                  <a:lnTo>
                    <a:pt x="209" y="307"/>
                  </a:lnTo>
                  <a:lnTo>
                    <a:pt x="226" y="304"/>
                  </a:lnTo>
                  <a:lnTo>
                    <a:pt x="251" y="295"/>
                  </a:lnTo>
                  <a:lnTo>
                    <a:pt x="281" y="282"/>
                  </a:lnTo>
                  <a:lnTo>
                    <a:pt x="310" y="263"/>
                  </a:lnTo>
                  <a:lnTo>
                    <a:pt x="334" y="238"/>
                  </a:lnTo>
                  <a:lnTo>
                    <a:pt x="351" y="202"/>
                  </a:lnTo>
                  <a:lnTo>
                    <a:pt x="359" y="15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89" name="Freeform 101"/>
            <p:cNvSpPr>
              <a:spLocks noChangeAspect="1"/>
            </p:cNvSpPr>
            <p:nvPr/>
          </p:nvSpPr>
          <p:spPr bwMode="auto">
            <a:xfrm>
              <a:off x="2505" y="2801"/>
              <a:ext cx="95" cy="129"/>
            </a:xfrm>
            <a:custGeom>
              <a:avLst/>
              <a:gdLst/>
              <a:ahLst/>
              <a:cxnLst>
                <a:cxn ang="0">
                  <a:pos x="97" y="132"/>
                </a:cxn>
                <a:cxn ang="0">
                  <a:pos x="93" y="102"/>
                </a:cxn>
                <a:cxn ang="0">
                  <a:pos x="83" y="76"/>
                </a:cxn>
                <a:cxn ang="0">
                  <a:pos x="67" y="53"/>
                </a:cxn>
                <a:cxn ang="0">
                  <a:pos x="49" y="34"/>
                </a:cxn>
                <a:cxn ang="0">
                  <a:pos x="31" y="20"/>
                </a:cxn>
                <a:cxn ang="0">
                  <a:pos x="15" y="8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6" y="57"/>
                </a:cxn>
                <a:cxn ang="0">
                  <a:pos x="32" y="66"/>
                </a:cxn>
                <a:cxn ang="0">
                  <a:pos x="48" y="79"/>
                </a:cxn>
                <a:cxn ang="0">
                  <a:pos x="64" y="93"/>
                </a:cxn>
                <a:cxn ang="0">
                  <a:pos x="77" y="108"/>
                </a:cxn>
                <a:cxn ang="0">
                  <a:pos x="87" y="120"/>
                </a:cxn>
                <a:cxn ang="0">
                  <a:pos x="94" y="129"/>
                </a:cxn>
                <a:cxn ang="0">
                  <a:pos x="97" y="132"/>
                </a:cxn>
              </a:cxnLst>
              <a:rect l="0" t="0" r="r" b="b"/>
              <a:pathLst>
                <a:path w="97" h="132">
                  <a:moveTo>
                    <a:pt x="97" y="132"/>
                  </a:moveTo>
                  <a:lnTo>
                    <a:pt x="93" y="102"/>
                  </a:lnTo>
                  <a:lnTo>
                    <a:pt x="83" y="76"/>
                  </a:lnTo>
                  <a:lnTo>
                    <a:pt x="67" y="53"/>
                  </a:lnTo>
                  <a:lnTo>
                    <a:pt x="49" y="34"/>
                  </a:lnTo>
                  <a:lnTo>
                    <a:pt x="31" y="20"/>
                  </a:lnTo>
                  <a:lnTo>
                    <a:pt x="15" y="8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6" y="57"/>
                  </a:lnTo>
                  <a:lnTo>
                    <a:pt x="32" y="66"/>
                  </a:lnTo>
                  <a:lnTo>
                    <a:pt x="48" y="79"/>
                  </a:lnTo>
                  <a:lnTo>
                    <a:pt x="64" y="93"/>
                  </a:lnTo>
                  <a:lnTo>
                    <a:pt x="77" y="108"/>
                  </a:lnTo>
                  <a:lnTo>
                    <a:pt x="87" y="120"/>
                  </a:lnTo>
                  <a:lnTo>
                    <a:pt x="94" y="129"/>
                  </a:lnTo>
                  <a:lnTo>
                    <a:pt x="97" y="13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</p:grpSp>
      <p:pic>
        <p:nvPicPr>
          <p:cNvPr id="90" name="Picture 10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49"/>
            <a:ext cx="914400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8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863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71601" y="3886200"/>
            <a:ext cx="6400800" cy="392415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8149471"/>
      </p:ext>
    </p:extLst>
  </p:cSld>
  <p:clrMapOvr>
    <a:masterClrMapping/>
  </p:clrMapOvr>
  <p:transition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5" y="1196977"/>
            <a:ext cx="8424862" cy="1878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7447855"/>
      </p:ext>
    </p:extLst>
  </p:cSld>
  <p:clrMapOvr>
    <a:masterClrMapping/>
  </p:clrMapOvr>
  <p:transition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2999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83735"/>
            <a:ext cx="7772400" cy="323165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51" indent="0">
              <a:buNone/>
              <a:defRPr sz="1350"/>
            </a:lvl2pPr>
            <a:lvl3pPr marL="685702" indent="0">
              <a:buNone/>
              <a:defRPr sz="1200"/>
            </a:lvl3pPr>
            <a:lvl4pPr marL="1028553" indent="0">
              <a:buNone/>
              <a:defRPr sz="1050"/>
            </a:lvl4pPr>
            <a:lvl5pPr marL="1371404" indent="0">
              <a:buNone/>
              <a:defRPr sz="1050"/>
            </a:lvl5pPr>
            <a:lvl6pPr marL="1714256" indent="0">
              <a:buNone/>
              <a:defRPr sz="1050"/>
            </a:lvl6pPr>
            <a:lvl7pPr marL="2057106" indent="0">
              <a:buNone/>
              <a:defRPr sz="1050"/>
            </a:lvl7pPr>
            <a:lvl8pPr marL="2399957" indent="0">
              <a:buNone/>
              <a:defRPr sz="1050"/>
            </a:lvl8pPr>
            <a:lvl9pPr marL="2742809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3232488"/>
      </p:ext>
    </p:extLst>
  </p:cSld>
  <p:clrMapOvr>
    <a:masterClrMapping/>
  </p:clrMapOvr>
  <p:transition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4" y="1196977"/>
            <a:ext cx="4135437" cy="170816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6152" y="1196977"/>
            <a:ext cx="4137025" cy="170816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8988600"/>
      </p:ext>
    </p:extLst>
  </p:cSld>
  <p:clrMapOvr>
    <a:masterClrMapping/>
  </p:clrMapOvr>
  <p:transition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05545"/>
            <a:ext cx="4040188" cy="3693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1" indent="0">
              <a:buNone/>
              <a:defRPr sz="1500" b="1"/>
            </a:lvl2pPr>
            <a:lvl3pPr marL="685702" indent="0">
              <a:buNone/>
              <a:defRPr sz="1350" b="1"/>
            </a:lvl3pPr>
            <a:lvl4pPr marL="1028553" indent="0">
              <a:buNone/>
              <a:defRPr sz="1200" b="1"/>
            </a:lvl4pPr>
            <a:lvl5pPr marL="1371404" indent="0">
              <a:buNone/>
              <a:defRPr sz="1200" b="1"/>
            </a:lvl5pPr>
            <a:lvl6pPr marL="1714256" indent="0">
              <a:buNone/>
              <a:defRPr sz="1200" b="1"/>
            </a:lvl6pPr>
            <a:lvl7pPr marL="2057106" indent="0">
              <a:buNone/>
              <a:defRPr sz="1200" b="1"/>
            </a:lvl7pPr>
            <a:lvl8pPr marL="2399957" indent="0">
              <a:buNone/>
              <a:defRPr sz="1200" b="1"/>
            </a:lvl8pPr>
            <a:lvl9pPr marL="274280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15004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805545"/>
            <a:ext cx="4041775" cy="3693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1" indent="0">
              <a:buNone/>
              <a:defRPr sz="1500" b="1"/>
            </a:lvl2pPr>
            <a:lvl3pPr marL="685702" indent="0">
              <a:buNone/>
              <a:defRPr sz="1350" b="1"/>
            </a:lvl3pPr>
            <a:lvl4pPr marL="1028553" indent="0">
              <a:buNone/>
              <a:defRPr sz="1200" b="1"/>
            </a:lvl4pPr>
            <a:lvl5pPr marL="1371404" indent="0">
              <a:buNone/>
              <a:defRPr sz="1200" b="1"/>
            </a:lvl5pPr>
            <a:lvl6pPr marL="1714256" indent="0">
              <a:buNone/>
              <a:defRPr sz="1200" b="1"/>
            </a:lvl6pPr>
            <a:lvl7pPr marL="2057106" indent="0">
              <a:buNone/>
              <a:defRPr sz="1200" b="1"/>
            </a:lvl7pPr>
            <a:lvl8pPr marL="2399957" indent="0">
              <a:buNone/>
              <a:defRPr sz="1200" b="1"/>
            </a:lvl8pPr>
            <a:lvl9pPr marL="274280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15004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8498968"/>
      </p:ext>
    </p:extLst>
  </p:cSld>
  <p:clrMapOvr>
    <a:masterClrMapping/>
  </p:clrMapOvr>
  <p:transition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8513322"/>
      </p:ext>
    </p:extLst>
  </p:cSld>
  <p:clrMapOvr>
    <a:masterClrMapping/>
  </p:clrMapOvr>
  <p:transition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404566"/>
      </p:ext>
    </p:extLst>
  </p:cSld>
  <p:clrMapOvr>
    <a:masterClrMapping/>
  </p:clrMapOvr>
  <p:transition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194822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253916"/>
          </a:xfrm>
        </p:spPr>
        <p:txBody>
          <a:bodyPr/>
          <a:lstStyle>
            <a:lvl1pPr marL="0" indent="0">
              <a:buNone/>
              <a:defRPr sz="1050"/>
            </a:lvl1pPr>
            <a:lvl2pPr marL="342851" indent="0">
              <a:buNone/>
              <a:defRPr sz="900"/>
            </a:lvl2pPr>
            <a:lvl3pPr marL="685702" indent="0">
              <a:buNone/>
              <a:defRPr sz="750"/>
            </a:lvl3pPr>
            <a:lvl4pPr marL="1028553" indent="0">
              <a:buNone/>
              <a:defRPr sz="675"/>
            </a:lvl4pPr>
            <a:lvl5pPr marL="1371404" indent="0">
              <a:buNone/>
              <a:defRPr sz="675"/>
            </a:lvl5pPr>
            <a:lvl6pPr marL="1714256" indent="0">
              <a:buNone/>
              <a:defRPr sz="675"/>
            </a:lvl6pPr>
            <a:lvl7pPr marL="2057106" indent="0">
              <a:buNone/>
              <a:defRPr sz="675"/>
            </a:lvl7pPr>
            <a:lvl8pPr marL="2399957" indent="0">
              <a:buNone/>
              <a:defRPr sz="675"/>
            </a:lvl8pPr>
            <a:lvl9pPr marL="274280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4126648"/>
      </p:ext>
    </p:extLst>
  </p:cSld>
  <p:clrMapOvr>
    <a:masterClrMapping/>
  </p:clrMapOvr>
  <p:transition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61665"/>
          </a:xfrm>
        </p:spPr>
        <p:txBody>
          <a:bodyPr/>
          <a:lstStyle>
            <a:lvl1pPr marL="0" indent="0">
              <a:buNone/>
              <a:defRPr sz="2400"/>
            </a:lvl1pPr>
            <a:lvl2pPr marL="342851" indent="0">
              <a:buNone/>
              <a:defRPr sz="2100"/>
            </a:lvl2pPr>
            <a:lvl3pPr marL="685702" indent="0">
              <a:buNone/>
              <a:defRPr sz="1800"/>
            </a:lvl3pPr>
            <a:lvl4pPr marL="1028553" indent="0">
              <a:buNone/>
              <a:defRPr sz="1500"/>
            </a:lvl4pPr>
            <a:lvl5pPr marL="1371404" indent="0">
              <a:buNone/>
              <a:defRPr sz="1500"/>
            </a:lvl5pPr>
            <a:lvl6pPr marL="1714256" indent="0">
              <a:buNone/>
              <a:defRPr sz="1500"/>
            </a:lvl6pPr>
            <a:lvl7pPr marL="2057106" indent="0">
              <a:buNone/>
              <a:defRPr sz="1500"/>
            </a:lvl7pPr>
            <a:lvl8pPr marL="2399957" indent="0">
              <a:buNone/>
              <a:defRPr sz="1500"/>
            </a:lvl8pPr>
            <a:lvl9pPr marL="2742809" indent="0">
              <a:buNone/>
              <a:defRPr sz="15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253916"/>
          </a:xfrm>
        </p:spPr>
        <p:txBody>
          <a:bodyPr/>
          <a:lstStyle>
            <a:lvl1pPr marL="0" indent="0">
              <a:buNone/>
              <a:defRPr sz="1050"/>
            </a:lvl1pPr>
            <a:lvl2pPr marL="342851" indent="0">
              <a:buNone/>
              <a:defRPr sz="900"/>
            </a:lvl2pPr>
            <a:lvl3pPr marL="685702" indent="0">
              <a:buNone/>
              <a:defRPr sz="750"/>
            </a:lvl3pPr>
            <a:lvl4pPr marL="1028553" indent="0">
              <a:buNone/>
              <a:defRPr sz="675"/>
            </a:lvl4pPr>
            <a:lvl5pPr marL="1371404" indent="0">
              <a:buNone/>
              <a:defRPr sz="675"/>
            </a:lvl5pPr>
            <a:lvl6pPr marL="1714256" indent="0">
              <a:buNone/>
              <a:defRPr sz="675"/>
            </a:lvl6pPr>
            <a:lvl7pPr marL="2057106" indent="0">
              <a:buNone/>
              <a:defRPr sz="675"/>
            </a:lvl7pPr>
            <a:lvl8pPr marL="2399957" indent="0">
              <a:buNone/>
              <a:defRPr sz="675"/>
            </a:lvl8pPr>
            <a:lvl9pPr marL="274280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1477132"/>
      </p:ext>
    </p:extLst>
  </p:cSld>
  <p:clrMapOvr>
    <a:masterClrMapping/>
  </p:clrMapOvr>
  <p:transition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5712" y="1196975"/>
            <a:ext cx="4787464" cy="181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7546693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786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4452"/>
            <a:ext cx="2286000" cy="2963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4210" y="44452"/>
            <a:ext cx="2271391" cy="2963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5152269"/>
      </p:ext>
    </p:extLst>
  </p:cSld>
  <p:clrMapOvr>
    <a:masterClrMapping/>
  </p:clrMapOvr>
  <p:transition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2"/>
            <a:ext cx="6400800" cy="392415"/>
          </a:xfrm>
        </p:spPr>
        <p:txBody>
          <a:bodyPr/>
          <a:lstStyle>
            <a:lvl1pPr marL="0" indent="0" algn="ctr">
              <a:buNone/>
              <a:defRPr/>
            </a:lvl1pPr>
            <a:lvl2pPr marL="342851" indent="0" algn="ctr">
              <a:buNone/>
              <a:defRPr/>
            </a:lvl2pPr>
            <a:lvl3pPr marL="685702" indent="0" algn="ctr">
              <a:buNone/>
              <a:defRPr/>
            </a:lvl3pPr>
            <a:lvl4pPr marL="1028553" indent="0" algn="ctr">
              <a:buNone/>
              <a:defRPr/>
            </a:lvl4pPr>
            <a:lvl5pPr marL="1371404" indent="0" algn="ctr">
              <a:buNone/>
              <a:defRPr/>
            </a:lvl5pPr>
            <a:lvl6pPr marL="1714256" indent="0" algn="ctr">
              <a:buNone/>
              <a:defRPr/>
            </a:lvl6pPr>
            <a:lvl7pPr marL="2057106" indent="0" algn="ctr">
              <a:buNone/>
              <a:defRPr/>
            </a:lvl7pPr>
            <a:lvl8pPr marL="2399957" indent="0" algn="ctr">
              <a:buNone/>
              <a:defRPr/>
            </a:lvl8pPr>
            <a:lvl9pPr marL="27428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4362835"/>
      </p:ext>
    </p:extLst>
  </p:cSld>
  <p:clrMapOvr>
    <a:masterClrMapping/>
  </p:clrMapOvr>
  <p:transition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453"/>
            <a:ext cx="9144000" cy="1019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5" y="1196977"/>
            <a:ext cx="8424862" cy="392415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80387232"/>
      </p:ext>
    </p:extLst>
  </p:cSld>
  <p:clrMapOvr>
    <a:masterClrMapping/>
  </p:clrMapOvr>
  <p:transition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49188"/>
            <a:ext cx="8229600" cy="643508"/>
          </a:xfrm>
          <a:prstGeom prst="rect">
            <a:avLst/>
          </a:prstGeom>
        </p:spPr>
        <p:txBody>
          <a:bodyPr anchor="ctr" anchorCtr="0"/>
          <a:lstStyle>
            <a:lvl1pPr marL="0" algn="l" defTabSz="685702" rtl="0" eaLnBrk="1" latinLnBrk="0" hangingPunct="1">
              <a:spcBef>
                <a:spcPct val="0"/>
              </a:spcBef>
              <a:buNone/>
              <a:defRPr lang="en-GB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74044" y="1700810"/>
            <a:ext cx="7714381" cy="110337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74044" y="1124746"/>
            <a:ext cx="7714382" cy="39241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90921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44624"/>
            <a:ext cx="8229600" cy="643508"/>
          </a:xfrm>
          <a:prstGeom prst="rect">
            <a:avLst/>
          </a:prstGeom>
        </p:spPr>
        <p:txBody>
          <a:bodyPr anchor="ctr" anchorCtr="0"/>
          <a:lstStyle>
            <a:lvl1pPr marL="0" algn="l" defTabSz="685702" rtl="0" eaLnBrk="1" latinLnBrk="0" hangingPunct="1">
              <a:spcBef>
                <a:spcPct val="0"/>
              </a:spcBef>
              <a:buNone/>
              <a:defRPr lang="en-GB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3570" y="1124747"/>
            <a:ext cx="7714381" cy="5050085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89822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49188"/>
            <a:ext cx="8229600" cy="643508"/>
          </a:xfrm>
          <a:prstGeom prst="rect">
            <a:avLst/>
          </a:prstGeom>
        </p:spPr>
        <p:txBody>
          <a:bodyPr anchor="ctr" anchorCtr="0"/>
          <a:lstStyle>
            <a:lvl1pPr marL="0" algn="l" defTabSz="685702" rtl="0" eaLnBrk="1" latinLnBrk="0" hangingPunct="1">
              <a:spcBef>
                <a:spcPct val="0"/>
              </a:spcBef>
              <a:buNone/>
              <a:defRPr lang="en-GB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74044" y="1700809"/>
            <a:ext cx="7714381" cy="4474021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74044" y="1124745"/>
            <a:ext cx="7714382" cy="576064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306319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7277" y="1112350"/>
            <a:ext cx="3818524" cy="5072550"/>
          </a:xfrm>
        </p:spPr>
        <p:txBody>
          <a:bodyPr>
            <a:noAutofit/>
          </a:bodyPr>
          <a:lstStyle>
            <a:lvl1pPr marL="257138" indent="-257138">
              <a:buClr>
                <a:srgbClr val="0394CA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500"/>
            </a:lvl2pPr>
            <a:lvl3pPr marL="857128" indent="-171426">
              <a:buClr>
                <a:srgbClr val="0394CA"/>
              </a:buClr>
              <a:buFont typeface="Courier New" panose="02070309020205020404" pitchFamily="49" charset="0"/>
              <a:buChar char="o"/>
              <a:defRPr lang="en-US" sz="15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marL="257138" lvl="0" indent="-257138" algn="l" defTabSz="685702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marL="857128" lvl="2" indent="-171426" algn="l" defTabSz="685702" rtl="0" eaLnBrk="1" latinLnBrk="0" hangingPunct="1">
              <a:spcBef>
                <a:spcPct val="200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49188"/>
            <a:ext cx="8229600" cy="643508"/>
          </a:xfrm>
          <a:prstGeom prst="rect">
            <a:avLst/>
          </a:prstGeom>
        </p:spPr>
        <p:txBody>
          <a:bodyPr anchor="ctr" anchorCtr="0"/>
          <a:lstStyle>
            <a:lvl1pPr marL="0" algn="l" defTabSz="685702" rtl="0" eaLnBrk="1" latinLnBrk="0" hangingPunct="1">
              <a:spcBef>
                <a:spcPct val="0"/>
              </a:spcBef>
              <a:buNone/>
              <a:defRPr lang="en-GB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79630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s &amp;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276" y="1112352"/>
            <a:ext cx="3820112" cy="444443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851" indent="0">
              <a:buNone/>
              <a:defRPr sz="1500" b="1"/>
            </a:lvl2pPr>
            <a:lvl3pPr marL="685702" indent="0">
              <a:buNone/>
              <a:defRPr sz="1350" b="1"/>
            </a:lvl3pPr>
            <a:lvl4pPr marL="1028553" indent="0">
              <a:buNone/>
              <a:defRPr sz="1200" b="1"/>
            </a:lvl4pPr>
            <a:lvl5pPr marL="1371404" indent="0">
              <a:buNone/>
              <a:defRPr sz="1200" b="1"/>
            </a:lvl5pPr>
            <a:lvl6pPr marL="1714256" indent="0">
              <a:buNone/>
              <a:defRPr sz="1200" b="1"/>
            </a:lvl6pPr>
            <a:lvl7pPr marL="2057106" indent="0">
              <a:buNone/>
              <a:defRPr sz="1200" b="1"/>
            </a:lvl7pPr>
            <a:lvl8pPr marL="2399957" indent="0">
              <a:buNone/>
              <a:defRPr sz="1200" b="1"/>
            </a:lvl8pPr>
            <a:lvl9pPr marL="2742809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7" y="1112352"/>
            <a:ext cx="3743399" cy="444443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851" indent="0">
              <a:buNone/>
              <a:defRPr sz="1500" b="1"/>
            </a:lvl2pPr>
            <a:lvl3pPr marL="685702" indent="0">
              <a:buNone/>
              <a:defRPr sz="1350" b="1"/>
            </a:lvl3pPr>
            <a:lvl4pPr marL="1028553" indent="0">
              <a:buNone/>
              <a:defRPr sz="1200" b="1"/>
            </a:lvl4pPr>
            <a:lvl5pPr marL="1371404" indent="0">
              <a:buNone/>
              <a:defRPr sz="1200" b="1"/>
            </a:lvl5pPr>
            <a:lvl6pPr marL="1714256" indent="0">
              <a:buNone/>
              <a:defRPr sz="1200" b="1"/>
            </a:lvl6pPr>
            <a:lvl7pPr marL="2057106" indent="0">
              <a:buNone/>
              <a:defRPr sz="1200" b="1"/>
            </a:lvl7pPr>
            <a:lvl8pPr marL="2399957" indent="0">
              <a:buNone/>
              <a:defRPr sz="1200" b="1"/>
            </a:lvl8pPr>
            <a:lvl9pPr marL="2742809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49188"/>
            <a:ext cx="8229600" cy="643508"/>
          </a:xfrm>
          <a:prstGeom prst="rect">
            <a:avLst/>
          </a:prstGeom>
        </p:spPr>
        <p:txBody>
          <a:bodyPr anchor="ctr" anchorCtr="0"/>
          <a:lstStyle>
            <a:lvl1pPr marL="0" algn="l" defTabSz="685702" rtl="0" eaLnBrk="1" latinLnBrk="0" hangingPunct="1">
              <a:spcBef>
                <a:spcPct val="0"/>
              </a:spcBef>
              <a:buNone/>
              <a:defRPr lang="en-GB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77277" y="1556792"/>
            <a:ext cx="3818524" cy="4628108"/>
          </a:xfrm>
        </p:spPr>
        <p:txBody>
          <a:bodyPr>
            <a:noAutofit/>
          </a:bodyPr>
          <a:lstStyle>
            <a:lvl1pPr marL="257138" indent="-257138">
              <a:buClr>
                <a:srgbClr val="0394CA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500"/>
            </a:lvl2pPr>
            <a:lvl3pPr marL="857128" indent="-171426">
              <a:buClr>
                <a:srgbClr val="0394CA"/>
              </a:buClr>
              <a:buFont typeface="Courier New" panose="02070309020205020404" pitchFamily="49" charset="0"/>
              <a:buChar char="o"/>
              <a:defRPr lang="en-US" sz="15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marL="257138" lvl="0" indent="-257138" algn="l" defTabSz="685702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marL="857128" lvl="2" indent="-171426" algn="l" defTabSz="685702" rtl="0" eaLnBrk="1" latinLnBrk="0" hangingPunct="1">
              <a:spcBef>
                <a:spcPct val="200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1" y="1556792"/>
            <a:ext cx="3746711" cy="4628108"/>
          </a:xfrm>
        </p:spPr>
        <p:txBody>
          <a:bodyPr>
            <a:noAutofit/>
          </a:bodyPr>
          <a:lstStyle>
            <a:lvl1pPr marL="257138" indent="-257138">
              <a:buClr>
                <a:srgbClr val="0394CA"/>
              </a:buClr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500"/>
            </a:lvl2pPr>
            <a:lvl3pPr marL="857128" indent="-171426">
              <a:buClr>
                <a:srgbClr val="0394CA"/>
              </a:buClr>
              <a:buFont typeface="Courier New" panose="02070309020205020404" pitchFamily="49" charset="0"/>
              <a:buChar char="o"/>
              <a:defRPr lang="en-US" sz="15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marL="257138" lvl="0" indent="-257138" algn="l" defTabSz="685702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marL="857128" lvl="2" indent="-171426" algn="l" defTabSz="685702" rtl="0" eaLnBrk="1" latinLnBrk="0" hangingPunct="1">
              <a:spcBef>
                <a:spcPct val="200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29504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 userDrawn="1"/>
        </p:nvSpPr>
        <p:spPr bwMode="auto">
          <a:xfrm>
            <a:off x="2" y="706"/>
            <a:ext cx="9151663" cy="6857297"/>
          </a:xfrm>
          <a:prstGeom prst="rect">
            <a:avLst/>
          </a:prstGeom>
          <a:solidFill>
            <a:srgbClr val="1E7F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8593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397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1282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 1 colum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381252" y="2201437"/>
            <a:ext cx="2333999" cy="416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134981" lvl="0" indent="-134981" rtl="0">
              <a:spcBef>
                <a:spcPts val="0"/>
              </a:spcBef>
              <a:spcAft>
                <a:spcPts val="300"/>
              </a:spcAft>
              <a:buClr>
                <a:srgbClr val="2484BF"/>
              </a:buClr>
              <a:buSzPct val="100000"/>
              <a:buFont typeface="Arial" charset="0"/>
              <a:buChar char="•"/>
              <a:tabLst/>
              <a:defRPr sz="825" b="0" i="0">
                <a:latin typeface="Calibri"/>
                <a:cs typeface="Calibri"/>
              </a:defRPr>
            </a:lvl1pPr>
            <a:lvl2pPr lvl="1" rtl="0">
              <a:spcBef>
                <a:spcPts val="0"/>
              </a:spcBef>
              <a:buSzPct val="100000"/>
              <a:defRPr sz="1350"/>
            </a:lvl2pPr>
            <a:lvl3pPr lvl="2" rtl="0">
              <a:spcBef>
                <a:spcPts val="0"/>
              </a:spcBef>
              <a:buSzPct val="100000"/>
              <a:defRPr sz="135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2" name="Shape 42"/>
          <p:cNvSpPr/>
          <p:nvPr/>
        </p:nvSpPr>
        <p:spPr>
          <a:xfrm>
            <a:off x="817477" y="1238358"/>
            <a:ext cx="405899" cy="541199"/>
          </a:xfrm>
          <a:prstGeom prst="ellipse">
            <a:avLst/>
          </a:prstGeom>
          <a:solidFill>
            <a:srgbClr val="2484BF"/>
          </a:solidFill>
          <a:ln>
            <a:noFill/>
          </a:ln>
        </p:spPr>
        <p:txBody>
          <a:bodyPr lIns="68565" tIns="68565" rIns="68565" bIns="6856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/>
          </a:p>
        </p:txBody>
      </p:sp>
      <p:pic>
        <p:nvPicPr>
          <p:cNvPr id="9" name="Picture 8" descr="EN_C_WHO+TDR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77" y="232002"/>
            <a:ext cx="3356366" cy="534555"/>
          </a:xfrm>
          <a:prstGeom prst="rect">
            <a:avLst/>
          </a:prstGeom>
        </p:spPr>
      </p:pic>
      <p:cxnSp>
        <p:nvCxnSpPr>
          <p:cNvPr id="8" name="Shape 24"/>
          <p:cNvCxnSpPr/>
          <p:nvPr userDrawn="1"/>
        </p:nvCxnSpPr>
        <p:spPr>
          <a:xfrm>
            <a:off x="-208004" y="1508967"/>
            <a:ext cx="1291389" cy="0"/>
          </a:xfrm>
          <a:prstGeom prst="straightConnector1">
            <a:avLst/>
          </a:prstGeom>
          <a:noFill/>
          <a:ln w="9525" cap="flat" cmpd="sng">
            <a:solidFill>
              <a:srgbClr val="2484B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0" name="Shape 37"/>
          <p:cNvSpPr txBox="1">
            <a:spLocks noGrp="1"/>
          </p:cNvSpPr>
          <p:nvPr>
            <p:ph type="title"/>
          </p:nvPr>
        </p:nvSpPr>
        <p:spPr>
          <a:xfrm>
            <a:off x="1381252" y="1211721"/>
            <a:ext cx="3878399" cy="580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 b="1" i="0">
                <a:latin typeface="Calibri"/>
                <a:cs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79000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1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hape 24"/>
          <p:cNvCxnSpPr/>
          <p:nvPr/>
        </p:nvCxnSpPr>
        <p:spPr>
          <a:xfrm>
            <a:off x="2" y="1508967"/>
            <a:ext cx="1007181" cy="0"/>
          </a:xfrm>
          <a:prstGeom prst="straightConnector1">
            <a:avLst/>
          </a:prstGeom>
          <a:noFill/>
          <a:ln w="9525" cap="flat" cmpd="sng">
            <a:solidFill>
              <a:srgbClr val="2484B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5" name="Shape 25"/>
          <p:cNvSpPr/>
          <p:nvPr/>
        </p:nvSpPr>
        <p:spPr>
          <a:xfrm>
            <a:off x="817477" y="1238358"/>
            <a:ext cx="405899" cy="541199"/>
          </a:xfrm>
          <a:prstGeom prst="ellipse">
            <a:avLst/>
          </a:prstGeom>
          <a:solidFill>
            <a:srgbClr val="2484BF"/>
          </a:solidFill>
          <a:ln>
            <a:noFill/>
          </a:ln>
        </p:spPr>
        <p:txBody>
          <a:bodyPr lIns="68565" tIns="68565" rIns="68565" bIns="6856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/>
          </a:p>
        </p:txBody>
      </p:sp>
      <p:pic>
        <p:nvPicPr>
          <p:cNvPr id="8" name="Picture 7" descr="EN_C_WHO+TDR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77" y="232002"/>
            <a:ext cx="3356366" cy="534555"/>
          </a:xfrm>
          <a:prstGeom prst="rect">
            <a:avLst/>
          </a:prstGeom>
        </p:spPr>
      </p:pic>
      <p:sp>
        <p:nvSpPr>
          <p:cNvPr id="10" name="Shape 37"/>
          <p:cNvSpPr txBox="1">
            <a:spLocks noGrp="1"/>
          </p:cNvSpPr>
          <p:nvPr>
            <p:ph type="title"/>
          </p:nvPr>
        </p:nvSpPr>
        <p:spPr>
          <a:xfrm>
            <a:off x="1381252" y="1211721"/>
            <a:ext cx="3878399" cy="580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 b="1" i="0">
                <a:latin typeface="Calibri"/>
                <a:cs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5" name="Shape 27"/>
          <p:cNvSpPr txBox="1">
            <a:spLocks noGrp="1"/>
          </p:cNvSpPr>
          <p:nvPr>
            <p:ph type="body" idx="1"/>
          </p:nvPr>
        </p:nvSpPr>
        <p:spPr>
          <a:xfrm>
            <a:off x="1381251" y="2155293"/>
            <a:ext cx="7330950" cy="414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134522" lvl="0" indent="-134522" rtl="0">
              <a:spcBef>
                <a:spcPts val="0"/>
              </a:spcBef>
              <a:buClr>
                <a:srgbClr val="2484BF"/>
              </a:buClr>
              <a:buSzPct val="100000"/>
              <a:buFont typeface="Arial"/>
              <a:buChar char="•"/>
              <a:tabLst/>
              <a:defRPr sz="825" b="0" i="0">
                <a:latin typeface="Calibri"/>
                <a:ea typeface="Quattrocento Sans"/>
                <a:cs typeface="Calibri"/>
                <a:sym typeface="Quattrocento Sans"/>
              </a:defRPr>
            </a:lvl1pPr>
            <a:lvl2pPr lvl="1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5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5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spcBef>
                <a:spcPts val="270"/>
              </a:spcBef>
              <a:buClr>
                <a:srgbClr val="FFCD00"/>
              </a:buClr>
              <a:buSzPct val="100000"/>
              <a:buFont typeface="Quattrocento Sans"/>
              <a:defRPr sz="135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spcBef>
                <a:spcPts val="270"/>
              </a:spcBef>
              <a:buClr>
                <a:srgbClr val="FFCD00"/>
              </a:buClr>
              <a:buSzPct val="100000"/>
              <a:buFont typeface="Quattrocento Sans"/>
              <a:defRPr sz="135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spcBef>
                <a:spcPts val="270"/>
              </a:spcBef>
              <a:buClr>
                <a:srgbClr val="FFCD00"/>
              </a:buClr>
              <a:buSzPct val="100000"/>
              <a:buFont typeface="Quattrocento Sans"/>
              <a:defRPr sz="135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spcBef>
                <a:spcPts val="270"/>
              </a:spcBef>
              <a:buClr>
                <a:srgbClr val="FFCD00"/>
              </a:buClr>
              <a:buSzPct val="100000"/>
              <a:buFont typeface="Quattrocento Sans"/>
              <a:defRPr sz="135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spcBef>
                <a:spcPts val="270"/>
              </a:spcBef>
              <a:buClr>
                <a:srgbClr val="FFCD00"/>
              </a:buClr>
              <a:buSzPct val="100000"/>
              <a:buFont typeface="Quattrocento Sans"/>
              <a:defRPr sz="135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spcBef>
                <a:spcPts val="270"/>
              </a:spcBef>
              <a:buClr>
                <a:srgbClr val="FFCD00"/>
              </a:buClr>
              <a:buSzPct val="100000"/>
              <a:buFont typeface="Quattrocento Sans"/>
              <a:defRPr sz="135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36156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2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817477" y="1238358"/>
            <a:ext cx="405899" cy="541199"/>
          </a:xfrm>
          <a:prstGeom prst="ellipse">
            <a:avLst/>
          </a:prstGeom>
          <a:solidFill>
            <a:srgbClr val="2484BF"/>
          </a:solidFill>
          <a:ln>
            <a:noFill/>
          </a:ln>
        </p:spPr>
        <p:txBody>
          <a:bodyPr lIns="68565" tIns="68565" rIns="68565" bIns="6856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50"/>
          </a:p>
        </p:txBody>
      </p:sp>
      <p:pic>
        <p:nvPicPr>
          <p:cNvPr id="8" name="Picture 7" descr="EN_C_WHO+TDR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77" y="232002"/>
            <a:ext cx="3356366" cy="534555"/>
          </a:xfrm>
          <a:prstGeom prst="rect">
            <a:avLst/>
          </a:prstGeom>
        </p:spPr>
      </p:pic>
      <p:cxnSp>
        <p:nvCxnSpPr>
          <p:cNvPr id="10" name="Shape 24"/>
          <p:cNvCxnSpPr/>
          <p:nvPr userDrawn="1"/>
        </p:nvCxnSpPr>
        <p:spPr>
          <a:xfrm>
            <a:off x="1" y="1508967"/>
            <a:ext cx="1040024" cy="0"/>
          </a:xfrm>
          <a:prstGeom prst="straightConnector1">
            <a:avLst/>
          </a:prstGeom>
          <a:noFill/>
          <a:ln w="9525" cap="flat" cmpd="sng">
            <a:solidFill>
              <a:srgbClr val="2484B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" name="Shape 37"/>
          <p:cNvSpPr txBox="1">
            <a:spLocks noGrp="1"/>
          </p:cNvSpPr>
          <p:nvPr>
            <p:ph type="title"/>
          </p:nvPr>
        </p:nvSpPr>
        <p:spPr>
          <a:xfrm>
            <a:off x="1381252" y="1211721"/>
            <a:ext cx="3878399" cy="580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 b="1" i="0">
                <a:latin typeface="Calibri"/>
                <a:cs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1381252" y="2255433"/>
            <a:ext cx="3631424" cy="4149600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sz="1125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idx="10"/>
          </p:nvPr>
        </p:nvSpPr>
        <p:spPr>
          <a:xfrm>
            <a:off x="5212982" y="2255433"/>
            <a:ext cx="3499221" cy="4149600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sz="825" dirty="0"/>
          </a:p>
          <a:p>
            <a:endParaRPr lang="en-US" sz="1125" dirty="0"/>
          </a:p>
        </p:txBody>
      </p:sp>
    </p:spTree>
    <p:extLst>
      <p:ext uri="{BB962C8B-B14F-4D97-AF65-F5344CB8AC3E}">
        <p14:creationId xmlns:p14="http://schemas.microsoft.com/office/powerpoint/2010/main" val="23136021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265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63507-5C4E-4036-A0F4-85EC4B1B8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307C3-EBBA-4FA1-8E27-06BCC5E20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38" indent="0">
              <a:buNone/>
              <a:defRPr sz="1125" b="1"/>
            </a:lvl2pPr>
            <a:lvl3pPr marL="514277" indent="0">
              <a:buNone/>
              <a:defRPr sz="1012" b="1"/>
            </a:lvl3pPr>
            <a:lvl4pPr marL="771415" indent="0">
              <a:buNone/>
              <a:defRPr sz="900" b="1"/>
            </a:lvl4pPr>
            <a:lvl5pPr marL="1028553" indent="0">
              <a:buNone/>
              <a:defRPr sz="900" b="1"/>
            </a:lvl5pPr>
            <a:lvl6pPr marL="1285691" indent="0">
              <a:buNone/>
              <a:defRPr sz="900" b="1"/>
            </a:lvl6pPr>
            <a:lvl7pPr marL="1542830" indent="0">
              <a:buNone/>
              <a:defRPr sz="900" b="1"/>
            </a:lvl7pPr>
            <a:lvl8pPr marL="1799969" indent="0">
              <a:buNone/>
              <a:defRPr sz="900" b="1"/>
            </a:lvl8pPr>
            <a:lvl9pPr marL="2057106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9DFB9E-6928-4FEA-9B45-7A3E8D90D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B2212F-D932-4BBD-9F60-752ED55F55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38" indent="0">
              <a:buNone/>
              <a:defRPr sz="1125" b="1"/>
            </a:lvl2pPr>
            <a:lvl3pPr marL="514277" indent="0">
              <a:buNone/>
              <a:defRPr sz="1012" b="1"/>
            </a:lvl3pPr>
            <a:lvl4pPr marL="771415" indent="0">
              <a:buNone/>
              <a:defRPr sz="900" b="1"/>
            </a:lvl4pPr>
            <a:lvl5pPr marL="1028553" indent="0">
              <a:buNone/>
              <a:defRPr sz="900" b="1"/>
            </a:lvl5pPr>
            <a:lvl6pPr marL="1285691" indent="0">
              <a:buNone/>
              <a:defRPr sz="900" b="1"/>
            </a:lvl6pPr>
            <a:lvl7pPr marL="1542830" indent="0">
              <a:buNone/>
              <a:defRPr sz="900" b="1"/>
            </a:lvl7pPr>
            <a:lvl8pPr marL="1799969" indent="0">
              <a:buNone/>
              <a:defRPr sz="900" b="1"/>
            </a:lvl8pPr>
            <a:lvl9pPr marL="2057106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C1052D-86CD-40CF-B603-BD85544BA4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017A76-69A7-47FC-BF8C-840678A6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0D7E-B193-46A5-91F5-EB9FB47E29D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7F0A30-68A9-4CE6-872D-7B4A83378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78BC85-2B71-47BC-A1D2-2258A2E4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C00A1-5883-403C-9AFB-4DE82B60E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258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effectLst/>
              </a:defRPr>
            </a:lvl1pPr>
          </a:lstStyle>
          <a:p>
            <a:r>
              <a:rPr lang="en-US" dirty="0"/>
              <a:t>Title of Presentation – Myriad Pro</a:t>
            </a:r>
            <a:br>
              <a:rPr lang="en-US" dirty="0"/>
            </a:br>
            <a:r>
              <a:rPr lang="en-US" dirty="0"/>
              <a:t> Bold, Shadow 28pt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350" dirty="0"/>
              <a:t>Title of Presenter –Myriad Pro, 18pt</a:t>
            </a:r>
          </a:p>
          <a:p>
            <a:pPr lvl="0"/>
            <a:endParaRPr lang="en-US" sz="1350" dirty="0"/>
          </a:p>
          <a:p>
            <a:pPr lvl="0"/>
            <a:r>
              <a:rPr lang="en-US" sz="1350" dirty="0"/>
              <a:t>Title of Event</a:t>
            </a:r>
          </a:p>
          <a:p>
            <a:pPr lvl="0"/>
            <a:r>
              <a:rPr lang="en-US" sz="1350" dirty="0"/>
              <a:t>Date of Event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6281928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6473952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</p:spTree>
    <p:extLst>
      <p:ext uri="{BB962C8B-B14F-4D97-AF65-F5344CB8AC3E}">
        <p14:creationId xmlns:p14="http://schemas.microsoft.com/office/powerpoint/2010/main" val="3660802191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* Citations, references, and credits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579490403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* Citations, references, and credits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4064431331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350" dirty="0"/>
              <a:t>Title of Presenter –Myriad Pro, 18pt</a:t>
            </a:r>
          </a:p>
          <a:p>
            <a:pPr lvl="0"/>
            <a:endParaRPr lang="en-US" sz="1350" dirty="0"/>
          </a:p>
          <a:p>
            <a:pPr lvl="0"/>
            <a:r>
              <a:rPr lang="en-US" sz="1350" dirty="0"/>
              <a:t>Title of Event</a:t>
            </a:r>
          </a:p>
          <a:p>
            <a:pPr lvl="0"/>
            <a:r>
              <a:rPr lang="en-US" sz="1350" dirty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effectLst/>
              </a:defRPr>
            </a:lvl1pPr>
          </a:lstStyle>
          <a:p>
            <a:r>
              <a:rPr lang="en-US" dirty="0"/>
              <a:t>Title of Presentation – Myriad Pro</a:t>
            </a:r>
            <a:br>
              <a:rPr lang="en-US" dirty="0"/>
            </a:br>
            <a:r>
              <a:rPr lang="en-US" dirty="0"/>
              <a:t> Bold, Shadow 28pt</a:t>
            </a:r>
          </a:p>
        </p:txBody>
      </p:sp>
    </p:spTree>
    <p:extLst>
      <p:ext uri="{BB962C8B-B14F-4D97-AF65-F5344CB8AC3E}">
        <p14:creationId xmlns:p14="http://schemas.microsoft.com/office/powerpoint/2010/main" val="1866150393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905000" y="5791200"/>
            <a:ext cx="6781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* Citations, references, and credits – Myriad Pro, 11pt </a:t>
            </a:r>
          </a:p>
        </p:txBody>
      </p:sp>
    </p:spTree>
    <p:extLst>
      <p:ext uri="{BB962C8B-B14F-4D97-AF65-F5344CB8AC3E}">
        <p14:creationId xmlns:p14="http://schemas.microsoft.com/office/powerpoint/2010/main" val="81623975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8886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2850"/>
              </a:lnSpc>
              <a:defRPr sz="2700" b="1" cap="all" baseline="0">
                <a:effectLst/>
              </a:defRPr>
            </a:lvl1pPr>
          </a:lstStyle>
          <a:p>
            <a:r>
              <a:rPr lang="en-US" dirty="0"/>
              <a:t>Section Header</a:t>
            </a:r>
            <a:br>
              <a:rPr lang="en-US" dirty="0"/>
            </a:br>
            <a:r>
              <a:rPr lang="en-US" dirty="0"/>
              <a:t>Myriad Pro, bold, shadow, 36pt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650"/>
              </a:lnSpc>
              <a:buNone/>
              <a:defRPr sz="1500" baseline="0">
                <a:solidFill>
                  <a:schemeClr val="bg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2374840246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effectLst/>
              </a:defRPr>
            </a:lvl1pPr>
          </a:lstStyle>
          <a:p>
            <a:r>
              <a:rPr lang="en-US" dirty="0"/>
              <a:t>Header – Myriad Pro, bold, shadow,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1"/>
            <a:ext cx="5111750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35103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Paragraph of type</a:t>
            </a:r>
          </a:p>
          <a:p>
            <a:pPr lvl="0"/>
            <a:r>
              <a:rPr lang="en-US" dirty="0"/>
              <a:t>Myriad Pro, 14pt</a:t>
            </a:r>
          </a:p>
        </p:txBody>
      </p:sp>
      <p:sp>
        <p:nvSpPr>
          <p:cNvPr id="7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82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* Citations, references, and credits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3299892230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effectLst/>
              </a:defRPr>
            </a:lvl1pPr>
          </a:lstStyle>
          <a:p>
            <a:r>
              <a:rPr lang="en-US" dirty="0"/>
              <a:t>Photo Title – Myriad Pro, Bold, Shadow, 20pt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576437270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0574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Closing– Myriad Pro, Bold, 28pt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6281928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6473952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</p:spTree>
    <p:extLst>
      <p:ext uri="{BB962C8B-B14F-4D97-AF65-F5344CB8AC3E}">
        <p14:creationId xmlns:p14="http://schemas.microsoft.com/office/powerpoint/2010/main" val="61404350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4" y="1196976"/>
            <a:ext cx="8424862" cy="22159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413372"/>
      </p:ext>
    </p:extLst>
  </p:cSld>
  <p:clrMapOvr>
    <a:masterClrMapping/>
  </p:clrMapOvr>
  <p:transition>
    <p:wipe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168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533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2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5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0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5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40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25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10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9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80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067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797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1" indent="0">
              <a:buNone/>
              <a:defRPr sz="1500" b="1"/>
            </a:lvl2pPr>
            <a:lvl3pPr marL="685702" indent="0">
              <a:buNone/>
              <a:defRPr sz="1350" b="1"/>
            </a:lvl3pPr>
            <a:lvl4pPr marL="1028553" indent="0">
              <a:buNone/>
              <a:defRPr sz="1200" b="1"/>
            </a:lvl4pPr>
            <a:lvl5pPr marL="1371404" indent="0">
              <a:buNone/>
              <a:defRPr sz="1200" b="1"/>
            </a:lvl5pPr>
            <a:lvl6pPr marL="1714256" indent="0">
              <a:buNone/>
              <a:defRPr sz="1200" b="1"/>
            </a:lvl6pPr>
            <a:lvl7pPr marL="2057106" indent="0">
              <a:buNone/>
              <a:defRPr sz="1200" b="1"/>
            </a:lvl7pPr>
            <a:lvl8pPr marL="2399957" indent="0">
              <a:buNone/>
              <a:defRPr sz="1200" b="1"/>
            </a:lvl8pPr>
            <a:lvl9pPr marL="274280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6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1" indent="0">
              <a:buNone/>
              <a:defRPr sz="1500" b="1"/>
            </a:lvl2pPr>
            <a:lvl3pPr marL="685702" indent="0">
              <a:buNone/>
              <a:defRPr sz="1350" b="1"/>
            </a:lvl3pPr>
            <a:lvl4pPr marL="1028553" indent="0">
              <a:buNone/>
              <a:defRPr sz="1200" b="1"/>
            </a:lvl4pPr>
            <a:lvl5pPr marL="1371404" indent="0">
              <a:buNone/>
              <a:defRPr sz="1200" b="1"/>
            </a:lvl5pPr>
            <a:lvl6pPr marL="1714256" indent="0">
              <a:buNone/>
              <a:defRPr sz="1200" b="1"/>
            </a:lvl6pPr>
            <a:lvl7pPr marL="2057106" indent="0">
              <a:buNone/>
              <a:defRPr sz="1200" b="1"/>
            </a:lvl7pPr>
            <a:lvl8pPr marL="2399957" indent="0">
              <a:buNone/>
              <a:defRPr sz="1200" b="1"/>
            </a:lvl8pPr>
            <a:lvl9pPr marL="274280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6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66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5046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208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704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51" indent="0">
              <a:buNone/>
              <a:defRPr sz="900"/>
            </a:lvl2pPr>
            <a:lvl3pPr marL="685702" indent="0">
              <a:buNone/>
              <a:defRPr sz="750"/>
            </a:lvl3pPr>
            <a:lvl4pPr marL="1028553" indent="0">
              <a:buNone/>
              <a:defRPr sz="675"/>
            </a:lvl4pPr>
            <a:lvl5pPr marL="1371404" indent="0">
              <a:buNone/>
              <a:defRPr sz="675"/>
            </a:lvl5pPr>
            <a:lvl6pPr marL="1714256" indent="0">
              <a:buNone/>
              <a:defRPr sz="675"/>
            </a:lvl6pPr>
            <a:lvl7pPr marL="2057106" indent="0">
              <a:buNone/>
              <a:defRPr sz="675"/>
            </a:lvl7pPr>
            <a:lvl8pPr marL="2399957" indent="0">
              <a:buNone/>
              <a:defRPr sz="675"/>
            </a:lvl8pPr>
            <a:lvl9pPr marL="274280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859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51" indent="0">
              <a:buNone/>
              <a:defRPr sz="2100"/>
            </a:lvl2pPr>
            <a:lvl3pPr marL="685702" indent="0">
              <a:buNone/>
              <a:defRPr sz="1800"/>
            </a:lvl3pPr>
            <a:lvl4pPr marL="1028553" indent="0">
              <a:buNone/>
              <a:defRPr sz="1500"/>
            </a:lvl4pPr>
            <a:lvl5pPr marL="1371404" indent="0">
              <a:buNone/>
              <a:defRPr sz="1500"/>
            </a:lvl5pPr>
            <a:lvl6pPr marL="1714256" indent="0">
              <a:buNone/>
              <a:defRPr sz="1500"/>
            </a:lvl6pPr>
            <a:lvl7pPr marL="2057106" indent="0">
              <a:buNone/>
              <a:defRPr sz="1500"/>
            </a:lvl7pPr>
            <a:lvl8pPr marL="2399957" indent="0">
              <a:buNone/>
              <a:defRPr sz="1500"/>
            </a:lvl8pPr>
            <a:lvl9pPr marL="274280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51" indent="0">
              <a:buNone/>
              <a:defRPr sz="900"/>
            </a:lvl2pPr>
            <a:lvl3pPr marL="685702" indent="0">
              <a:buNone/>
              <a:defRPr sz="750"/>
            </a:lvl3pPr>
            <a:lvl4pPr marL="1028553" indent="0">
              <a:buNone/>
              <a:defRPr sz="675"/>
            </a:lvl4pPr>
            <a:lvl5pPr marL="1371404" indent="0">
              <a:buNone/>
              <a:defRPr sz="675"/>
            </a:lvl5pPr>
            <a:lvl6pPr marL="1714256" indent="0">
              <a:buNone/>
              <a:defRPr sz="675"/>
            </a:lvl6pPr>
            <a:lvl7pPr marL="2057106" indent="0">
              <a:buNone/>
              <a:defRPr sz="675"/>
            </a:lvl7pPr>
            <a:lvl8pPr marL="2399957" indent="0">
              <a:buNone/>
              <a:defRPr sz="675"/>
            </a:lvl8pPr>
            <a:lvl9pPr marL="274280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099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759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6E9E-996D-064D-BB90-A80A8F8F447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0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046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382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00188"/>
            <a:ext cx="8148637" cy="435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>
            <a:off x="0" y="1277938"/>
            <a:ext cx="9144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>
            <a:outerShdw dist="28398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5" name="Rectangle 5"/>
          <p:cNvSpPr>
            <a:spLocks noChangeArrowheads="1"/>
          </p:cNvSpPr>
          <p:nvPr userDrawn="1"/>
        </p:nvSpPr>
        <p:spPr bwMode="auto">
          <a:xfrm>
            <a:off x="1588" y="6015038"/>
            <a:ext cx="9144000" cy="842962"/>
          </a:xfrm>
          <a:prstGeom prst="rect">
            <a:avLst/>
          </a:prstGeom>
          <a:solidFill>
            <a:srgbClr val="1E7F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6328" name="Picture 8" descr="WHO-EN-BW-H"/>
          <p:cNvPicPr>
            <a:picLocks noChangeAspect="1" noChangeArrowheads="1"/>
          </p:cNvPicPr>
          <p:nvPr/>
        </p:nvPicPr>
        <p:blipFill>
          <a:blip r:embed="rId15" cstate="print">
            <a:lum contrast="1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6015038"/>
            <a:ext cx="2409825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80000"/>
        </a:spcBef>
        <a:spcAft>
          <a:spcPct val="0"/>
        </a:spcAft>
        <a:buClr>
          <a:srgbClr val="1E7FB8"/>
        </a:buClr>
        <a:buFont typeface="Wingdings" pitchFamily="2" charset="2"/>
        <a:buChar char="l"/>
        <a:defRPr sz="2500">
          <a:solidFill>
            <a:srgbClr val="000066"/>
          </a:solidFill>
          <a:latin typeface="+mn-lt"/>
          <a:ea typeface="+mn-ea"/>
          <a:cs typeface="+mn-cs"/>
        </a:defRPr>
      </a:lvl1pPr>
      <a:lvl2pPr marL="804863" indent="-280988" algn="l" rtl="0" fontAlgn="base">
        <a:spcBef>
          <a:spcPct val="20000"/>
        </a:spcBef>
        <a:spcAft>
          <a:spcPct val="0"/>
        </a:spcAft>
        <a:buClr>
          <a:srgbClr val="1E7FB8"/>
        </a:buClr>
        <a:buFont typeface="Arial" pitchFamily="34" charset="0"/>
        <a:buChar char="–"/>
        <a:defRPr sz="2100">
          <a:solidFill>
            <a:srgbClr val="000066"/>
          </a:solidFill>
          <a:latin typeface="+mn-lt"/>
          <a:cs typeface="+mn-cs"/>
        </a:defRPr>
      </a:lvl2pPr>
      <a:lvl3pPr marL="1255713" indent="-269875" algn="l" rtl="0" fontAlgn="base">
        <a:spcBef>
          <a:spcPct val="20000"/>
        </a:spcBef>
        <a:spcAft>
          <a:spcPct val="0"/>
        </a:spcAft>
        <a:buClr>
          <a:srgbClr val="1E7FB8"/>
        </a:buClr>
        <a:buChar char="•"/>
        <a:defRPr sz="2100">
          <a:solidFill>
            <a:srgbClr val="000066"/>
          </a:solidFill>
          <a:latin typeface="Arial Narrow" pitchFamily="34" charset="0"/>
          <a:cs typeface="+mn-cs"/>
        </a:defRPr>
      </a:lvl3pPr>
      <a:lvl4pPr marL="1663700" indent="-227013" algn="l" rtl="0" fontAlgn="base">
        <a:spcBef>
          <a:spcPct val="20000"/>
        </a:spcBef>
        <a:spcAft>
          <a:spcPct val="0"/>
        </a:spcAft>
        <a:buClr>
          <a:srgbClr val="1E7FB8"/>
        </a:buClr>
        <a:buChar char="–"/>
        <a:defRPr sz="2100">
          <a:solidFill>
            <a:srgbClr val="000066"/>
          </a:solidFill>
          <a:latin typeface="Arial Narrow" pitchFamily="34" charset="0"/>
          <a:cs typeface="+mn-cs"/>
        </a:defRPr>
      </a:lvl4pPr>
      <a:lvl5pPr marL="1989138" indent="-146050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446338" indent="-146050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6pPr>
      <a:lvl7pPr marL="2903538" indent="-146050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7pPr>
      <a:lvl8pPr marL="3360738" indent="-146050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8pPr>
      <a:lvl9pPr marL="3817938" indent="-146050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4450"/>
            <a:ext cx="91440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763" y="6308725"/>
            <a:ext cx="9144000" cy="560388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GB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9220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96975"/>
            <a:ext cx="8424862" cy="1811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55" name="Text Box 31"/>
          <p:cNvSpPr txBox="1">
            <a:spLocks noChangeArrowheads="1"/>
          </p:cNvSpPr>
          <p:nvPr userDrawn="1"/>
        </p:nvSpPr>
        <p:spPr bwMode="auto">
          <a:xfrm>
            <a:off x="268288" y="6453188"/>
            <a:ext cx="8391525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  <a:defRPr/>
            </a:pP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9222" name="Group 32"/>
          <p:cNvGrpSpPr>
            <a:grpSpLocks noChangeAspect="1"/>
          </p:cNvGrpSpPr>
          <p:nvPr userDrawn="1"/>
        </p:nvGrpSpPr>
        <p:grpSpPr bwMode="auto">
          <a:xfrm>
            <a:off x="8532813" y="6303963"/>
            <a:ext cx="611187" cy="554037"/>
            <a:chOff x="1153" y="1134"/>
            <a:chExt cx="2603" cy="2497"/>
          </a:xfrm>
        </p:grpSpPr>
        <p:sp>
          <p:nvSpPr>
            <p:cNvPr id="1057" name="Freeform 33"/>
            <p:cNvSpPr>
              <a:spLocks noChangeAspect="1"/>
            </p:cNvSpPr>
            <p:nvPr/>
          </p:nvSpPr>
          <p:spPr bwMode="auto">
            <a:xfrm>
              <a:off x="2316" y="2150"/>
              <a:ext cx="41" cy="5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3" y="23"/>
                </a:cxn>
                <a:cxn ang="0">
                  <a:pos x="5" y="27"/>
                </a:cxn>
                <a:cxn ang="0">
                  <a:pos x="39" y="62"/>
                </a:cxn>
                <a:cxn ang="0">
                  <a:pos x="38" y="34"/>
                </a:cxn>
                <a:cxn ang="0">
                  <a:pos x="3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0" y="10"/>
                </a:cxn>
                <a:cxn ang="0">
                  <a:pos x="0" y="13"/>
                </a:cxn>
              </a:cxnLst>
              <a:rect l="0" t="0" r="r" b="b"/>
              <a:pathLst>
                <a:path w="39" h="62">
                  <a:moveTo>
                    <a:pt x="0" y="13"/>
                  </a:moveTo>
                  <a:lnTo>
                    <a:pt x="2" y="16"/>
                  </a:lnTo>
                  <a:lnTo>
                    <a:pt x="3" y="18"/>
                  </a:lnTo>
                  <a:lnTo>
                    <a:pt x="3" y="23"/>
                  </a:lnTo>
                  <a:lnTo>
                    <a:pt x="5" y="27"/>
                  </a:lnTo>
                  <a:lnTo>
                    <a:pt x="39" y="62"/>
                  </a:lnTo>
                  <a:lnTo>
                    <a:pt x="38" y="34"/>
                  </a:lnTo>
                  <a:lnTo>
                    <a:pt x="3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58" name="Freeform 34"/>
            <p:cNvSpPr>
              <a:spLocks noChangeAspect="1"/>
            </p:cNvSpPr>
            <p:nvPr/>
          </p:nvSpPr>
          <p:spPr bwMode="auto">
            <a:xfrm>
              <a:off x="2525" y="1714"/>
              <a:ext cx="128" cy="50"/>
            </a:xfrm>
            <a:custGeom>
              <a:avLst/>
              <a:gdLst/>
              <a:ahLst/>
              <a:cxnLst>
                <a:cxn ang="0">
                  <a:pos x="129" y="30"/>
                </a:cxn>
                <a:cxn ang="0">
                  <a:pos x="113" y="24"/>
                </a:cxn>
                <a:cxn ang="0">
                  <a:pos x="98" y="20"/>
                </a:cxn>
                <a:cxn ang="0">
                  <a:pos x="82" y="16"/>
                </a:cxn>
                <a:cxn ang="0">
                  <a:pos x="66" y="11"/>
                </a:cxn>
                <a:cxn ang="0">
                  <a:pos x="49" y="8"/>
                </a:cxn>
                <a:cxn ang="0">
                  <a:pos x="33" y="6"/>
                </a:cxn>
                <a:cxn ang="0">
                  <a:pos x="17" y="3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5" y="21"/>
                </a:cxn>
                <a:cxn ang="0">
                  <a:pos x="31" y="24"/>
                </a:cxn>
                <a:cxn ang="0">
                  <a:pos x="49" y="27"/>
                </a:cxn>
                <a:cxn ang="0">
                  <a:pos x="64" y="30"/>
                </a:cxn>
                <a:cxn ang="0">
                  <a:pos x="80" y="34"/>
                </a:cxn>
                <a:cxn ang="0">
                  <a:pos x="96" y="39"/>
                </a:cxn>
                <a:cxn ang="0">
                  <a:pos x="112" y="44"/>
                </a:cxn>
                <a:cxn ang="0">
                  <a:pos x="128" y="50"/>
                </a:cxn>
                <a:cxn ang="0">
                  <a:pos x="128" y="44"/>
                </a:cxn>
                <a:cxn ang="0">
                  <a:pos x="129" y="40"/>
                </a:cxn>
                <a:cxn ang="0">
                  <a:pos x="129" y="36"/>
                </a:cxn>
                <a:cxn ang="0">
                  <a:pos x="129" y="30"/>
                </a:cxn>
              </a:cxnLst>
              <a:rect l="0" t="0" r="r" b="b"/>
              <a:pathLst>
                <a:path w="129" h="50">
                  <a:moveTo>
                    <a:pt x="129" y="30"/>
                  </a:moveTo>
                  <a:lnTo>
                    <a:pt x="113" y="24"/>
                  </a:lnTo>
                  <a:lnTo>
                    <a:pt x="98" y="20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49" y="8"/>
                  </a:lnTo>
                  <a:lnTo>
                    <a:pt x="33" y="6"/>
                  </a:lnTo>
                  <a:lnTo>
                    <a:pt x="17" y="3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5" y="21"/>
                  </a:lnTo>
                  <a:lnTo>
                    <a:pt x="31" y="24"/>
                  </a:lnTo>
                  <a:lnTo>
                    <a:pt x="49" y="27"/>
                  </a:lnTo>
                  <a:lnTo>
                    <a:pt x="64" y="30"/>
                  </a:lnTo>
                  <a:lnTo>
                    <a:pt x="80" y="34"/>
                  </a:lnTo>
                  <a:lnTo>
                    <a:pt x="96" y="39"/>
                  </a:lnTo>
                  <a:lnTo>
                    <a:pt x="112" y="44"/>
                  </a:lnTo>
                  <a:lnTo>
                    <a:pt x="128" y="50"/>
                  </a:lnTo>
                  <a:lnTo>
                    <a:pt x="128" y="44"/>
                  </a:lnTo>
                  <a:lnTo>
                    <a:pt x="129" y="40"/>
                  </a:lnTo>
                  <a:lnTo>
                    <a:pt x="129" y="36"/>
                  </a:lnTo>
                  <a:lnTo>
                    <a:pt x="129" y="3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59" name="Freeform 35"/>
            <p:cNvSpPr>
              <a:spLocks noChangeAspect="1"/>
            </p:cNvSpPr>
            <p:nvPr/>
          </p:nvSpPr>
          <p:spPr bwMode="auto">
            <a:xfrm>
              <a:off x="1484" y="1334"/>
              <a:ext cx="1934" cy="1932"/>
            </a:xfrm>
            <a:custGeom>
              <a:avLst/>
              <a:gdLst/>
              <a:ahLst/>
              <a:cxnLst>
                <a:cxn ang="0">
                  <a:pos x="72" y="710"/>
                </a:cxn>
                <a:cxn ang="0">
                  <a:pos x="190" y="1538"/>
                </a:cxn>
                <a:cxn ang="0">
                  <a:pos x="1248" y="1888"/>
                </a:cxn>
                <a:cxn ang="0">
                  <a:pos x="1924" y="1096"/>
                </a:cxn>
                <a:cxn ang="0">
                  <a:pos x="1712" y="1110"/>
                </a:cxn>
                <a:cxn ang="0">
                  <a:pos x="1708" y="963"/>
                </a:cxn>
                <a:cxn ang="0">
                  <a:pos x="1410" y="1321"/>
                </a:cxn>
                <a:cxn ang="0">
                  <a:pos x="1368" y="1109"/>
                </a:cxn>
                <a:cxn ang="0">
                  <a:pos x="1497" y="955"/>
                </a:cxn>
                <a:cxn ang="0">
                  <a:pos x="1414" y="870"/>
                </a:cxn>
                <a:cxn ang="0">
                  <a:pos x="1237" y="693"/>
                </a:cxn>
                <a:cxn ang="0">
                  <a:pos x="1395" y="654"/>
                </a:cxn>
                <a:cxn ang="0">
                  <a:pos x="1510" y="842"/>
                </a:cxn>
                <a:cxn ang="0">
                  <a:pos x="1554" y="959"/>
                </a:cxn>
                <a:cxn ang="0">
                  <a:pos x="1376" y="542"/>
                </a:cxn>
                <a:cxn ang="0">
                  <a:pos x="1571" y="638"/>
                </a:cxn>
                <a:cxn ang="0">
                  <a:pos x="1677" y="694"/>
                </a:cxn>
                <a:cxn ang="0">
                  <a:pos x="1569" y="498"/>
                </a:cxn>
                <a:cxn ang="0">
                  <a:pos x="1800" y="556"/>
                </a:cxn>
                <a:cxn ang="0">
                  <a:pos x="1932" y="963"/>
                </a:cxn>
                <a:cxn ang="0">
                  <a:pos x="1338" y="71"/>
                </a:cxn>
                <a:cxn ang="0">
                  <a:pos x="1509" y="209"/>
                </a:cxn>
                <a:cxn ang="0">
                  <a:pos x="1405" y="301"/>
                </a:cxn>
                <a:cxn ang="0">
                  <a:pos x="1358" y="524"/>
                </a:cxn>
                <a:cxn ang="0">
                  <a:pos x="1192" y="690"/>
                </a:cxn>
                <a:cxn ang="0">
                  <a:pos x="1143" y="779"/>
                </a:cxn>
                <a:cxn ang="0">
                  <a:pos x="1127" y="750"/>
                </a:cxn>
                <a:cxn ang="0">
                  <a:pos x="1034" y="936"/>
                </a:cxn>
                <a:cxn ang="0">
                  <a:pos x="1217" y="1172"/>
                </a:cxn>
                <a:cxn ang="0">
                  <a:pos x="1130" y="1637"/>
                </a:cxn>
                <a:cxn ang="0">
                  <a:pos x="1137" y="1706"/>
                </a:cxn>
                <a:cxn ang="0">
                  <a:pos x="1389" y="1574"/>
                </a:cxn>
                <a:cxn ang="0">
                  <a:pos x="1322" y="1408"/>
                </a:cxn>
                <a:cxn ang="0">
                  <a:pos x="1345" y="1365"/>
                </a:cxn>
                <a:cxn ang="0">
                  <a:pos x="1382" y="1441"/>
                </a:cxn>
                <a:cxn ang="0">
                  <a:pos x="1477" y="1528"/>
                </a:cxn>
                <a:cxn ang="0">
                  <a:pos x="933" y="1902"/>
                </a:cxn>
                <a:cxn ang="0">
                  <a:pos x="423" y="1498"/>
                </a:cxn>
                <a:cxn ang="0">
                  <a:pos x="704" y="1659"/>
                </a:cxn>
                <a:cxn ang="0">
                  <a:pos x="487" y="1480"/>
                </a:cxn>
                <a:cxn ang="0">
                  <a:pos x="728" y="1502"/>
                </a:cxn>
                <a:cxn ang="0">
                  <a:pos x="623" y="1420"/>
                </a:cxn>
                <a:cxn ang="0">
                  <a:pos x="535" y="1293"/>
                </a:cxn>
                <a:cxn ang="0">
                  <a:pos x="501" y="1017"/>
                </a:cxn>
                <a:cxn ang="0">
                  <a:pos x="602" y="1077"/>
                </a:cxn>
                <a:cxn ang="0">
                  <a:pos x="671" y="1070"/>
                </a:cxn>
                <a:cxn ang="0">
                  <a:pos x="694" y="1231"/>
                </a:cxn>
                <a:cxn ang="0">
                  <a:pos x="700" y="1210"/>
                </a:cxn>
                <a:cxn ang="0">
                  <a:pos x="638" y="834"/>
                </a:cxn>
                <a:cxn ang="0">
                  <a:pos x="553" y="889"/>
                </a:cxn>
                <a:cxn ang="0">
                  <a:pos x="379" y="999"/>
                </a:cxn>
                <a:cxn ang="0">
                  <a:pos x="245" y="1138"/>
                </a:cxn>
                <a:cxn ang="0">
                  <a:pos x="108" y="1250"/>
                </a:cxn>
                <a:cxn ang="0">
                  <a:pos x="292" y="1385"/>
                </a:cxn>
                <a:cxn ang="0">
                  <a:pos x="204" y="1495"/>
                </a:cxn>
                <a:cxn ang="0">
                  <a:pos x="206" y="1001"/>
                </a:cxn>
                <a:cxn ang="0">
                  <a:pos x="397" y="961"/>
                </a:cxn>
                <a:cxn ang="0">
                  <a:pos x="652" y="488"/>
                </a:cxn>
                <a:cxn ang="0">
                  <a:pos x="656" y="478"/>
                </a:cxn>
                <a:cxn ang="0">
                  <a:pos x="242" y="799"/>
                </a:cxn>
                <a:cxn ang="0">
                  <a:pos x="505" y="357"/>
                </a:cxn>
                <a:cxn ang="0">
                  <a:pos x="786" y="15"/>
                </a:cxn>
              </a:cxnLst>
              <a:rect l="0" t="0" r="r" b="b"/>
              <a:pathLst>
                <a:path w="1932" h="1930">
                  <a:moveTo>
                    <a:pt x="89" y="559"/>
                  </a:moveTo>
                  <a:lnTo>
                    <a:pt x="119" y="583"/>
                  </a:lnTo>
                  <a:lnTo>
                    <a:pt x="137" y="546"/>
                  </a:lnTo>
                  <a:lnTo>
                    <a:pt x="157" y="510"/>
                  </a:lnTo>
                  <a:lnTo>
                    <a:pt x="177" y="474"/>
                  </a:lnTo>
                  <a:lnTo>
                    <a:pt x="200" y="439"/>
                  </a:lnTo>
                  <a:lnTo>
                    <a:pt x="223" y="406"/>
                  </a:lnTo>
                  <a:lnTo>
                    <a:pt x="249" y="373"/>
                  </a:lnTo>
                  <a:lnTo>
                    <a:pt x="276" y="341"/>
                  </a:lnTo>
                  <a:lnTo>
                    <a:pt x="305" y="311"/>
                  </a:lnTo>
                  <a:lnTo>
                    <a:pt x="423" y="431"/>
                  </a:lnTo>
                  <a:lnTo>
                    <a:pt x="377" y="483"/>
                  </a:lnTo>
                  <a:lnTo>
                    <a:pt x="335" y="537"/>
                  </a:lnTo>
                  <a:lnTo>
                    <a:pt x="299" y="596"/>
                  </a:lnTo>
                  <a:lnTo>
                    <a:pt x="268" y="658"/>
                  </a:lnTo>
                  <a:lnTo>
                    <a:pt x="243" y="724"/>
                  </a:lnTo>
                  <a:lnTo>
                    <a:pt x="224" y="792"/>
                  </a:lnTo>
                  <a:lnTo>
                    <a:pt x="211" y="863"/>
                  </a:lnTo>
                  <a:lnTo>
                    <a:pt x="206" y="936"/>
                  </a:lnTo>
                  <a:lnTo>
                    <a:pt x="37" y="936"/>
                  </a:lnTo>
                  <a:lnTo>
                    <a:pt x="40" y="890"/>
                  </a:lnTo>
                  <a:lnTo>
                    <a:pt x="44" y="844"/>
                  </a:lnTo>
                  <a:lnTo>
                    <a:pt x="52" y="799"/>
                  </a:lnTo>
                  <a:lnTo>
                    <a:pt x="62" y="755"/>
                  </a:lnTo>
                  <a:lnTo>
                    <a:pt x="72" y="710"/>
                  </a:lnTo>
                  <a:lnTo>
                    <a:pt x="86" y="667"/>
                  </a:lnTo>
                  <a:lnTo>
                    <a:pt x="102" y="625"/>
                  </a:lnTo>
                  <a:lnTo>
                    <a:pt x="119" y="583"/>
                  </a:lnTo>
                  <a:lnTo>
                    <a:pt x="89" y="559"/>
                  </a:lnTo>
                  <a:lnTo>
                    <a:pt x="69" y="606"/>
                  </a:lnTo>
                  <a:lnTo>
                    <a:pt x="50" y="654"/>
                  </a:lnTo>
                  <a:lnTo>
                    <a:pt x="36" y="703"/>
                  </a:lnTo>
                  <a:lnTo>
                    <a:pt x="23" y="753"/>
                  </a:lnTo>
                  <a:lnTo>
                    <a:pt x="13" y="805"/>
                  </a:lnTo>
                  <a:lnTo>
                    <a:pt x="6" y="857"/>
                  </a:lnTo>
                  <a:lnTo>
                    <a:pt x="1" y="910"/>
                  </a:lnTo>
                  <a:lnTo>
                    <a:pt x="0" y="963"/>
                  </a:lnTo>
                  <a:lnTo>
                    <a:pt x="1" y="1011"/>
                  </a:lnTo>
                  <a:lnTo>
                    <a:pt x="4" y="1060"/>
                  </a:lnTo>
                  <a:lnTo>
                    <a:pt x="10" y="1106"/>
                  </a:lnTo>
                  <a:lnTo>
                    <a:pt x="19" y="1154"/>
                  </a:lnTo>
                  <a:lnTo>
                    <a:pt x="29" y="1200"/>
                  </a:lnTo>
                  <a:lnTo>
                    <a:pt x="42" y="1244"/>
                  </a:lnTo>
                  <a:lnTo>
                    <a:pt x="56" y="1290"/>
                  </a:lnTo>
                  <a:lnTo>
                    <a:pt x="73" y="1334"/>
                  </a:lnTo>
                  <a:lnTo>
                    <a:pt x="92" y="1377"/>
                  </a:lnTo>
                  <a:lnTo>
                    <a:pt x="114" y="1418"/>
                  </a:lnTo>
                  <a:lnTo>
                    <a:pt x="137" y="1460"/>
                  </a:lnTo>
                  <a:lnTo>
                    <a:pt x="163" y="1499"/>
                  </a:lnTo>
                  <a:lnTo>
                    <a:pt x="190" y="1538"/>
                  </a:lnTo>
                  <a:lnTo>
                    <a:pt x="219" y="1575"/>
                  </a:lnTo>
                  <a:lnTo>
                    <a:pt x="250" y="1613"/>
                  </a:lnTo>
                  <a:lnTo>
                    <a:pt x="283" y="1647"/>
                  </a:lnTo>
                  <a:lnTo>
                    <a:pt x="318" y="1681"/>
                  </a:lnTo>
                  <a:lnTo>
                    <a:pt x="354" y="1712"/>
                  </a:lnTo>
                  <a:lnTo>
                    <a:pt x="391" y="1741"/>
                  </a:lnTo>
                  <a:lnTo>
                    <a:pt x="430" y="1768"/>
                  </a:lnTo>
                  <a:lnTo>
                    <a:pt x="471" y="1793"/>
                  </a:lnTo>
                  <a:lnTo>
                    <a:pt x="511" y="1816"/>
                  </a:lnTo>
                  <a:lnTo>
                    <a:pt x="553" y="1837"/>
                  </a:lnTo>
                  <a:lnTo>
                    <a:pt x="596" y="1856"/>
                  </a:lnTo>
                  <a:lnTo>
                    <a:pt x="641" y="1873"/>
                  </a:lnTo>
                  <a:lnTo>
                    <a:pt x="685" y="1888"/>
                  </a:lnTo>
                  <a:lnTo>
                    <a:pt x="730" y="1901"/>
                  </a:lnTo>
                  <a:lnTo>
                    <a:pt x="776" y="1911"/>
                  </a:lnTo>
                  <a:lnTo>
                    <a:pt x="823" y="1920"/>
                  </a:lnTo>
                  <a:lnTo>
                    <a:pt x="870" y="1925"/>
                  </a:lnTo>
                  <a:lnTo>
                    <a:pt x="919" y="1928"/>
                  </a:lnTo>
                  <a:lnTo>
                    <a:pt x="966" y="1930"/>
                  </a:lnTo>
                  <a:lnTo>
                    <a:pt x="1015" y="1928"/>
                  </a:lnTo>
                  <a:lnTo>
                    <a:pt x="1063" y="1925"/>
                  </a:lnTo>
                  <a:lnTo>
                    <a:pt x="1110" y="1920"/>
                  </a:lnTo>
                  <a:lnTo>
                    <a:pt x="1156" y="1911"/>
                  </a:lnTo>
                  <a:lnTo>
                    <a:pt x="1202" y="1901"/>
                  </a:lnTo>
                  <a:lnTo>
                    <a:pt x="1248" y="1888"/>
                  </a:lnTo>
                  <a:lnTo>
                    <a:pt x="1293" y="1873"/>
                  </a:lnTo>
                  <a:lnTo>
                    <a:pt x="1336" y="1856"/>
                  </a:lnTo>
                  <a:lnTo>
                    <a:pt x="1379" y="1837"/>
                  </a:lnTo>
                  <a:lnTo>
                    <a:pt x="1421" y="1816"/>
                  </a:lnTo>
                  <a:lnTo>
                    <a:pt x="1461" y="1793"/>
                  </a:lnTo>
                  <a:lnTo>
                    <a:pt x="1502" y="1768"/>
                  </a:lnTo>
                  <a:lnTo>
                    <a:pt x="1541" y="1741"/>
                  </a:lnTo>
                  <a:lnTo>
                    <a:pt x="1578" y="1712"/>
                  </a:lnTo>
                  <a:lnTo>
                    <a:pt x="1614" y="1681"/>
                  </a:lnTo>
                  <a:lnTo>
                    <a:pt x="1649" y="1647"/>
                  </a:lnTo>
                  <a:lnTo>
                    <a:pt x="1677" y="1617"/>
                  </a:lnTo>
                  <a:lnTo>
                    <a:pt x="1706" y="1585"/>
                  </a:lnTo>
                  <a:lnTo>
                    <a:pt x="1732" y="1552"/>
                  </a:lnTo>
                  <a:lnTo>
                    <a:pt x="1757" y="1518"/>
                  </a:lnTo>
                  <a:lnTo>
                    <a:pt x="1781" y="1483"/>
                  </a:lnTo>
                  <a:lnTo>
                    <a:pt x="1803" y="1449"/>
                  </a:lnTo>
                  <a:lnTo>
                    <a:pt x="1823" y="1411"/>
                  </a:lnTo>
                  <a:lnTo>
                    <a:pt x="1840" y="1374"/>
                  </a:lnTo>
                  <a:lnTo>
                    <a:pt x="1857" y="1336"/>
                  </a:lnTo>
                  <a:lnTo>
                    <a:pt x="1873" y="1298"/>
                  </a:lnTo>
                  <a:lnTo>
                    <a:pt x="1886" y="1259"/>
                  </a:lnTo>
                  <a:lnTo>
                    <a:pt x="1898" y="1218"/>
                  </a:lnTo>
                  <a:lnTo>
                    <a:pt x="1908" y="1178"/>
                  </a:lnTo>
                  <a:lnTo>
                    <a:pt x="1916" y="1138"/>
                  </a:lnTo>
                  <a:lnTo>
                    <a:pt x="1924" y="1096"/>
                  </a:lnTo>
                  <a:lnTo>
                    <a:pt x="1928" y="1054"/>
                  </a:lnTo>
                  <a:lnTo>
                    <a:pt x="1891" y="1046"/>
                  </a:lnTo>
                  <a:lnTo>
                    <a:pt x="1886" y="1086"/>
                  </a:lnTo>
                  <a:lnTo>
                    <a:pt x="1879" y="1128"/>
                  </a:lnTo>
                  <a:lnTo>
                    <a:pt x="1872" y="1166"/>
                  </a:lnTo>
                  <a:lnTo>
                    <a:pt x="1862" y="1205"/>
                  </a:lnTo>
                  <a:lnTo>
                    <a:pt x="1850" y="1244"/>
                  </a:lnTo>
                  <a:lnTo>
                    <a:pt x="1837" y="1282"/>
                  </a:lnTo>
                  <a:lnTo>
                    <a:pt x="1823" y="1319"/>
                  </a:lnTo>
                  <a:lnTo>
                    <a:pt x="1807" y="1355"/>
                  </a:lnTo>
                  <a:lnTo>
                    <a:pt x="1790" y="1391"/>
                  </a:lnTo>
                  <a:lnTo>
                    <a:pt x="1771" y="1426"/>
                  </a:lnTo>
                  <a:lnTo>
                    <a:pt x="1751" y="1459"/>
                  </a:lnTo>
                  <a:lnTo>
                    <a:pt x="1729" y="1492"/>
                  </a:lnTo>
                  <a:lnTo>
                    <a:pt x="1706" y="1524"/>
                  </a:lnTo>
                  <a:lnTo>
                    <a:pt x="1682" y="1554"/>
                  </a:lnTo>
                  <a:lnTo>
                    <a:pt x="1657" y="1583"/>
                  </a:lnTo>
                  <a:lnTo>
                    <a:pt x="1630" y="1611"/>
                  </a:lnTo>
                  <a:lnTo>
                    <a:pt x="1512" y="1493"/>
                  </a:lnTo>
                  <a:lnTo>
                    <a:pt x="1561" y="1437"/>
                  </a:lnTo>
                  <a:lnTo>
                    <a:pt x="1604" y="1378"/>
                  </a:lnTo>
                  <a:lnTo>
                    <a:pt x="1640" y="1316"/>
                  </a:lnTo>
                  <a:lnTo>
                    <a:pt x="1672" y="1250"/>
                  </a:lnTo>
                  <a:lnTo>
                    <a:pt x="1695" y="1181"/>
                  </a:lnTo>
                  <a:lnTo>
                    <a:pt x="1712" y="1110"/>
                  </a:lnTo>
                  <a:lnTo>
                    <a:pt x="1724" y="1038"/>
                  </a:lnTo>
                  <a:lnTo>
                    <a:pt x="1726" y="963"/>
                  </a:lnTo>
                  <a:lnTo>
                    <a:pt x="1726" y="961"/>
                  </a:lnTo>
                  <a:lnTo>
                    <a:pt x="1726" y="959"/>
                  </a:lnTo>
                  <a:lnTo>
                    <a:pt x="1726" y="956"/>
                  </a:lnTo>
                  <a:lnTo>
                    <a:pt x="1726" y="955"/>
                  </a:lnTo>
                  <a:lnTo>
                    <a:pt x="1793" y="955"/>
                  </a:lnTo>
                  <a:lnTo>
                    <a:pt x="1793" y="936"/>
                  </a:lnTo>
                  <a:lnTo>
                    <a:pt x="1726" y="936"/>
                  </a:lnTo>
                  <a:lnTo>
                    <a:pt x="1726" y="926"/>
                  </a:lnTo>
                  <a:lnTo>
                    <a:pt x="1725" y="914"/>
                  </a:lnTo>
                  <a:lnTo>
                    <a:pt x="1725" y="904"/>
                  </a:lnTo>
                  <a:lnTo>
                    <a:pt x="1724" y="894"/>
                  </a:lnTo>
                  <a:lnTo>
                    <a:pt x="1705" y="894"/>
                  </a:lnTo>
                  <a:lnTo>
                    <a:pt x="1706" y="904"/>
                  </a:lnTo>
                  <a:lnTo>
                    <a:pt x="1706" y="914"/>
                  </a:lnTo>
                  <a:lnTo>
                    <a:pt x="1708" y="926"/>
                  </a:lnTo>
                  <a:lnTo>
                    <a:pt x="1708" y="936"/>
                  </a:lnTo>
                  <a:lnTo>
                    <a:pt x="1626" y="936"/>
                  </a:lnTo>
                  <a:lnTo>
                    <a:pt x="1620" y="955"/>
                  </a:lnTo>
                  <a:lnTo>
                    <a:pt x="1708" y="955"/>
                  </a:lnTo>
                  <a:lnTo>
                    <a:pt x="1708" y="956"/>
                  </a:lnTo>
                  <a:lnTo>
                    <a:pt x="1708" y="959"/>
                  </a:lnTo>
                  <a:lnTo>
                    <a:pt x="1708" y="961"/>
                  </a:lnTo>
                  <a:lnTo>
                    <a:pt x="1708" y="963"/>
                  </a:lnTo>
                  <a:lnTo>
                    <a:pt x="1703" y="1038"/>
                  </a:lnTo>
                  <a:lnTo>
                    <a:pt x="1693" y="1110"/>
                  </a:lnTo>
                  <a:lnTo>
                    <a:pt x="1676" y="1179"/>
                  </a:lnTo>
                  <a:lnTo>
                    <a:pt x="1652" y="1247"/>
                  </a:lnTo>
                  <a:lnTo>
                    <a:pt x="1621" y="1310"/>
                  </a:lnTo>
                  <a:lnTo>
                    <a:pt x="1587" y="1371"/>
                  </a:lnTo>
                  <a:lnTo>
                    <a:pt x="1545" y="1429"/>
                  </a:lnTo>
                  <a:lnTo>
                    <a:pt x="1499" y="1480"/>
                  </a:lnTo>
                  <a:lnTo>
                    <a:pt x="1389" y="1371"/>
                  </a:lnTo>
                  <a:lnTo>
                    <a:pt x="1424" y="1331"/>
                  </a:lnTo>
                  <a:lnTo>
                    <a:pt x="1456" y="1289"/>
                  </a:lnTo>
                  <a:lnTo>
                    <a:pt x="1482" y="1244"/>
                  </a:lnTo>
                  <a:lnTo>
                    <a:pt x="1505" y="1198"/>
                  </a:lnTo>
                  <a:lnTo>
                    <a:pt x="1523" y="1151"/>
                  </a:lnTo>
                  <a:lnTo>
                    <a:pt x="1538" y="1100"/>
                  </a:lnTo>
                  <a:lnTo>
                    <a:pt x="1548" y="1048"/>
                  </a:lnTo>
                  <a:lnTo>
                    <a:pt x="1554" y="997"/>
                  </a:lnTo>
                  <a:lnTo>
                    <a:pt x="1533" y="997"/>
                  </a:lnTo>
                  <a:lnTo>
                    <a:pt x="1528" y="1048"/>
                  </a:lnTo>
                  <a:lnTo>
                    <a:pt x="1519" y="1099"/>
                  </a:lnTo>
                  <a:lnTo>
                    <a:pt x="1505" y="1148"/>
                  </a:lnTo>
                  <a:lnTo>
                    <a:pt x="1486" y="1194"/>
                  </a:lnTo>
                  <a:lnTo>
                    <a:pt x="1464" y="1238"/>
                  </a:lnTo>
                  <a:lnTo>
                    <a:pt x="1438" y="1282"/>
                  </a:lnTo>
                  <a:lnTo>
                    <a:pt x="1410" y="1321"/>
                  </a:lnTo>
                  <a:lnTo>
                    <a:pt x="1376" y="1358"/>
                  </a:lnTo>
                  <a:lnTo>
                    <a:pt x="1319" y="1300"/>
                  </a:lnTo>
                  <a:lnTo>
                    <a:pt x="1317" y="1293"/>
                  </a:lnTo>
                  <a:lnTo>
                    <a:pt x="1316" y="1286"/>
                  </a:lnTo>
                  <a:lnTo>
                    <a:pt x="1313" y="1282"/>
                  </a:lnTo>
                  <a:lnTo>
                    <a:pt x="1310" y="1279"/>
                  </a:lnTo>
                  <a:lnTo>
                    <a:pt x="1302" y="1274"/>
                  </a:lnTo>
                  <a:lnTo>
                    <a:pt x="1296" y="1270"/>
                  </a:lnTo>
                  <a:lnTo>
                    <a:pt x="1290" y="1269"/>
                  </a:lnTo>
                  <a:lnTo>
                    <a:pt x="1289" y="1267"/>
                  </a:lnTo>
                  <a:lnTo>
                    <a:pt x="1296" y="1202"/>
                  </a:lnTo>
                  <a:lnTo>
                    <a:pt x="1267" y="1210"/>
                  </a:lnTo>
                  <a:lnTo>
                    <a:pt x="1253" y="1215"/>
                  </a:lnTo>
                  <a:lnTo>
                    <a:pt x="1258" y="1208"/>
                  </a:lnTo>
                  <a:lnTo>
                    <a:pt x="1266" y="1201"/>
                  </a:lnTo>
                  <a:lnTo>
                    <a:pt x="1271" y="1194"/>
                  </a:lnTo>
                  <a:lnTo>
                    <a:pt x="1277" y="1187"/>
                  </a:lnTo>
                  <a:lnTo>
                    <a:pt x="1281" y="1178"/>
                  </a:lnTo>
                  <a:lnTo>
                    <a:pt x="1287" y="1171"/>
                  </a:lnTo>
                  <a:lnTo>
                    <a:pt x="1293" y="1164"/>
                  </a:lnTo>
                  <a:lnTo>
                    <a:pt x="1297" y="1155"/>
                  </a:lnTo>
                  <a:lnTo>
                    <a:pt x="1313" y="1145"/>
                  </a:lnTo>
                  <a:lnTo>
                    <a:pt x="1330" y="1133"/>
                  </a:lnTo>
                  <a:lnTo>
                    <a:pt x="1349" y="1120"/>
                  </a:lnTo>
                  <a:lnTo>
                    <a:pt x="1368" y="1109"/>
                  </a:lnTo>
                  <a:lnTo>
                    <a:pt x="1385" y="1097"/>
                  </a:lnTo>
                  <a:lnTo>
                    <a:pt x="1400" y="1089"/>
                  </a:lnTo>
                  <a:lnTo>
                    <a:pt x="1410" y="1083"/>
                  </a:lnTo>
                  <a:lnTo>
                    <a:pt x="1412" y="1080"/>
                  </a:lnTo>
                  <a:lnTo>
                    <a:pt x="1414" y="1079"/>
                  </a:lnTo>
                  <a:lnTo>
                    <a:pt x="1417" y="1074"/>
                  </a:lnTo>
                  <a:lnTo>
                    <a:pt x="1421" y="1070"/>
                  </a:lnTo>
                  <a:lnTo>
                    <a:pt x="1423" y="1063"/>
                  </a:lnTo>
                  <a:lnTo>
                    <a:pt x="1423" y="1057"/>
                  </a:lnTo>
                  <a:lnTo>
                    <a:pt x="1417" y="1053"/>
                  </a:lnTo>
                  <a:lnTo>
                    <a:pt x="1407" y="1048"/>
                  </a:lnTo>
                  <a:lnTo>
                    <a:pt x="1388" y="1048"/>
                  </a:lnTo>
                  <a:lnTo>
                    <a:pt x="1384" y="1050"/>
                  </a:lnTo>
                  <a:lnTo>
                    <a:pt x="1375" y="1050"/>
                  </a:lnTo>
                  <a:lnTo>
                    <a:pt x="1365" y="1046"/>
                  </a:lnTo>
                  <a:lnTo>
                    <a:pt x="1356" y="1034"/>
                  </a:lnTo>
                  <a:lnTo>
                    <a:pt x="1352" y="1015"/>
                  </a:lnTo>
                  <a:lnTo>
                    <a:pt x="1351" y="994"/>
                  </a:lnTo>
                  <a:lnTo>
                    <a:pt x="1349" y="976"/>
                  </a:lnTo>
                  <a:lnTo>
                    <a:pt x="1349" y="969"/>
                  </a:lnTo>
                  <a:lnTo>
                    <a:pt x="1351" y="968"/>
                  </a:lnTo>
                  <a:lnTo>
                    <a:pt x="1353" y="965"/>
                  </a:lnTo>
                  <a:lnTo>
                    <a:pt x="1356" y="961"/>
                  </a:lnTo>
                  <a:lnTo>
                    <a:pt x="1361" y="955"/>
                  </a:lnTo>
                  <a:lnTo>
                    <a:pt x="1497" y="955"/>
                  </a:lnTo>
                  <a:lnTo>
                    <a:pt x="1500" y="936"/>
                  </a:lnTo>
                  <a:lnTo>
                    <a:pt x="1375" y="936"/>
                  </a:lnTo>
                  <a:lnTo>
                    <a:pt x="1382" y="927"/>
                  </a:lnTo>
                  <a:lnTo>
                    <a:pt x="1389" y="920"/>
                  </a:lnTo>
                  <a:lnTo>
                    <a:pt x="1397" y="914"/>
                  </a:lnTo>
                  <a:lnTo>
                    <a:pt x="1402" y="909"/>
                  </a:lnTo>
                  <a:lnTo>
                    <a:pt x="1410" y="904"/>
                  </a:lnTo>
                  <a:lnTo>
                    <a:pt x="1415" y="900"/>
                  </a:lnTo>
                  <a:lnTo>
                    <a:pt x="1423" y="897"/>
                  </a:lnTo>
                  <a:lnTo>
                    <a:pt x="1428" y="894"/>
                  </a:lnTo>
                  <a:lnTo>
                    <a:pt x="1434" y="891"/>
                  </a:lnTo>
                  <a:lnTo>
                    <a:pt x="1440" y="889"/>
                  </a:lnTo>
                  <a:lnTo>
                    <a:pt x="1443" y="884"/>
                  </a:lnTo>
                  <a:lnTo>
                    <a:pt x="1446" y="880"/>
                  </a:lnTo>
                  <a:lnTo>
                    <a:pt x="1447" y="867"/>
                  </a:lnTo>
                  <a:lnTo>
                    <a:pt x="1448" y="851"/>
                  </a:lnTo>
                  <a:lnTo>
                    <a:pt x="1448" y="840"/>
                  </a:lnTo>
                  <a:lnTo>
                    <a:pt x="1448" y="834"/>
                  </a:lnTo>
                  <a:lnTo>
                    <a:pt x="1447" y="835"/>
                  </a:lnTo>
                  <a:lnTo>
                    <a:pt x="1444" y="840"/>
                  </a:lnTo>
                  <a:lnTo>
                    <a:pt x="1440" y="845"/>
                  </a:lnTo>
                  <a:lnTo>
                    <a:pt x="1436" y="851"/>
                  </a:lnTo>
                  <a:lnTo>
                    <a:pt x="1428" y="858"/>
                  </a:lnTo>
                  <a:lnTo>
                    <a:pt x="1421" y="866"/>
                  </a:lnTo>
                  <a:lnTo>
                    <a:pt x="1414" y="870"/>
                  </a:lnTo>
                  <a:lnTo>
                    <a:pt x="1405" y="873"/>
                  </a:lnTo>
                  <a:lnTo>
                    <a:pt x="1397" y="868"/>
                  </a:lnTo>
                  <a:lnTo>
                    <a:pt x="1398" y="857"/>
                  </a:lnTo>
                  <a:lnTo>
                    <a:pt x="1400" y="844"/>
                  </a:lnTo>
                  <a:lnTo>
                    <a:pt x="1395" y="834"/>
                  </a:lnTo>
                  <a:lnTo>
                    <a:pt x="1385" y="832"/>
                  </a:lnTo>
                  <a:lnTo>
                    <a:pt x="1375" y="838"/>
                  </a:lnTo>
                  <a:lnTo>
                    <a:pt x="1364" y="845"/>
                  </a:lnTo>
                  <a:lnTo>
                    <a:pt x="1353" y="851"/>
                  </a:lnTo>
                  <a:lnTo>
                    <a:pt x="1346" y="851"/>
                  </a:lnTo>
                  <a:lnTo>
                    <a:pt x="1342" y="847"/>
                  </a:lnTo>
                  <a:lnTo>
                    <a:pt x="1342" y="838"/>
                  </a:lnTo>
                  <a:lnTo>
                    <a:pt x="1342" y="827"/>
                  </a:lnTo>
                  <a:lnTo>
                    <a:pt x="1339" y="817"/>
                  </a:lnTo>
                  <a:lnTo>
                    <a:pt x="1329" y="805"/>
                  </a:lnTo>
                  <a:lnTo>
                    <a:pt x="1316" y="794"/>
                  </a:lnTo>
                  <a:lnTo>
                    <a:pt x="1302" y="781"/>
                  </a:lnTo>
                  <a:lnTo>
                    <a:pt x="1294" y="769"/>
                  </a:lnTo>
                  <a:lnTo>
                    <a:pt x="1287" y="758"/>
                  </a:lnTo>
                  <a:lnTo>
                    <a:pt x="1280" y="746"/>
                  </a:lnTo>
                  <a:lnTo>
                    <a:pt x="1273" y="735"/>
                  </a:lnTo>
                  <a:lnTo>
                    <a:pt x="1264" y="724"/>
                  </a:lnTo>
                  <a:lnTo>
                    <a:pt x="1256" y="713"/>
                  </a:lnTo>
                  <a:lnTo>
                    <a:pt x="1247" y="703"/>
                  </a:lnTo>
                  <a:lnTo>
                    <a:pt x="1237" y="693"/>
                  </a:lnTo>
                  <a:lnTo>
                    <a:pt x="1234" y="690"/>
                  </a:lnTo>
                  <a:lnTo>
                    <a:pt x="1232" y="688"/>
                  </a:lnTo>
                  <a:lnTo>
                    <a:pt x="1230" y="686"/>
                  </a:lnTo>
                  <a:lnTo>
                    <a:pt x="1227" y="684"/>
                  </a:lnTo>
                  <a:lnTo>
                    <a:pt x="1359" y="550"/>
                  </a:lnTo>
                  <a:lnTo>
                    <a:pt x="1362" y="553"/>
                  </a:lnTo>
                  <a:lnTo>
                    <a:pt x="1365" y="556"/>
                  </a:lnTo>
                  <a:lnTo>
                    <a:pt x="1366" y="557"/>
                  </a:lnTo>
                  <a:lnTo>
                    <a:pt x="1369" y="560"/>
                  </a:lnTo>
                  <a:lnTo>
                    <a:pt x="1375" y="567"/>
                  </a:lnTo>
                  <a:lnTo>
                    <a:pt x="1381" y="573"/>
                  </a:lnTo>
                  <a:lnTo>
                    <a:pt x="1387" y="580"/>
                  </a:lnTo>
                  <a:lnTo>
                    <a:pt x="1394" y="588"/>
                  </a:lnTo>
                  <a:lnTo>
                    <a:pt x="1400" y="593"/>
                  </a:lnTo>
                  <a:lnTo>
                    <a:pt x="1405" y="601"/>
                  </a:lnTo>
                  <a:lnTo>
                    <a:pt x="1411" y="608"/>
                  </a:lnTo>
                  <a:lnTo>
                    <a:pt x="1417" y="615"/>
                  </a:lnTo>
                  <a:lnTo>
                    <a:pt x="1408" y="606"/>
                  </a:lnTo>
                  <a:lnTo>
                    <a:pt x="1402" y="602"/>
                  </a:lnTo>
                  <a:lnTo>
                    <a:pt x="1400" y="603"/>
                  </a:lnTo>
                  <a:lnTo>
                    <a:pt x="1395" y="608"/>
                  </a:lnTo>
                  <a:lnTo>
                    <a:pt x="1392" y="618"/>
                  </a:lnTo>
                  <a:lnTo>
                    <a:pt x="1392" y="631"/>
                  </a:lnTo>
                  <a:lnTo>
                    <a:pt x="1394" y="644"/>
                  </a:lnTo>
                  <a:lnTo>
                    <a:pt x="1395" y="654"/>
                  </a:lnTo>
                  <a:lnTo>
                    <a:pt x="1400" y="665"/>
                  </a:lnTo>
                  <a:lnTo>
                    <a:pt x="1408" y="681"/>
                  </a:lnTo>
                  <a:lnTo>
                    <a:pt x="1421" y="701"/>
                  </a:lnTo>
                  <a:lnTo>
                    <a:pt x="1434" y="719"/>
                  </a:lnTo>
                  <a:lnTo>
                    <a:pt x="1441" y="727"/>
                  </a:lnTo>
                  <a:lnTo>
                    <a:pt x="1447" y="735"/>
                  </a:lnTo>
                  <a:lnTo>
                    <a:pt x="1454" y="743"/>
                  </a:lnTo>
                  <a:lnTo>
                    <a:pt x="1460" y="750"/>
                  </a:lnTo>
                  <a:lnTo>
                    <a:pt x="1466" y="758"/>
                  </a:lnTo>
                  <a:lnTo>
                    <a:pt x="1470" y="765"/>
                  </a:lnTo>
                  <a:lnTo>
                    <a:pt x="1476" y="772"/>
                  </a:lnTo>
                  <a:lnTo>
                    <a:pt x="1482" y="779"/>
                  </a:lnTo>
                  <a:lnTo>
                    <a:pt x="1487" y="805"/>
                  </a:lnTo>
                  <a:lnTo>
                    <a:pt x="1486" y="841"/>
                  </a:lnTo>
                  <a:lnTo>
                    <a:pt x="1483" y="876"/>
                  </a:lnTo>
                  <a:lnTo>
                    <a:pt x="1482" y="890"/>
                  </a:lnTo>
                  <a:lnTo>
                    <a:pt x="1482" y="890"/>
                  </a:lnTo>
                  <a:lnTo>
                    <a:pt x="1484" y="889"/>
                  </a:lnTo>
                  <a:lnTo>
                    <a:pt x="1489" y="887"/>
                  </a:lnTo>
                  <a:lnTo>
                    <a:pt x="1499" y="883"/>
                  </a:lnTo>
                  <a:lnTo>
                    <a:pt x="1509" y="878"/>
                  </a:lnTo>
                  <a:lnTo>
                    <a:pt x="1515" y="874"/>
                  </a:lnTo>
                  <a:lnTo>
                    <a:pt x="1516" y="867"/>
                  </a:lnTo>
                  <a:lnTo>
                    <a:pt x="1513" y="854"/>
                  </a:lnTo>
                  <a:lnTo>
                    <a:pt x="1510" y="842"/>
                  </a:lnTo>
                  <a:lnTo>
                    <a:pt x="1510" y="828"/>
                  </a:lnTo>
                  <a:lnTo>
                    <a:pt x="1509" y="814"/>
                  </a:lnTo>
                  <a:lnTo>
                    <a:pt x="1510" y="798"/>
                  </a:lnTo>
                  <a:lnTo>
                    <a:pt x="1520" y="831"/>
                  </a:lnTo>
                  <a:lnTo>
                    <a:pt x="1528" y="866"/>
                  </a:lnTo>
                  <a:lnTo>
                    <a:pt x="1532" y="900"/>
                  </a:lnTo>
                  <a:lnTo>
                    <a:pt x="1535" y="936"/>
                  </a:lnTo>
                  <a:lnTo>
                    <a:pt x="1500" y="936"/>
                  </a:lnTo>
                  <a:lnTo>
                    <a:pt x="1497" y="955"/>
                  </a:lnTo>
                  <a:lnTo>
                    <a:pt x="1535" y="955"/>
                  </a:lnTo>
                  <a:lnTo>
                    <a:pt x="1535" y="956"/>
                  </a:lnTo>
                  <a:lnTo>
                    <a:pt x="1535" y="959"/>
                  </a:lnTo>
                  <a:lnTo>
                    <a:pt x="1535" y="961"/>
                  </a:lnTo>
                  <a:lnTo>
                    <a:pt x="1535" y="963"/>
                  </a:lnTo>
                  <a:lnTo>
                    <a:pt x="1535" y="972"/>
                  </a:lnTo>
                  <a:lnTo>
                    <a:pt x="1535" y="979"/>
                  </a:lnTo>
                  <a:lnTo>
                    <a:pt x="1535" y="988"/>
                  </a:lnTo>
                  <a:lnTo>
                    <a:pt x="1533" y="997"/>
                  </a:lnTo>
                  <a:lnTo>
                    <a:pt x="1554" y="997"/>
                  </a:lnTo>
                  <a:lnTo>
                    <a:pt x="1554" y="988"/>
                  </a:lnTo>
                  <a:lnTo>
                    <a:pt x="1554" y="979"/>
                  </a:lnTo>
                  <a:lnTo>
                    <a:pt x="1554" y="972"/>
                  </a:lnTo>
                  <a:lnTo>
                    <a:pt x="1554" y="963"/>
                  </a:lnTo>
                  <a:lnTo>
                    <a:pt x="1554" y="961"/>
                  </a:lnTo>
                  <a:lnTo>
                    <a:pt x="1554" y="959"/>
                  </a:lnTo>
                  <a:lnTo>
                    <a:pt x="1554" y="956"/>
                  </a:lnTo>
                  <a:lnTo>
                    <a:pt x="1554" y="955"/>
                  </a:lnTo>
                  <a:lnTo>
                    <a:pt x="1620" y="955"/>
                  </a:lnTo>
                  <a:lnTo>
                    <a:pt x="1626" y="936"/>
                  </a:lnTo>
                  <a:lnTo>
                    <a:pt x="1554" y="936"/>
                  </a:lnTo>
                  <a:lnTo>
                    <a:pt x="1549" y="891"/>
                  </a:lnTo>
                  <a:lnTo>
                    <a:pt x="1544" y="848"/>
                  </a:lnTo>
                  <a:lnTo>
                    <a:pt x="1533" y="806"/>
                  </a:lnTo>
                  <a:lnTo>
                    <a:pt x="1520" y="765"/>
                  </a:lnTo>
                  <a:lnTo>
                    <a:pt x="1522" y="759"/>
                  </a:lnTo>
                  <a:lnTo>
                    <a:pt x="1523" y="755"/>
                  </a:lnTo>
                  <a:lnTo>
                    <a:pt x="1523" y="752"/>
                  </a:lnTo>
                  <a:lnTo>
                    <a:pt x="1523" y="750"/>
                  </a:lnTo>
                  <a:lnTo>
                    <a:pt x="1516" y="729"/>
                  </a:lnTo>
                  <a:lnTo>
                    <a:pt x="1510" y="742"/>
                  </a:lnTo>
                  <a:lnTo>
                    <a:pt x="1499" y="714"/>
                  </a:lnTo>
                  <a:lnTo>
                    <a:pt x="1486" y="688"/>
                  </a:lnTo>
                  <a:lnTo>
                    <a:pt x="1472" y="664"/>
                  </a:lnTo>
                  <a:lnTo>
                    <a:pt x="1457" y="638"/>
                  </a:lnTo>
                  <a:lnTo>
                    <a:pt x="1440" y="615"/>
                  </a:lnTo>
                  <a:lnTo>
                    <a:pt x="1421" y="592"/>
                  </a:lnTo>
                  <a:lnTo>
                    <a:pt x="1402" y="569"/>
                  </a:lnTo>
                  <a:lnTo>
                    <a:pt x="1381" y="547"/>
                  </a:lnTo>
                  <a:lnTo>
                    <a:pt x="1379" y="544"/>
                  </a:lnTo>
                  <a:lnTo>
                    <a:pt x="1376" y="542"/>
                  </a:lnTo>
                  <a:lnTo>
                    <a:pt x="1375" y="540"/>
                  </a:lnTo>
                  <a:lnTo>
                    <a:pt x="1374" y="537"/>
                  </a:lnTo>
                  <a:lnTo>
                    <a:pt x="1401" y="508"/>
                  </a:lnTo>
                  <a:lnTo>
                    <a:pt x="1408" y="517"/>
                  </a:lnTo>
                  <a:lnTo>
                    <a:pt x="1417" y="526"/>
                  </a:lnTo>
                  <a:lnTo>
                    <a:pt x="1425" y="537"/>
                  </a:lnTo>
                  <a:lnTo>
                    <a:pt x="1434" y="550"/>
                  </a:lnTo>
                  <a:lnTo>
                    <a:pt x="1443" y="563"/>
                  </a:lnTo>
                  <a:lnTo>
                    <a:pt x="1451" y="573"/>
                  </a:lnTo>
                  <a:lnTo>
                    <a:pt x="1460" y="580"/>
                  </a:lnTo>
                  <a:lnTo>
                    <a:pt x="1467" y="586"/>
                  </a:lnTo>
                  <a:lnTo>
                    <a:pt x="1474" y="591"/>
                  </a:lnTo>
                  <a:lnTo>
                    <a:pt x="1482" y="595"/>
                  </a:lnTo>
                  <a:lnTo>
                    <a:pt x="1487" y="596"/>
                  </a:lnTo>
                  <a:lnTo>
                    <a:pt x="1495" y="596"/>
                  </a:lnTo>
                  <a:lnTo>
                    <a:pt x="1502" y="596"/>
                  </a:lnTo>
                  <a:lnTo>
                    <a:pt x="1510" y="595"/>
                  </a:lnTo>
                  <a:lnTo>
                    <a:pt x="1519" y="595"/>
                  </a:lnTo>
                  <a:lnTo>
                    <a:pt x="1528" y="595"/>
                  </a:lnTo>
                  <a:lnTo>
                    <a:pt x="1536" y="596"/>
                  </a:lnTo>
                  <a:lnTo>
                    <a:pt x="1542" y="598"/>
                  </a:lnTo>
                  <a:lnTo>
                    <a:pt x="1548" y="602"/>
                  </a:lnTo>
                  <a:lnTo>
                    <a:pt x="1552" y="608"/>
                  </a:lnTo>
                  <a:lnTo>
                    <a:pt x="1561" y="622"/>
                  </a:lnTo>
                  <a:lnTo>
                    <a:pt x="1571" y="638"/>
                  </a:lnTo>
                  <a:lnTo>
                    <a:pt x="1581" y="651"/>
                  </a:lnTo>
                  <a:lnTo>
                    <a:pt x="1585" y="657"/>
                  </a:lnTo>
                  <a:lnTo>
                    <a:pt x="1587" y="660"/>
                  </a:lnTo>
                  <a:lnTo>
                    <a:pt x="1592" y="665"/>
                  </a:lnTo>
                  <a:lnTo>
                    <a:pt x="1600" y="668"/>
                  </a:lnTo>
                  <a:lnTo>
                    <a:pt x="1610" y="664"/>
                  </a:lnTo>
                  <a:lnTo>
                    <a:pt x="1617" y="658"/>
                  </a:lnTo>
                  <a:lnTo>
                    <a:pt x="1623" y="652"/>
                  </a:lnTo>
                  <a:lnTo>
                    <a:pt x="1630" y="648"/>
                  </a:lnTo>
                  <a:lnTo>
                    <a:pt x="1636" y="642"/>
                  </a:lnTo>
                  <a:lnTo>
                    <a:pt x="1649" y="673"/>
                  </a:lnTo>
                  <a:lnTo>
                    <a:pt x="1662" y="703"/>
                  </a:lnTo>
                  <a:lnTo>
                    <a:pt x="1672" y="733"/>
                  </a:lnTo>
                  <a:lnTo>
                    <a:pt x="1682" y="765"/>
                  </a:lnTo>
                  <a:lnTo>
                    <a:pt x="1689" y="796"/>
                  </a:lnTo>
                  <a:lnTo>
                    <a:pt x="1696" y="830"/>
                  </a:lnTo>
                  <a:lnTo>
                    <a:pt x="1700" y="861"/>
                  </a:lnTo>
                  <a:lnTo>
                    <a:pt x="1705" y="894"/>
                  </a:lnTo>
                  <a:lnTo>
                    <a:pt x="1724" y="894"/>
                  </a:lnTo>
                  <a:lnTo>
                    <a:pt x="1719" y="860"/>
                  </a:lnTo>
                  <a:lnTo>
                    <a:pt x="1713" y="827"/>
                  </a:lnTo>
                  <a:lnTo>
                    <a:pt x="1708" y="792"/>
                  </a:lnTo>
                  <a:lnTo>
                    <a:pt x="1699" y="759"/>
                  </a:lnTo>
                  <a:lnTo>
                    <a:pt x="1689" y="727"/>
                  </a:lnTo>
                  <a:lnTo>
                    <a:pt x="1677" y="694"/>
                  </a:lnTo>
                  <a:lnTo>
                    <a:pt x="1666" y="664"/>
                  </a:lnTo>
                  <a:lnTo>
                    <a:pt x="1652" y="632"/>
                  </a:lnTo>
                  <a:lnTo>
                    <a:pt x="1653" y="631"/>
                  </a:lnTo>
                  <a:lnTo>
                    <a:pt x="1654" y="629"/>
                  </a:lnTo>
                  <a:lnTo>
                    <a:pt x="1656" y="629"/>
                  </a:lnTo>
                  <a:lnTo>
                    <a:pt x="1657" y="628"/>
                  </a:lnTo>
                  <a:lnTo>
                    <a:pt x="1663" y="624"/>
                  </a:lnTo>
                  <a:lnTo>
                    <a:pt x="1667" y="621"/>
                  </a:lnTo>
                  <a:lnTo>
                    <a:pt x="1667" y="616"/>
                  </a:lnTo>
                  <a:lnTo>
                    <a:pt x="1663" y="612"/>
                  </a:lnTo>
                  <a:lnTo>
                    <a:pt x="1657" y="606"/>
                  </a:lnTo>
                  <a:lnTo>
                    <a:pt x="1649" y="598"/>
                  </a:lnTo>
                  <a:lnTo>
                    <a:pt x="1636" y="586"/>
                  </a:lnTo>
                  <a:lnTo>
                    <a:pt x="1621" y="572"/>
                  </a:lnTo>
                  <a:lnTo>
                    <a:pt x="1620" y="569"/>
                  </a:lnTo>
                  <a:lnTo>
                    <a:pt x="1617" y="567"/>
                  </a:lnTo>
                  <a:lnTo>
                    <a:pt x="1616" y="565"/>
                  </a:lnTo>
                  <a:lnTo>
                    <a:pt x="1614" y="563"/>
                  </a:lnTo>
                  <a:lnTo>
                    <a:pt x="1608" y="555"/>
                  </a:lnTo>
                  <a:lnTo>
                    <a:pt x="1603" y="544"/>
                  </a:lnTo>
                  <a:lnTo>
                    <a:pt x="1595" y="536"/>
                  </a:lnTo>
                  <a:lnTo>
                    <a:pt x="1590" y="526"/>
                  </a:lnTo>
                  <a:lnTo>
                    <a:pt x="1582" y="517"/>
                  </a:lnTo>
                  <a:lnTo>
                    <a:pt x="1577" y="507"/>
                  </a:lnTo>
                  <a:lnTo>
                    <a:pt x="1569" y="498"/>
                  </a:lnTo>
                  <a:lnTo>
                    <a:pt x="1562" y="490"/>
                  </a:lnTo>
                  <a:lnTo>
                    <a:pt x="1559" y="485"/>
                  </a:lnTo>
                  <a:lnTo>
                    <a:pt x="1556" y="480"/>
                  </a:lnTo>
                  <a:lnTo>
                    <a:pt x="1552" y="475"/>
                  </a:lnTo>
                  <a:lnTo>
                    <a:pt x="1549" y="471"/>
                  </a:lnTo>
                  <a:lnTo>
                    <a:pt x="1533" y="451"/>
                  </a:lnTo>
                  <a:lnTo>
                    <a:pt x="1520" y="432"/>
                  </a:lnTo>
                  <a:lnTo>
                    <a:pt x="1512" y="421"/>
                  </a:lnTo>
                  <a:lnTo>
                    <a:pt x="1509" y="416"/>
                  </a:lnTo>
                  <a:lnTo>
                    <a:pt x="1508" y="416"/>
                  </a:lnTo>
                  <a:lnTo>
                    <a:pt x="1506" y="415"/>
                  </a:lnTo>
                  <a:lnTo>
                    <a:pt x="1502" y="413"/>
                  </a:lnTo>
                  <a:lnTo>
                    <a:pt x="1497" y="412"/>
                  </a:lnTo>
                  <a:lnTo>
                    <a:pt x="1613" y="297"/>
                  </a:lnTo>
                  <a:lnTo>
                    <a:pt x="1616" y="300"/>
                  </a:lnTo>
                  <a:lnTo>
                    <a:pt x="1617" y="301"/>
                  </a:lnTo>
                  <a:lnTo>
                    <a:pt x="1620" y="304"/>
                  </a:lnTo>
                  <a:lnTo>
                    <a:pt x="1621" y="307"/>
                  </a:lnTo>
                  <a:lnTo>
                    <a:pt x="1653" y="339"/>
                  </a:lnTo>
                  <a:lnTo>
                    <a:pt x="1682" y="373"/>
                  </a:lnTo>
                  <a:lnTo>
                    <a:pt x="1709" y="408"/>
                  </a:lnTo>
                  <a:lnTo>
                    <a:pt x="1735" y="442"/>
                  </a:lnTo>
                  <a:lnTo>
                    <a:pt x="1758" y="480"/>
                  </a:lnTo>
                  <a:lnTo>
                    <a:pt x="1780" y="517"/>
                  </a:lnTo>
                  <a:lnTo>
                    <a:pt x="1800" y="556"/>
                  </a:lnTo>
                  <a:lnTo>
                    <a:pt x="1819" y="595"/>
                  </a:lnTo>
                  <a:lnTo>
                    <a:pt x="1834" y="637"/>
                  </a:lnTo>
                  <a:lnTo>
                    <a:pt x="1849" y="677"/>
                  </a:lnTo>
                  <a:lnTo>
                    <a:pt x="1862" y="719"/>
                  </a:lnTo>
                  <a:lnTo>
                    <a:pt x="1872" y="762"/>
                  </a:lnTo>
                  <a:lnTo>
                    <a:pt x="1880" y="804"/>
                  </a:lnTo>
                  <a:lnTo>
                    <a:pt x="1886" y="848"/>
                  </a:lnTo>
                  <a:lnTo>
                    <a:pt x="1891" y="891"/>
                  </a:lnTo>
                  <a:lnTo>
                    <a:pt x="1893" y="936"/>
                  </a:lnTo>
                  <a:lnTo>
                    <a:pt x="1793" y="936"/>
                  </a:lnTo>
                  <a:lnTo>
                    <a:pt x="1793" y="955"/>
                  </a:lnTo>
                  <a:lnTo>
                    <a:pt x="1893" y="955"/>
                  </a:lnTo>
                  <a:lnTo>
                    <a:pt x="1893" y="956"/>
                  </a:lnTo>
                  <a:lnTo>
                    <a:pt x="1893" y="959"/>
                  </a:lnTo>
                  <a:lnTo>
                    <a:pt x="1893" y="961"/>
                  </a:lnTo>
                  <a:lnTo>
                    <a:pt x="1893" y="963"/>
                  </a:lnTo>
                  <a:lnTo>
                    <a:pt x="1893" y="984"/>
                  </a:lnTo>
                  <a:lnTo>
                    <a:pt x="1893" y="1004"/>
                  </a:lnTo>
                  <a:lnTo>
                    <a:pt x="1892" y="1025"/>
                  </a:lnTo>
                  <a:lnTo>
                    <a:pt x="1891" y="1046"/>
                  </a:lnTo>
                  <a:lnTo>
                    <a:pt x="1928" y="1054"/>
                  </a:lnTo>
                  <a:lnTo>
                    <a:pt x="1929" y="1031"/>
                  </a:lnTo>
                  <a:lnTo>
                    <a:pt x="1931" y="1008"/>
                  </a:lnTo>
                  <a:lnTo>
                    <a:pt x="1932" y="986"/>
                  </a:lnTo>
                  <a:lnTo>
                    <a:pt x="1932" y="963"/>
                  </a:lnTo>
                  <a:lnTo>
                    <a:pt x="1931" y="916"/>
                  </a:lnTo>
                  <a:lnTo>
                    <a:pt x="1928" y="867"/>
                  </a:lnTo>
                  <a:lnTo>
                    <a:pt x="1922" y="821"/>
                  </a:lnTo>
                  <a:lnTo>
                    <a:pt x="1914" y="773"/>
                  </a:lnTo>
                  <a:lnTo>
                    <a:pt x="1904" y="727"/>
                  </a:lnTo>
                  <a:lnTo>
                    <a:pt x="1891" y="683"/>
                  </a:lnTo>
                  <a:lnTo>
                    <a:pt x="1876" y="637"/>
                  </a:lnTo>
                  <a:lnTo>
                    <a:pt x="1859" y="593"/>
                  </a:lnTo>
                  <a:lnTo>
                    <a:pt x="1840" y="550"/>
                  </a:lnTo>
                  <a:lnTo>
                    <a:pt x="1819" y="508"/>
                  </a:lnTo>
                  <a:lnTo>
                    <a:pt x="1796" y="467"/>
                  </a:lnTo>
                  <a:lnTo>
                    <a:pt x="1770" y="428"/>
                  </a:lnTo>
                  <a:lnTo>
                    <a:pt x="1742" y="389"/>
                  </a:lnTo>
                  <a:lnTo>
                    <a:pt x="1713" y="351"/>
                  </a:lnTo>
                  <a:lnTo>
                    <a:pt x="1682" y="314"/>
                  </a:lnTo>
                  <a:lnTo>
                    <a:pt x="1649" y="279"/>
                  </a:lnTo>
                  <a:lnTo>
                    <a:pt x="1618" y="251"/>
                  </a:lnTo>
                  <a:lnTo>
                    <a:pt x="1585" y="222"/>
                  </a:lnTo>
                  <a:lnTo>
                    <a:pt x="1554" y="196"/>
                  </a:lnTo>
                  <a:lnTo>
                    <a:pt x="1519" y="170"/>
                  </a:lnTo>
                  <a:lnTo>
                    <a:pt x="1484" y="147"/>
                  </a:lnTo>
                  <a:lnTo>
                    <a:pt x="1448" y="125"/>
                  </a:lnTo>
                  <a:lnTo>
                    <a:pt x="1412" y="105"/>
                  </a:lnTo>
                  <a:lnTo>
                    <a:pt x="1375" y="87"/>
                  </a:lnTo>
                  <a:lnTo>
                    <a:pt x="1338" y="71"/>
                  </a:lnTo>
                  <a:lnTo>
                    <a:pt x="1299" y="55"/>
                  </a:lnTo>
                  <a:lnTo>
                    <a:pt x="1258" y="42"/>
                  </a:lnTo>
                  <a:lnTo>
                    <a:pt x="1220" y="29"/>
                  </a:lnTo>
                  <a:lnTo>
                    <a:pt x="1178" y="20"/>
                  </a:lnTo>
                  <a:lnTo>
                    <a:pt x="1137" y="12"/>
                  </a:lnTo>
                  <a:lnTo>
                    <a:pt x="1096" y="4"/>
                  </a:lnTo>
                  <a:lnTo>
                    <a:pt x="1054" y="0"/>
                  </a:lnTo>
                  <a:lnTo>
                    <a:pt x="1051" y="10"/>
                  </a:lnTo>
                  <a:lnTo>
                    <a:pt x="1048" y="19"/>
                  </a:lnTo>
                  <a:lnTo>
                    <a:pt x="1047" y="26"/>
                  </a:lnTo>
                  <a:lnTo>
                    <a:pt x="1044" y="32"/>
                  </a:lnTo>
                  <a:lnTo>
                    <a:pt x="1044" y="38"/>
                  </a:lnTo>
                  <a:lnTo>
                    <a:pt x="1083" y="42"/>
                  </a:lnTo>
                  <a:lnTo>
                    <a:pt x="1122" y="48"/>
                  </a:lnTo>
                  <a:lnTo>
                    <a:pt x="1159" y="55"/>
                  </a:lnTo>
                  <a:lnTo>
                    <a:pt x="1196" y="64"/>
                  </a:lnTo>
                  <a:lnTo>
                    <a:pt x="1234" y="74"/>
                  </a:lnTo>
                  <a:lnTo>
                    <a:pt x="1271" y="85"/>
                  </a:lnTo>
                  <a:lnTo>
                    <a:pt x="1307" y="100"/>
                  </a:lnTo>
                  <a:lnTo>
                    <a:pt x="1342" y="114"/>
                  </a:lnTo>
                  <a:lnTo>
                    <a:pt x="1376" y="130"/>
                  </a:lnTo>
                  <a:lnTo>
                    <a:pt x="1411" y="148"/>
                  </a:lnTo>
                  <a:lnTo>
                    <a:pt x="1444" y="167"/>
                  </a:lnTo>
                  <a:lnTo>
                    <a:pt x="1477" y="187"/>
                  </a:lnTo>
                  <a:lnTo>
                    <a:pt x="1509" y="209"/>
                  </a:lnTo>
                  <a:lnTo>
                    <a:pt x="1539" y="233"/>
                  </a:lnTo>
                  <a:lnTo>
                    <a:pt x="1569" y="258"/>
                  </a:lnTo>
                  <a:lnTo>
                    <a:pt x="1598" y="284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79" y="400"/>
                  </a:lnTo>
                  <a:lnTo>
                    <a:pt x="1474" y="398"/>
                  </a:lnTo>
                  <a:lnTo>
                    <a:pt x="1470" y="393"/>
                  </a:lnTo>
                  <a:lnTo>
                    <a:pt x="1466" y="389"/>
                  </a:lnTo>
                  <a:lnTo>
                    <a:pt x="1460" y="385"/>
                  </a:lnTo>
                  <a:lnTo>
                    <a:pt x="1460" y="383"/>
                  </a:lnTo>
                  <a:lnTo>
                    <a:pt x="1460" y="383"/>
                  </a:lnTo>
                  <a:lnTo>
                    <a:pt x="1460" y="382"/>
                  </a:lnTo>
                  <a:lnTo>
                    <a:pt x="1460" y="382"/>
                  </a:lnTo>
                  <a:lnTo>
                    <a:pt x="1461" y="372"/>
                  </a:lnTo>
                  <a:lnTo>
                    <a:pt x="1461" y="362"/>
                  </a:lnTo>
                  <a:lnTo>
                    <a:pt x="1460" y="351"/>
                  </a:lnTo>
                  <a:lnTo>
                    <a:pt x="1453" y="341"/>
                  </a:lnTo>
                  <a:lnTo>
                    <a:pt x="1443" y="328"/>
                  </a:lnTo>
                  <a:lnTo>
                    <a:pt x="1434" y="315"/>
                  </a:lnTo>
                  <a:lnTo>
                    <a:pt x="1424" y="305"/>
                  </a:lnTo>
                  <a:lnTo>
                    <a:pt x="1412" y="303"/>
                  </a:lnTo>
                  <a:lnTo>
                    <a:pt x="1405" y="301"/>
                  </a:lnTo>
                  <a:lnTo>
                    <a:pt x="1400" y="297"/>
                  </a:lnTo>
                  <a:lnTo>
                    <a:pt x="1392" y="290"/>
                  </a:lnTo>
                  <a:lnTo>
                    <a:pt x="1387" y="282"/>
                  </a:lnTo>
                  <a:lnTo>
                    <a:pt x="1381" y="277"/>
                  </a:lnTo>
                  <a:lnTo>
                    <a:pt x="1374" y="272"/>
                  </a:lnTo>
                  <a:lnTo>
                    <a:pt x="1369" y="272"/>
                  </a:lnTo>
                  <a:lnTo>
                    <a:pt x="1364" y="277"/>
                  </a:lnTo>
                  <a:lnTo>
                    <a:pt x="1355" y="290"/>
                  </a:lnTo>
                  <a:lnTo>
                    <a:pt x="1351" y="295"/>
                  </a:lnTo>
                  <a:lnTo>
                    <a:pt x="1349" y="298"/>
                  </a:lnTo>
                  <a:lnTo>
                    <a:pt x="1349" y="298"/>
                  </a:lnTo>
                  <a:lnTo>
                    <a:pt x="1355" y="311"/>
                  </a:lnTo>
                  <a:lnTo>
                    <a:pt x="1365" y="343"/>
                  </a:lnTo>
                  <a:lnTo>
                    <a:pt x="1375" y="380"/>
                  </a:lnTo>
                  <a:lnTo>
                    <a:pt x="1375" y="413"/>
                  </a:lnTo>
                  <a:lnTo>
                    <a:pt x="1368" y="438"/>
                  </a:lnTo>
                  <a:lnTo>
                    <a:pt x="1364" y="458"/>
                  </a:lnTo>
                  <a:lnTo>
                    <a:pt x="1365" y="472"/>
                  </a:lnTo>
                  <a:lnTo>
                    <a:pt x="1375" y="485"/>
                  </a:lnTo>
                  <a:lnTo>
                    <a:pt x="1378" y="488"/>
                  </a:lnTo>
                  <a:lnTo>
                    <a:pt x="1381" y="490"/>
                  </a:lnTo>
                  <a:lnTo>
                    <a:pt x="1384" y="493"/>
                  </a:lnTo>
                  <a:lnTo>
                    <a:pt x="1387" y="495"/>
                  </a:lnTo>
                  <a:lnTo>
                    <a:pt x="1359" y="524"/>
                  </a:lnTo>
                  <a:lnTo>
                    <a:pt x="1358" y="524"/>
                  </a:lnTo>
                  <a:lnTo>
                    <a:pt x="1358" y="523"/>
                  </a:lnTo>
                  <a:lnTo>
                    <a:pt x="1358" y="523"/>
                  </a:lnTo>
                  <a:lnTo>
                    <a:pt x="1356" y="521"/>
                  </a:lnTo>
                  <a:lnTo>
                    <a:pt x="1345" y="542"/>
                  </a:lnTo>
                  <a:lnTo>
                    <a:pt x="1332" y="562"/>
                  </a:lnTo>
                  <a:lnTo>
                    <a:pt x="1319" y="579"/>
                  </a:lnTo>
                  <a:lnTo>
                    <a:pt x="1303" y="596"/>
                  </a:lnTo>
                  <a:lnTo>
                    <a:pt x="1287" y="612"/>
                  </a:lnTo>
                  <a:lnTo>
                    <a:pt x="1270" y="627"/>
                  </a:lnTo>
                  <a:lnTo>
                    <a:pt x="1251" y="639"/>
                  </a:lnTo>
                  <a:lnTo>
                    <a:pt x="1232" y="652"/>
                  </a:lnTo>
                  <a:lnTo>
                    <a:pt x="1212" y="671"/>
                  </a:lnTo>
                  <a:lnTo>
                    <a:pt x="1211" y="670"/>
                  </a:lnTo>
                  <a:lnTo>
                    <a:pt x="1209" y="668"/>
                  </a:lnTo>
                  <a:lnTo>
                    <a:pt x="1208" y="668"/>
                  </a:lnTo>
                  <a:lnTo>
                    <a:pt x="1207" y="667"/>
                  </a:lnTo>
                  <a:lnTo>
                    <a:pt x="1202" y="668"/>
                  </a:lnTo>
                  <a:lnTo>
                    <a:pt x="1198" y="671"/>
                  </a:lnTo>
                  <a:lnTo>
                    <a:pt x="1194" y="673"/>
                  </a:lnTo>
                  <a:lnTo>
                    <a:pt x="1188" y="675"/>
                  </a:lnTo>
                  <a:lnTo>
                    <a:pt x="1191" y="677"/>
                  </a:lnTo>
                  <a:lnTo>
                    <a:pt x="1194" y="680"/>
                  </a:lnTo>
                  <a:lnTo>
                    <a:pt x="1196" y="681"/>
                  </a:lnTo>
                  <a:lnTo>
                    <a:pt x="1199" y="684"/>
                  </a:lnTo>
                  <a:lnTo>
                    <a:pt x="1192" y="690"/>
                  </a:lnTo>
                  <a:lnTo>
                    <a:pt x="1185" y="697"/>
                  </a:lnTo>
                  <a:lnTo>
                    <a:pt x="1178" y="706"/>
                  </a:lnTo>
                  <a:lnTo>
                    <a:pt x="1168" y="714"/>
                  </a:lnTo>
                  <a:lnTo>
                    <a:pt x="1188" y="745"/>
                  </a:lnTo>
                  <a:lnTo>
                    <a:pt x="1191" y="743"/>
                  </a:lnTo>
                  <a:lnTo>
                    <a:pt x="1192" y="742"/>
                  </a:lnTo>
                  <a:lnTo>
                    <a:pt x="1195" y="740"/>
                  </a:lnTo>
                  <a:lnTo>
                    <a:pt x="1199" y="740"/>
                  </a:lnTo>
                  <a:lnTo>
                    <a:pt x="1211" y="737"/>
                  </a:lnTo>
                  <a:lnTo>
                    <a:pt x="1221" y="739"/>
                  </a:lnTo>
                  <a:lnTo>
                    <a:pt x="1230" y="745"/>
                  </a:lnTo>
                  <a:lnTo>
                    <a:pt x="1235" y="755"/>
                  </a:lnTo>
                  <a:lnTo>
                    <a:pt x="1235" y="765"/>
                  </a:lnTo>
                  <a:lnTo>
                    <a:pt x="1228" y="769"/>
                  </a:lnTo>
                  <a:lnTo>
                    <a:pt x="1221" y="772"/>
                  </a:lnTo>
                  <a:lnTo>
                    <a:pt x="1217" y="772"/>
                  </a:lnTo>
                  <a:lnTo>
                    <a:pt x="1209" y="801"/>
                  </a:lnTo>
                  <a:lnTo>
                    <a:pt x="1195" y="772"/>
                  </a:lnTo>
                  <a:lnTo>
                    <a:pt x="1194" y="773"/>
                  </a:lnTo>
                  <a:lnTo>
                    <a:pt x="1188" y="776"/>
                  </a:lnTo>
                  <a:lnTo>
                    <a:pt x="1179" y="779"/>
                  </a:lnTo>
                  <a:lnTo>
                    <a:pt x="1166" y="783"/>
                  </a:lnTo>
                  <a:lnTo>
                    <a:pt x="1156" y="783"/>
                  </a:lnTo>
                  <a:lnTo>
                    <a:pt x="1149" y="782"/>
                  </a:lnTo>
                  <a:lnTo>
                    <a:pt x="1143" y="779"/>
                  </a:lnTo>
                  <a:lnTo>
                    <a:pt x="1135" y="776"/>
                  </a:lnTo>
                  <a:lnTo>
                    <a:pt x="1145" y="766"/>
                  </a:lnTo>
                  <a:lnTo>
                    <a:pt x="1149" y="769"/>
                  </a:lnTo>
                  <a:lnTo>
                    <a:pt x="1153" y="772"/>
                  </a:lnTo>
                  <a:lnTo>
                    <a:pt x="1158" y="772"/>
                  </a:lnTo>
                  <a:lnTo>
                    <a:pt x="1163" y="769"/>
                  </a:lnTo>
                  <a:lnTo>
                    <a:pt x="1171" y="762"/>
                  </a:lnTo>
                  <a:lnTo>
                    <a:pt x="1176" y="756"/>
                  </a:lnTo>
                  <a:lnTo>
                    <a:pt x="1181" y="749"/>
                  </a:lnTo>
                  <a:lnTo>
                    <a:pt x="1188" y="745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6" y="714"/>
                  </a:lnTo>
                  <a:lnTo>
                    <a:pt x="1166" y="714"/>
                  </a:lnTo>
                  <a:lnTo>
                    <a:pt x="1159" y="719"/>
                  </a:lnTo>
                  <a:lnTo>
                    <a:pt x="1150" y="723"/>
                  </a:lnTo>
                  <a:lnTo>
                    <a:pt x="1142" y="727"/>
                  </a:lnTo>
                  <a:lnTo>
                    <a:pt x="1133" y="730"/>
                  </a:lnTo>
                  <a:lnTo>
                    <a:pt x="1126" y="735"/>
                  </a:lnTo>
                  <a:lnTo>
                    <a:pt x="1122" y="739"/>
                  </a:lnTo>
                  <a:lnTo>
                    <a:pt x="1120" y="743"/>
                  </a:lnTo>
                  <a:lnTo>
                    <a:pt x="1123" y="747"/>
                  </a:lnTo>
                  <a:lnTo>
                    <a:pt x="1124" y="749"/>
                  </a:lnTo>
                  <a:lnTo>
                    <a:pt x="1127" y="750"/>
                  </a:lnTo>
                  <a:lnTo>
                    <a:pt x="1129" y="752"/>
                  </a:lnTo>
                  <a:lnTo>
                    <a:pt x="1130" y="753"/>
                  </a:lnTo>
                  <a:lnTo>
                    <a:pt x="1117" y="768"/>
                  </a:lnTo>
                  <a:lnTo>
                    <a:pt x="1113" y="766"/>
                  </a:lnTo>
                  <a:lnTo>
                    <a:pt x="1110" y="765"/>
                  </a:lnTo>
                  <a:lnTo>
                    <a:pt x="1106" y="766"/>
                  </a:lnTo>
                  <a:lnTo>
                    <a:pt x="1101" y="769"/>
                  </a:lnTo>
                  <a:lnTo>
                    <a:pt x="1094" y="778"/>
                  </a:lnTo>
                  <a:lnTo>
                    <a:pt x="1088" y="785"/>
                  </a:lnTo>
                  <a:lnTo>
                    <a:pt x="1086" y="791"/>
                  </a:lnTo>
                  <a:lnTo>
                    <a:pt x="1084" y="794"/>
                  </a:lnTo>
                  <a:lnTo>
                    <a:pt x="1081" y="796"/>
                  </a:lnTo>
                  <a:lnTo>
                    <a:pt x="1073" y="801"/>
                  </a:lnTo>
                  <a:lnTo>
                    <a:pt x="1063" y="804"/>
                  </a:lnTo>
                  <a:lnTo>
                    <a:pt x="1055" y="798"/>
                  </a:lnTo>
                  <a:lnTo>
                    <a:pt x="1052" y="786"/>
                  </a:lnTo>
                  <a:lnTo>
                    <a:pt x="1054" y="775"/>
                  </a:lnTo>
                  <a:lnTo>
                    <a:pt x="1057" y="765"/>
                  </a:lnTo>
                  <a:lnTo>
                    <a:pt x="1058" y="762"/>
                  </a:lnTo>
                  <a:lnTo>
                    <a:pt x="1034" y="765"/>
                  </a:lnTo>
                  <a:lnTo>
                    <a:pt x="1034" y="850"/>
                  </a:lnTo>
                  <a:lnTo>
                    <a:pt x="1031" y="853"/>
                  </a:lnTo>
                  <a:lnTo>
                    <a:pt x="1031" y="880"/>
                  </a:lnTo>
                  <a:lnTo>
                    <a:pt x="1034" y="877"/>
                  </a:lnTo>
                  <a:lnTo>
                    <a:pt x="1034" y="936"/>
                  </a:lnTo>
                  <a:lnTo>
                    <a:pt x="1029" y="936"/>
                  </a:lnTo>
                  <a:lnTo>
                    <a:pt x="1028" y="945"/>
                  </a:lnTo>
                  <a:lnTo>
                    <a:pt x="1034" y="945"/>
                  </a:lnTo>
                  <a:lnTo>
                    <a:pt x="1035" y="945"/>
                  </a:lnTo>
                  <a:lnTo>
                    <a:pt x="1037" y="945"/>
                  </a:lnTo>
                  <a:lnTo>
                    <a:pt x="1040" y="946"/>
                  </a:lnTo>
                  <a:lnTo>
                    <a:pt x="1041" y="946"/>
                  </a:lnTo>
                  <a:lnTo>
                    <a:pt x="1051" y="949"/>
                  </a:lnTo>
                  <a:lnTo>
                    <a:pt x="1065" y="953"/>
                  </a:lnTo>
                  <a:lnTo>
                    <a:pt x="1081" y="959"/>
                  </a:lnTo>
                  <a:lnTo>
                    <a:pt x="1099" y="965"/>
                  </a:lnTo>
                  <a:lnTo>
                    <a:pt x="1116" y="972"/>
                  </a:lnTo>
                  <a:lnTo>
                    <a:pt x="1132" y="981"/>
                  </a:lnTo>
                  <a:lnTo>
                    <a:pt x="1146" y="989"/>
                  </a:lnTo>
                  <a:lnTo>
                    <a:pt x="1156" y="998"/>
                  </a:lnTo>
                  <a:lnTo>
                    <a:pt x="1166" y="1010"/>
                  </a:lnTo>
                  <a:lnTo>
                    <a:pt x="1176" y="1024"/>
                  </a:lnTo>
                  <a:lnTo>
                    <a:pt x="1188" y="1038"/>
                  </a:lnTo>
                  <a:lnTo>
                    <a:pt x="1198" y="1056"/>
                  </a:lnTo>
                  <a:lnTo>
                    <a:pt x="1207" y="1073"/>
                  </a:lnTo>
                  <a:lnTo>
                    <a:pt x="1214" y="1092"/>
                  </a:lnTo>
                  <a:lnTo>
                    <a:pt x="1220" y="1110"/>
                  </a:lnTo>
                  <a:lnTo>
                    <a:pt x="1221" y="1130"/>
                  </a:lnTo>
                  <a:lnTo>
                    <a:pt x="1220" y="1152"/>
                  </a:lnTo>
                  <a:lnTo>
                    <a:pt x="1217" y="1172"/>
                  </a:lnTo>
                  <a:lnTo>
                    <a:pt x="1211" y="1194"/>
                  </a:lnTo>
                  <a:lnTo>
                    <a:pt x="1202" y="1214"/>
                  </a:lnTo>
                  <a:lnTo>
                    <a:pt x="1191" y="1234"/>
                  </a:lnTo>
                  <a:lnTo>
                    <a:pt x="1176" y="1253"/>
                  </a:lnTo>
                  <a:lnTo>
                    <a:pt x="1159" y="1269"/>
                  </a:lnTo>
                  <a:lnTo>
                    <a:pt x="1137" y="1282"/>
                  </a:lnTo>
                  <a:lnTo>
                    <a:pt x="1114" y="1293"/>
                  </a:lnTo>
                  <a:lnTo>
                    <a:pt x="1093" y="1303"/>
                  </a:lnTo>
                  <a:lnTo>
                    <a:pt x="1074" y="1312"/>
                  </a:lnTo>
                  <a:lnTo>
                    <a:pt x="1055" y="1321"/>
                  </a:lnTo>
                  <a:lnTo>
                    <a:pt x="1041" y="1326"/>
                  </a:lnTo>
                  <a:lnTo>
                    <a:pt x="1029" y="1331"/>
                  </a:lnTo>
                  <a:lnTo>
                    <a:pt x="1022" y="1334"/>
                  </a:lnTo>
                  <a:lnTo>
                    <a:pt x="1019" y="1335"/>
                  </a:lnTo>
                  <a:lnTo>
                    <a:pt x="1016" y="1421"/>
                  </a:lnTo>
                  <a:lnTo>
                    <a:pt x="1021" y="1424"/>
                  </a:lnTo>
                  <a:lnTo>
                    <a:pt x="1034" y="1430"/>
                  </a:lnTo>
                  <a:lnTo>
                    <a:pt x="1051" y="1441"/>
                  </a:lnTo>
                  <a:lnTo>
                    <a:pt x="1073" y="1456"/>
                  </a:lnTo>
                  <a:lnTo>
                    <a:pt x="1093" y="1475"/>
                  </a:lnTo>
                  <a:lnTo>
                    <a:pt x="1112" y="1498"/>
                  </a:lnTo>
                  <a:lnTo>
                    <a:pt x="1124" y="1522"/>
                  </a:lnTo>
                  <a:lnTo>
                    <a:pt x="1130" y="1551"/>
                  </a:lnTo>
                  <a:lnTo>
                    <a:pt x="1132" y="1603"/>
                  </a:lnTo>
                  <a:lnTo>
                    <a:pt x="1130" y="1637"/>
                  </a:lnTo>
                  <a:lnTo>
                    <a:pt x="1123" y="1656"/>
                  </a:lnTo>
                  <a:lnTo>
                    <a:pt x="1113" y="1659"/>
                  </a:lnTo>
                  <a:lnTo>
                    <a:pt x="1104" y="1657"/>
                  </a:lnTo>
                  <a:lnTo>
                    <a:pt x="1103" y="1663"/>
                  </a:lnTo>
                  <a:lnTo>
                    <a:pt x="1104" y="1670"/>
                  </a:lnTo>
                  <a:lnTo>
                    <a:pt x="1106" y="1673"/>
                  </a:lnTo>
                  <a:lnTo>
                    <a:pt x="1113" y="1692"/>
                  </a:lnTo>
                  <a:lnTo>
                    <a:pt x="1101" y="1693"/>
                  </a:lnTo>
                  <a:lnTo>
                    <a:pt x="1088" y="1696"/>
                  </a:lnTo>
                  <a:lnTo>
                    <a:pt x="1077" y="1698"/>
                  </a:lnTo>
                  <a:lnTo>
                    <a:pt x="1064" y="1699"/>
                  </a:lnTo>
                  <a:lnTo>
                    <a:pt x="1052" y="1701"/>
                  </a:lnTo>
                  <a:lnTo>
                    <a:pt x="1040" y="1702"/>
                  </a:lnTo>
                  <a:lnTo>
                    <a:pt x="1028" y="1704"/>
                  </a:lnTo>
                  <a:lnTo>
                    <a:pt x="1015" y="1705"/>
                  </a:lnTo>
                  <a:lnTo>
                    <a:pt x="1015" y="1724"/>
                  </a:lnTo>
                  <a:lnTo>
                    <a:pt x="1029" y="1722"/>
                  </a:lnTo>
                  <a:lnTo>
                    <a:pt x="1044" y="1721"/>
                  </a:lnTo>
                  <a:lnTo>
                    <a:pt x="1058" y="1719"/>
                  </a:lnTo>
                  <a:lnTo>
                    <a:pt x="1074" y="1718"/>
                  </a:lnTo>
                  <a:lnTo>
                    <a:pt x="1088" y="1715"/>
                  </a:lnTo>
                  <a:lnTo>
                    <a:pt x="1103" y="1714"/>
                  </a:lnTo>
                  <a:lnTo>
                    <a:pt x="1117" y="1711"/>
                  </a:lnTo>
                  <a:lnTo>
                    <a:pt x="1132" y="1708"/>
                  </a:lnTo>
                  <a:lnTo>
                    <a:pt x="1137" y="1706"/>
                  </a:lnTo>
                  <a:lnTo>
                    <a:pt x="1143" y="1706"/>
                  </a:lnTo>
                  <a:lnTo>
                    <a:pt x="1149" y="1708"/>
                  </a:lnTo>
                  <a:lnTo>
                    <a:pt x="1156" y="1709"/>
                  </a:lnTo>
                  <a:lnTo>
                    <a:pt x="1166" y="1712"/>
                  </a:lnTo>
                  <a:lnTo>
                    <a:pt x="1173" y="1715"/>
                  </a:lnTo>
                  <a:lnTo>
                    <a:pt x="1179" y="1717"/>
                  </a:lnTo>
                  <a:lnTo>
                    <a:pt x="1188" y="1717"/>
                  </a:lnTo>
                  <a:lnTo>
                    <a:pt x="1195" y="1714"/>
                  </a:lnTo>
                  <a:lnTo>
                    <a:pt x="1207" y="1709"/>
                  </a:lnTo>
                  <a:lnTo>
                    <a:pt x="1220" y="1702"/>
                  </a:lnTo>
                  <a:lnTo>
                    <a:pt x="1235" y="1695"/>
                  </a:lnTo>
                  <a:lnTo>
                    <a:pt x="1251" y="1685"/>
                  </a:lnTo>
                  <a:lnTo>
                    <a:pt x="1266" y="1675"/>
                  </a:lnTo>
                  <a:lnTo>
                    <a:pt x="1280" y="1665"/>
                  </a:lnTo>
                  <a:lnTo>
                    <a:pt x="1290" y="1653"/>
                  </a:lnTo>
                  <a:lnTo>
                    <a:pt x="1306" y="1646"/>
                  </a:lnTo>
                  <a:lnTo>
                    <a:pt x="1322" y="1639"/>
                  </a:lnTo>
                  <a:lnTo>
                    <a:pt x="1336" y="1630"/>
                  </a:lnTo>
                  <a:lnTo>
                    <a:pt x="1352" y="1621"/>
                  </a:lnTo>
                  <a:lnTo>
                    <a:pt x="1366" y="1611"/>
                  </a:lnTo>
                  <a:lnTo>
                    <a:pt x="1381" y="1603"/>
                  </a:lnTo>
                  <a:lnTo>
                    <a:pt x="1395" y="1593"/>
                  </a:lnTo>
                  <a:lnTo>
                    <a:pt x="1410" y="1583"/>
                  </a:lnTo>
                  <a:lnTo>
                    <a:pt x="1401" y="1565"/>
                  </a:lnTo>
                  <a:lnTo>
                    <a:pt x="1389" y="1574"/>
                  </a:lnTo>
                  <a:lnTo>
                    <a:pt x="1378" y="1583"/>
                  </a:lnTo>
                  <a:lnTo>
                    <a:pt x="1365" y="1590"/>
                  </a:lnTo>
                  <a:lnTo>
                    <a:pt x="1353" y="1597"/>
                  </a:lnTo>
                  <a:lnTo>
                    <a:pt x="1340" y="1606"/>
                  </a:lnTo>
                  <a:lnTo>
                    <a:pt x="1328" y="1613"/>
                  </a:lnTo>
                  <a:lnTo>
                    <a:pt x="1315" y="1619"/>
                  </a:lnTo>
                  <a:lnTo>
                    <a:pt x="1302" y="1626"/>
                  </a:lnTo>
                  <a:lnTo>
                    <a:pt x="1304" y="1606"/>
                  </a:lnTo>
                  <a:lnTo>
                    <a:pt x="1304" y="1585"/>
                  </a:lnTo>
                  <a:lnTo>
                    <a:pt x="1306" y="1567"/>
                  </a:lnTo>
                  <a:lnTo>
                    <a:pt x="1310" y="1551"/>
                  </a:lnTo>
                  <a:lnTo>
                    <a:pt x="1320" y="1535"/>
                  </a:lnTo>
                  <a:lnTo>
                    <a:pt x="1333" y="1521"/>
                  </a:lnTo>
                  <a:lnTo>
                    <a:pt x="1342" y="1505"/>
                  </a:lnTo>
                  <a:lnTo>
                    <a:pt x="1342" y="1486"/>
                  </a:lnTo>
                  <a:lnTo>
                    <a:pt x="1336" y="1472"/>
                  </a:lnTo>
                  <a:lnTo>
                    <a:pt x="1328" y="1460"/>
                  </a:lnTo>
                  <a:lnTo>
                    <a:pt x="1319" y="1450"/>
                  </a:lnTo>
                  <a:lnTo>
                    <a:pt x="1310" y="1441"/>
                  </a:lnTo>
                  <a:lnTo>
                    <a:pt x="1316" y="1437"/>
                  </a:lnTo>
                  <a:lnTo>
                    <a:pt x="1323" y="1431"/>
                  </a:lnTo>
                  <a:lnTo>
                    <a:pt x="1329" y="1427"/>
                  </a:lnTo>
                  <a:lnTo>
                    <a:pt x="1335" y="1423"/>
                  </a:lnTo>
                  <a:lnTo>
                    <a:pt x="1326" y="1405"/>
                  </a:lnTo>
                  <a:lnTo>
                    <a:pt x="1322" y="1408"/>
                  </a:lnTo>
                  <a:lnTo>
                    <a:pt x="1317" y="1413"/>
                  </a:lnTo>
                  <a:lnTo>
                    <a:pt x="1313" y="1417"/>
                  </a:lnTo>
                  <a:lnTo>
                    <a:pt x="1307" y="1420"/>
                  </a:lnTo>
                  <a:lnTo>
                    <a:pt x="1310" y="1408"/>
                  </a:lnTo>
                  <a:lnTo>
                    <a:pt x="1313" y="1398"/>
                  </a:lnTo>
                  <a:lnTo>
                    <a:pt x="1319" y="1391"/>
                  </a:lnTo>
                  <a:lnTo>
                    <a:pt x="1330" y="1388"/>
                  </a:lnTo>
                  <a:lnTo>
                    <a:pt x="1345" y="1365"/>
                  </a:lnTo>
                  <a:lnTo>
                    <a:pt x="1339" y="1361"/>
                  </a:lnTo>
                  <a:lnTo>
                    <a:pt x="1335" y="1355"/>
                  </a:lnTo>
                  <a:lnTo>
                    <a:pt x="1330" y="1349"/>
                  </a:lnTo>
                  <a:lnTo>
                    <a:pt x="1328" y="1342"/>
                  </a:lnTo>
                  <a:lnTo>
                    <a:pt x="1328" y="1339"/>
                  </a:lnTo>
                  <a:lnTo>
                    <a:pt x="1326" y="1338"/>
                  </a:lnTo>
                  <a:lnTo>
                    <a:pt x="1326" y="1335"/>
                  </a:lnTo>
                  <a:lnTo>
                    <a:pt x="1325" y="1332"/>
                  </a:lnTo>
                  <a:lnTo>
                    <a:pt x="1364" y="1371"/>
                  </a:lnTo>
                  <a:lnTo>
                    <a:pt x="1362" y="1372"/>
                  </a:lnTo>
                  <a:lnTo>
                    <a:pt x="1362" y="1374"/>
                  </a:lnTo>
                  <a:lnTo>
                    <a:pt x="1361" y="1375"/>
                  </a:lnTo>
                  <a:lnTo>
                    <a:pt x="1359" y="1377"/>
                  </a:lnTo>
                  <a:lnTo>
                    <a:pt x="1356" y="1374"/>
                  </a:lnTo>
                  <a:lnTo>
                    <a:pt x="1352" y="1371"/>
                  </a:lnTo>
                  <a:lnTo>
                    <a:pt x="1348" y="1368"/>
                  </a:lnTo>
                  <a:lnTo>
                    <a:pt x="1345" y="1365"/>
                  </a:lnTo>
                  <a:lnTo>
                    <a:pt x="1330" y="1388"/>
                  </a:lnTo>
                  <a:lnTo>
                    <a:pt x="1332" y="1388"/>
                  </a:lnTo>
                  <a:lnTo>
                    <a:pt x="1333" y="1388"/>
                  </a:lnTo>
                  <a:lnTo>
                    <a:pt x="1333" y="1388"/>
                  </a:lnTo>
                  <a:lnTo>
                    <a:pt x="1335" y="1390"/>
                  </a:lnTo>
                  <a:lnTo>
                    <a:pt x="1336" y="1390"/>
                  </a:lnTo>
                  <a:lnTo>
                    <a:pt x="1339" y="1390"/>
                  </a:lnTo>
                  <a:lnTo>
                    <a:pt x="1340" y="1391"/>
                  </a:lnTo>
                  <a:lnTo>
                    <a:pt x="1342" y="1391"/>
                  </a:lnTo>
                  <a:lnTo>
                    <a:pt x="1338" y="1395"/>
                  </a:lnTo>
                  <a:lnTo>
                    <a:pt x="1335" y="1398"/>
                  </a:lnTo>
                  <a:lnTo>
                    <a:pt x="1330" y="1403"/>
                  </a:lnTo>
                  <a:lnTo>
                    <a:pt x="1326" y="1405"/>
                  </a:lnTo>
                  <a:lnTo>
                    <a:pt x="1335" y="1423"/>
                  </a:lnTo>
                  <a:lnTo>
                    <a:pt x="1340" y="1418"/>
                  </a:lnTo>
                  <a:lnTo>
                    <a:pt x="1346" y="1413"/>
                  </a:lnTo>
                  <a:lnTo>
                    <a:pt x="1352" y="1408"/>
                  </a:lnTo>
                  <a:lnTo>
                    <a:pt x="1358" y="1404"/>
                  </a:lnTo>
                  <a:lnTo>
                    <a:pt x="1359" y="1407"/>
                  </a:lnTo>
                  <a:lnTo>
                    <a:pt x="1362" y="1411"/>
                  </a:lnTo>
                  <a:lnTo>
                    <a:pt x="1365" y="1416"/>
                  </a:lnTo>
                  <a:lnTo>
                    <a:pt x="1371" y="1421"/>
                  </a:lnTo>
                  <a:lnTo>
                    <a:pt x="1379" y="1429"/>
                  </a:lnTo>
                  <a:lnTo>
                    <a:pt x="1382" y="1434"/>
                  </a:lnTo>
                  <a:lnTo>
                    <a:pt x="1382" y="1441"/>
                  </a:lnTo>
                  <a:lnTo>
                    <a:pt x="1384" y="1457"/>
                  </a:lnTo>
                  <a:lnTo>
                    <a:pt x="1388" y="1475"/>
                  </a:lnTo>
                  <a:lnTo>
                    <a:pt x="1395" y="1485"/>
                  </a:lnTo>
                  <a:lnTo>
                    <a:pt x="1401" y="1488"/>
                  </a:lnTo>
                  <a:lnTo>
                    <a:pt x="1405" y="1483"/>
                  </a:lnTo>
                  <a:lnTo>
                    <a:pt x="1407" y="1473"/>
                  </a:lnTo>
                  <a:lnTo>
                    <a:pt x="1410" y="1456"/>
                  </a:lnTo>
                  <a:lnTo>
                    <a:pt x="1410" y="1436"/>
                  </a:lnTo>
                  <a:lnTo>
                    <a:pt x="1408" y="1417"/>
                  </a:lnTo>
                  <a:lnTo>
                    <a:pt x="1484" y="1493"/>
                  </a:lnTo>
                  <a:lnTo>
                    <a:pt x="1474" y="1503"/>
                  </a:lnTo>
                  <a:lnTo>
                    <a:pt x="1464" y="1512"/>
                  </a:lnTo>
                  <a:lnTo>
                    <a:pt x="1454" y="1522"/>
                  </a:lnTo>
                  <a:lnTo>
                    <a:pt x="1444" y="1531"/>
                  </a:lnTo>
                  <a:lnTo>
                    <a:pt x="1434" y="1539"/>
                  </a:lnTo>
                  <a:lnTo>
                    <a:pt x="1423" y="1548"/>
                  </a:lnTo>
                  <a:lnTo>
                    <a:pt x="1412" y="1557"/>
                  </a:lnTo>
                  <a:lnTo>
                    <a:pt x="1401" y="1565"/>
                  </a:lnTo>
                  <a:lnTo>
                    <a:pt x="1410" y="1583"/>
                  </a:lnTo>
                  <a:lnTo>
                    <a:pt x="1421" y="1574"/>
                  </a:lnTo>
                  <a:lnTo>
                    <a:pt x="1433" y="1565"/>
                  </a:lnTo>
                  <a:lnTo>
                    <a:pt x="1444" y="1557"/>
                  </a:lnTo>
                  <a:lnTo>
                    <a:pt x="1456" y="1547"/>
                  </a:lnTo>
                  <a:lnTo>
                    <a:pt x="1466" y="1538"/>
                  </a:lnTo>
                  <a:lnTo>
                    <a:pt x="1477" y="1528"/>
                  </a:lnTo>
                  <a:lnTo>
                    <a:pt x="1487" y="1518"/>
                  </a:lnTo>
                  <a:lnTo>
                    <a:pt x="1499" y="1508"/>
                  </a:lnTo>
                  <a:lnTo>
                    <a:pt x="1617" y="1624"/>
                  </a:lnTo>
                  <a:lnTo>
                    <a:pt x="1585" y="1655"/>
                  </a:lnTo>
                  <a:lnTo>
                    <a:pt x="1554" y="1682"/>
                  </a:lnTo>
                  <a:lnTo>
                    <a:pt x="1519" y="1708"/>
                  </a:lnTo>
                  <a:lnTo>
                    <a:pt x="1484" y="1734"/>
                  </a:lnTo>
                  <a:lnTo>
                    <a:pt x="1448" y="1757"/>
                  </a:lnTo>
                  <a:lnTo>
                    <a:pt x="1411" y="1778"/>
                  </a:lnTo>
                  <a:lnTo>
                    <a:pt x="1374" y="1799"/>
                  </a:lnTo>
                  <a:lnTo>
                    <a:pt x="1335" y="1816"/>
                  </a:lnTo>
                  <a:lnTo>
                    <a:pt x="1294" y="1833"/>
                  </a:lnTo>
                  <a:lnTo>
                    <a:pt x="1253" y="1848"/>
                  </a:lnTo>
                  <a:lnTo>
                    <a:pt x="1211" y="1861"/>
                  </a:lnTo>
                  <a:lnTo>
                    <a:pt x="1168" y="1871"/>
                  </a:lnTo>
                  <a:lnTo>
                    <a:pt x="1124" y="1879"/>
                  </a:lnTo>
                  <a:lnTo>
                    <a:pt x="1081" y="1885"/>
                  </a:lnTo>
                  <a:lnTo>
                    <a:pt x="1035" y="1889"/>
                  </a:lnTo>
                  <a:lnTo>
                    <a:pt x="991" y="1892"/>
                  </a:lnTo>
                  <a:lnTo>
                    <a:pt x="983" y="1898"/>
                  </a:lnTo>
                  <a:lnTo>
                    <a:pt x="975" y="1902"/>
                  </a:lnTo>
                  <a:lnTo>
                    <a:pt x="965" y="1905"/>
                  </a:lnTo>
                  <a:lnTo>
                    <a:pt x="955" y="1907"/>
                  </a:lnTo>
                  <a:lnTo>
                    <a:pt x="943" y="1905"/>
                  </a:lnTo>
                  <a:lnTo>
                    <a:pt x="933" y="1902"/>
                  </a:lnTo>
                  <a:lnTo>
                    <a:pt x="923" y="1897"/>
                  </a:lnTo>
                  <a:lnTo>
                    <a:pt x="914" y="1891"/>
                  </a:lnTo>
                  <a:lnTo>
                    <a:pt x="871" y="1888"/>
                  </a:lnTo>
                  <a:lnTo>
                    <a:pt x="829" y="1882"/>
                  </a:lnTo>
                  <a:lnTo>
                    <a:pt x="787" y="1875"/>
                  </a:lnTo>
                  <a:lnTo>
                    <a:pt x="746" y="1866"/>
                  </a:lnTo>
                  <a:lnTo>
                    <a:pt x="705" y="1855"/>
                  </a:lnTo>
                  <a:lnTo>
                    <a:pt x="665" y="1842"/>
                  </a:lnTo>
                  <a:lnTo>
                    <a:pt x="626" y="1827"/>
                  </a:lnTo>
                  <a:lnTo>
                    <a:pt x="587" y="1812"/>
                  </a:lnTo>
                  <a:lnTo>
                    <a:pt x="548" y="1793"/>
                  </a:lnTo>
                  <a:lnTo>
                    <a:pt x="512" y="1774"/>
                  </a:lnTo>
                  <a:lnTo>
                    <a:pt x="475" y="1753"/>
                  </a:lnTo>
                  <a:lnTo>
                    <a:pt x="440" y="1729"/>
                  </a:lnTo>
                  <a:lnTo>
                    <a:pt x="406" y="1705"/>
                  </a:lnTo>
                  <a:lnTo>
                    <a:pt x="373" y="1678"/>
                  </a:lnTo>
                  <a:lnTo>
                    <a:pt x="341" y="1650"/>
                  </a:lnTo>
                  <a:lnTo>
                    <a:pt x="309" y="1620"/>
                  </a:lnTo>
                  <a:lnTo>
                    <a:pt x="308" y="1617"/>
                  </a:lnTo>
                  <a:lnTo>
                    <a:pt x="305" y="1616"/>
                  </a:lnTo>
                  <a:lnTo>
                    <a:pt x="304" y="1613"/>
                  </a:lnTo>
                  <a:lnTo>
                    <a:pt x="301" y="1610"/>
                  </a:lnTo>
                  <a:lnTo>
                    <a:pt x="419" y="1492"/>
                  </a:lnTo>
                  <a:lnTo>
                    <a:pt x="422" y="1495"/>
                  </a:lnTo>
                  <a:lnTo>
                    <a:pt x="423" y="1498"/>
                  </a:lnTo>
                  <a:lnTo>
                    <a:pt x="426" y="1499"/>
                  </a:lnTo>
                  <a:lnTo>
                    <a:pt x="427" y="1502"/>
                  </a:lnTo>
                  <a:lnTo>
                    <a:pt x="452" y="1525"/>
                  </a:lnTo>
                  <a:lnTo>
                    <a:pt x="476" y="1547"/>
                  </a:lnTo>
                  <a:lnTo>
                    <a:pt x="501" y="1567"/>
                  </a:lnTo>
                  <a:lnTo>
                    <a:pt x="528" y="1587"/>
                  </a:lnTo>
                  <a:lnTo>
                    <a:pt x="554" y="1604"/>
                  </a:lnTo>
                  <a:lnTo>
                    <a:pt x="583" y="1621"/>
                  </a:lnTo>
                  <a:lnTo>
                    <a:pt x="610" y="1637"/>
                  </a:lnTo>
                  <a:lnTo>
                    <a:pt x="639" y="1652"/>
                  </a:lnTo>
                  <a:lnTo>
                    <a:pt x="669" y="1665"/>
                  </a:lnTo>
                  <a:lnTo>
                    <a:pt x="698" y="1678"/>
                  </a:lnTo>
                  <a:lnTo>
                    <a:pt x="728" y="1688"/>
                  </a:lnTo>
                  <a:lnTo>
                    <a:pt x="760" y="1696"/>
                  </a:lnTo>
                  <a:lnTo>
                    <a:pt x="790" y="1705"/>
                  </a:lnTo>
                  <a:lnTo>
                    <a:pt x="822" y="1712"/>
                  </a:lnTo>
                  <a:lnTo>
                    <a:pt x="855" y="1717"/>
                  </a:lnTo>
                  <a:lnTo>
                    <a:pt x="887" y="1721"/>
                  </a:lnTo>
                  <a:lnTo>
                    <a:pt x="887" y="1702"/>
                  </a:lnTo>
                  <a:lnTo>
                    <a:pt x="855" y="1698"/>
                  </a:lnTo>
                  <a:lnTo>
                    <a:pt x="825" y="1693"/>
                  </a:lnTo>
                  <a:lnTo>
                    <a:pt x="793" y="1686"/>
                  </a:lnTo>
                  <a:lnTo>
                    <a:pt x="763" y="1679"/>
                  </a:lnTo>
                  <a:lnTo>
                    <a:pt x="733" y="1669"/>
                  </a:lnTo>
                  <a:lnTo>
                    <a:pt x="704" y="1659"/>
                  </a:lnTo>
                  <a:lnTo>
                    <a:pt x="675" y="1647"/>
                  </a:lnTo>
                  <a:lnTo>
                    <a:pt x="646" y="1634"/>
                  </a:lnTo>
                  <a:lnTo>
                    <a:pt x="619" y="1620"/>
                  </a:lnTo>
                  <a:lnTo>
                    <a:pt x="592" y="1606"/>
                  </a:lnTo>
                  <a:lnTo>
                    <a:pt x="564" y="1588"/>
                  </a:lnTo>
                  <a:lnTo>
                    <a:pt x="538" y="1571"/>
                  </a:lnTo>
                  <a:lnTo>
                    <a:pt x="512" y="1552"/>
                  </a:lnTo>
                  <a:lnTo>
                    <a:pt x="488" y="1532"/>
                  </a:lnTo>
                  <a:lnTo>
                    <a:pt x="463" y="1511"/>
                  </a:lnTo>
                  <a:lnTo>
                    <a:pt x="440" y="1489"/>
                  </a:lnTo>
                  <a:lnTo>
                    <a:pt x="439" y="1486"/>
                  </a:lnTo>
                  <a:lnTo>
                    <a:pt x="436" y="1483"/>
                  </a:lnTo>
                  <a:lnTo>
                    <a:pt x="435" y="1482"/>
                  </a:lnTo>
                  <a:lnTo>
                    <a:pt x="432" y="1479"/>
                  </a:lnTo>
                  <a:lnTo>
                    <a:pt x="435" y="1476"/>
                  </a:lnTo>
                  <a:lnTo>
                    <a:pt x="438" y="1476"/>
                  </a:lnTo>
                  <a:lnTo>
                    <a:pt x="442" y="1476"/>
                  </a:lnTo>
                  <a:lnTo>
                    <a:pt x="445" y="1476"/>
                  </a:lnTo>
                  <a:lnTo>
                    <a:pt x="449" y="1476"/>
                  </a:lnTo>
                  <a:lnTo>
                    <a:pt x="459" y="1475"/>
                  </a:lnTo>
                  <a:lnTo>
                    <a:pt x="468" y="1475"/>
                  </a:lnTo>
                  <a:lnTo>
                    <a:pt x="474" y="1475"/>
                  </a:lnTo>
                  <a:lnTo>
                    <a:pt x="479" y="1476"/>
                  </a:lnTo>
                  <a:lnTo>
                    <a:pt x="482" y="1477"/>
                  </a:lnTo>
                  <a:lnTo>
                    <a:pt x="487" y="1480"/>
                  </a:lnTo>
                  <a:lnTo>
                    <a:pt x="491" y="1483"/>
                  </a:lnTo>
                  <a:lnTo>
                    <a:pt x="495" y="1486"/>
                  </a:lnTo>
                  <a:lnTo>
                    <a:pt x="505" y="1490"/>
                  </a:lnTo>
                  <a:lnTo>
                    <a:pt x="515" y="1488"/>
                  </a:lnTo>
                  <a:lnTo>
                    <a:pt x="525" y="1479"/>
                  </a:lnTo>
                  <a:lnTo>
                    <a:pt x="535" y="1469"/>
                  </a:lnTo>
                  <a:lnTo>
                    <a:pt x="541" y="1465"/>
                  </a:lnTo>
                  <a:lnTo>
                    <a:pt x="550" y="1460"/>
                  </a:lnTo>
                  <a:lnTo>
                    <a:pt x="560" y="1457"/>
                  </a:lnTo>
                  <a:lnTo>
                    <a:pt x="570" y="1456"/>
                  </a:lnTo>
                  <a:lnTo>
                    <a:pt x="582" y="1453"/>
                  </a:lnTo>
                  <a:lnTo>
                    <a:pt x="592" y="1452"/>
                  </a:lnTo>
                  <a:lnTo>
                    <a:pt x="602" y="1450"/>
                  </a:lnTo>
                  <a:lnTo>
                    <a:pt x="610" y="1447"/>
                  </a:lnTo>
                  <a:lnTo>
                    <a:pt x="615" y="1446"/>
                  </a:lnTo>
                  <a:lnTo>
                    <a:pt x="618" y="1443"/>
                  </a:lnTo>
                  <a:lnTo>
                    <a:pt x="619" y="1441"/>
                  </a:lnTo>
                  <a:lnTo>
                    <a:pt x="620" y="1440"/>
                  </a:lnTo>
                  <a:lnTo>
                    <a:pt x="635" y="1450"/>
                  </a:lnTo>
                  <a:lnTo>
                    <a:pt x="651" y="1460"/>
                  </a:lnTo>
                  <a:lnTo>
                    <a:pt x="665" y="1469"/>
                  </a:lnTo>
                  <a:lnTo>
                    <a:pt x="681" y="1479"/>
                  </a:lnTo>
                  <a:lnTo>
                    <a:pt x="697" y="1486"/>
                  </a:lnTo>
                  <a:lnTo>
                    <a:pt x="713" y="1495"/>
                  </a:lnTo>
                  <a:lnTo>
                    <a:pt x="728" y="1502"/>
                  </a:lnTo>
                  <a:lnTo>
                    <a:pt x="746" y="1509"/>
                  </a:lnTo>
                  <a:lnTo>
                    <a:pt x="762" y="1515"/>
                  </a:lnTo>
                  <a:lnTo>
                    <a:pt x="779" y="1521"/>
                  </a:lnTo>
                  <a:lnTo>
                    <a:pt x="796" y="1526"/>
                  </a:lnTo>
                  <a:lnTo>
                    <a:pt x="813" y="1532"/>
                  </a:lnTo>
                  <a:lnTo>
                    <a:pt x="831" y="1537"/>
                  </a:lnTo>
                  <a:lnTo>
                    <a:pt x="848" y="1541"/>
                  </a:lnTo>
                  <a:lnTo>
                    <a:pt x="865" y="1544"/>
                  </a:lnTo>
                  <a:lnTo>
                    <a:pt x="884" y="1547"/>
                  </a:lnTo>
                  <a:lnTo>
                    <a:pt x="883" y="1528"/>
                  </a:lnTo>
                  <a:lnTo>
                    <a:pt x="864" y="1525"/>
                  </a:lnTo>
                  <a:lnTo>
                    <a:pt x="845" y="1521"/>
                  </a:lnTo>
                  <a:lnTo>
                    <a:pt x="828" y="1516"/>
                  </a:lnTo>
                  <a:lnTo>
                    <a:pt x="809" y="1512"/>
                  </a:lnTo>
                  <a:lnTo>
                    <a:pt x="790" y="1506"/>
                  </a:lnTo>
                  <a:lnTo>
                    <a:pt x="773" y="1501"/>
                  </a:lnTo>
                  <a:lnTo>
                    <a:pt x="756" y="1493"/>
                  </a:lnTo>
                  <a:lnTo>
                    <a:pt x="739" y="1486"/>
                  </a:lnTo>
                  <a:lnTo>
                    <a:pt x="721" y="1477"/>
                  </a:lnTo>
                  <a:lnTo>
                    <a:pt x="704" y="1470"/>
                  </a:lnTo>
                  <a:lnTo>
                    <a:pt x="688" y="1462"/>
                  </a:lnTo>
                  <a:lnTo>
                    <a:pt x="671" y="1452"/>
                  </a:lnTo>
                  <a:lnTo>
                    <a:pt x="655" y="1441"/>
                  </a:lnTo>
                  <a:lnTo>
                    <a:pt x="639" y="1431"/>
                  </a:lnTo>
                  <a:lnTo>
                    <a:pt x="623" y="1420"/>
                  </a:lnTo>
                  <a:lnTo>
                    <a:pt x="609" y="1408"/>
                  </a:lnTo>
                  <a:lnTo>
                    <a:pt x="607" y="1405"/>
                  </a:lnTo>
                  <a:lnTo>
                    <a:pt x="606" y="1403"/>
                  </a:lnTo>
                  <a:lnTo>
                    <a:pt x="605" y="1400"/>
                  </a:lnTo>
                  <a:lnTo>
                    <a:pt x="603" y="1397"/>
                  </a:lnTo>
                  <a:lnTo>
                    <a:pt x="593" y="1384"/>
                  </a:lnTo>
                  <a:lnTo>
                    <a:pt x="584" y="1377"/>
                  </a:lnTo>
                  <a:lnTo>
                    <a:pt x="579" y="1372"/>
                  </a:lnTo>
                  <a:lnTo>
                    <a:pt x="574" y="1361"/>
                  </a:lnTo>
                  <a:lnTo>
                    <a:pt x="573" y="1355"/>
                  </a:lnTo>
                  <a:lnTo>
                    <a:pt x="571" y="1351"/>
                  </a:lnTo>
                  <a:lnTo>
                    <a:pt x="569" y="1348"/>
                  </a:lnTo>
                  <a:lnTo>
                    <a:pt x="564" y="1346"/>
                  </a:lnTo>
                  <a:lnTo>
                    <a:pt x="648" y="1263"/>
                  </a:lnTo>
                  <a:lnTo>
                    <a:pt x="636" y="1249"/>
                  </a:lnTo>
                  <a:lnTo>
                    <a:pt x="541" y="1342"/>
                  </a:lnTo>
                  <a:lnTo>
                    <a:pt x="538" y="1339"/>
                  </a:lnTo>
                  <a:lnTo>
                    <a:pt x="535" y="1335"/>
                  </a:lnTo>
                  <a:lnTo>
                    <a:pt x="533" y="1332"/>
                  </a:lnTo>
                  <a:lnTo>
                    <a:pt x="530" y="1329"/>
                  </a:lnTo>
                  <a:lnTo>
                    <a:pt x="531" y="1323"/>
                  </a:lnTo>
                  <a:lnTo>
                    <a:pt x="533" y="1318"/>
                  </a:lnTo>
                  <a:lnTo>
                    <a:pt x="534" y="1312"/>
                  </a:lnTo>
                  <a:lnTo>
                    <a:pt x="535" y="1306"/>
                  </a:lnTo>
                  <a:lnTo>
                    <a:pt x="535" y="1293"/>
                  </a:lnTo>
                  <a:lnTo>
                    <a:pt x="533" y="1279"/>
                  </a:lnTo>
                  <a:lnTo>
                    <a:pt x="527" y="1263"/>
                  </a:lnTo>
                  <a:lnTo>
                    <a:pt x="517" y="1246"/>
                  </a:lnTo>
                  <a:lnTo>
                    <a:pt x="507" y="1230"/>
                  </a:lnTo>
                  <a:lnTo>
                    <a:pt x="501" y="1220"/>
                  </a:lnTo>
                  <a:lnTo>
                    <a:pt x="498" y="1208"/>
                  </a:lnTo>
                  <a:lnTo>
                    <a:pt x="499" y="1195"/>
                  </a:lnTo>
                  <a:lnTo>
                    <a:pt x="502" y="1182"/>
                  </a:lnTo>
                  <a:lnTo>
                    <a:pt x="504" y="1172"/>
                  </a:lnTo>
                  <a:lnTo>
                    <a:pt x="504" y="1164"/>
                  </a:lnTo>
                  <a:lnTo>
                    <a:pt x="499" y="1152"/>
                  </a:lnTo>
                  <a:lnTo>
                    <a:pt x="494" y="1139"/>
                  </a:lnTo>
                  <a:lnTo>
                    <a:pt x="491" y="1128"/>
                  </a:lnTo>
                  <a:lnTo>
                    <a:pt x="487" y="1118"/>
                  </a:lnTo>
                  <a:lnTo>
                    <a:pt x="481" y="1109"/>
                  </a:lnTo>
                  <a:lnTo>
                    <a:pt x="475" y="1099"/>
                  </a:lnTo>
                  <a:lnTo>
                    <a:pt x="471" y="1086"/>
                  </a:lnTo>
                  <a:lnTo>
                    <a:pt x="471" y="1071"/>
                  </a:lnTo>
                  <a:lnTo>
                    <a:pt x="474" y="1056"/>
                  </a:lnTo>
                  <a:lnTo>
                    <a:pt x="479" y="1043"/>
                  </a:lnTo>
                  <a:lnTo>
                    <a:pt x="485" y="1033"/>
                  </a:lnTo>
                  <a:lnTo>
                    <a:pt x="491" y="1028"/>
                  </a:lnTo>
                  <a:lnTo>
                    <a:pt x="492" y="1027"/>
                  </a:lnTo>
                  <a:lnTo>
                    <a:pt x="495" y="1024"/>
                  </a:lnTo>
                  <a:lnTo>
                    <a:pt x="501" y="1017"/>
                  </a:lnTo>
                  <a:lnTo>
                    <a:pt x="508" y="1007"/>
                  </a:lnTo>
                  <a:lnTo>
                    <a:pt x="517" y="995"/>
                  </a:lnTo>
                  <a:lnTo>
                    <a:pt x="523" y="986"/>
                  </a:lnTo>
                  <a:lnTo>
                    <a:pt x="527" y="976"/>
                  </a:lnTo>
                  <a:lnTo>
                    <a:pt x="531" y="965"/>
                  </a:lnTo>
                  <a:lnTo>
                    <a:pt x="534" y="955"/>
                  </a:lnTo>
                  <a:lnTo>
                    <a:pt x="564" y="955"/>
                  </a:lnTo>
                  <a:lnTo>
                    <a:pt x="569" y="959"/>
                  </a:lnTo>
                  <a:lnTo>
                    <a:pt x="573" y="963"/>
                  </a:lnTo>
                  <a:lnTo>
                    <a:pt x="579" y="969"/>
                  </a:lnTo>
                  <a:lnTo>
                    <a:pt x="584" y="974"/>
                  </a:lnTo>
                  <a:lnTo>
                    <a:pt x="584" y="984"/>
                  </a:lnTo>
                  <a:lnTo>
                    <a:pt x="586" y="994"/>
                  </a:lnTo>
                  <a:lnTo>
                    <a:pt x="587" y="1005"/>
                  </a:lnTo>
                  <a:lnTo>
                    <a:pt x="589" y="1015"/>
                  </a:lnTo>
                  <a:lnTo>
                    <a:pt x="584" y="1018"/>
                  </a:lnTo>
                  <a:lnTo>
                    <a:pt x="580" y="1022"/>
                  </a:lnTo>
                  <a:lnTo>
                    <a:pt x="574" y="1027"/>
                  </a:lnTo>
                  <a:lnTo>
                    <a:pt x="570" y="1031"/>
                  </a:lnTo>
                  <a:lnTo>
                    <a:pt x="566" y="1041"/>
                  </a:lnTo>
                  <a:lnTo>
                    <a:pt x="571" y="1051"/>
                  </a:lnTo>
                  <a:lnTo>
                    <a:pt x="577" y="1057"/>
                  </a:lnTo>
                  <a:lnTo>
                    <a:pt x="582" y="1060"/>
                  </a:lnTo>
                  <a:lnTo>
                    <a:pt x="597" y="1063"/>
                  </a:lnTo>
                  <a:lnTo>
                    <a:pt x="602" y="1077"/>
                  </a:lnTo>
                  <a:lnTo>
                    <a:pt x="607" y="1093"/>
                  </a:lnTo>
                  <a:lnTo>
                    <a:pt x="613" y="1107"/>
                  </a:lnTo>
                  <a:lnTo>
                    <a:pt x="619" y="1122"/>
                  </a:lnTo>
                  <a:lnTo>
                    <a:pt x="626" y="1136"/>
                  </a:lnTo>
                  <a:lnTo>
                    <a:pt x="633" y="1149"/>
                  </a:lnTo>
                  <a:lnTo>
                    <a:pt x="641" y="1164"/>
                  </a:lnTo>
                  <a:lnTo>
                    <a:pt x="649" y="1177"/>
                  </a:lnTo>
                  <a:lnTo>
                    <a:pt x="664" y="1164"/>
                  </a:lnTo>
                  <a:lnTo>
                    <a:pt x="656" y="1152"/>
                  </a:lnTo>
                  <a:lnTo>
                    <a:pt x="649" y="1141"/>
                  </a:lnTo>
                  <a:lnTo>
                    <a:pt x="643" y="1129"/>
                  </a:lnTo>
                  <a:lnTo>
                    <a:pt x="636" y="1116"/>
                  </a:lnTo>
                  <a:lnTo>
                    <a:pt x="632" y="1105"/>
                  </a:lnTo>
                  <a:lnTo>
                    <a:pt x="626" y="1092"/>
                  </a:lnTo>
                  <a:lnTo>
                    <a:pt x="622" y="1079"/>
                  </a:lnTo>
                  <a:lnTo>
                    <a:pt x="618" y="1066"/>
                  </a:lnTo>
                  <a:lnTo>
                    <a:pt x="620" y="1067"/>
                  </a:lnTo>
                  <a:lnTo>
                    <a:pt x="622" y="1067"/>
                  </a:lnTo>
                  <a:lnTo>
                    <a:pt x="625" y="1067"/>
                  </a:lnTo>
                  <a:lnTo>
                    <a:pt x="631" y="1067"/>
                  </a:lnTo>
                  <a:lnTo>
                    <a:pt x="638" y="1067"/>
                  </a:lnTo>
                  <a:lnTo>
                    <a:pt x="645" y="1067"/>
                  </a:lnTo>
                  <a:lnTo>
                    <a:pt x="654" y="1069"/>
                  </a:lnTo>
                  <a:lnTo>
                    <a:pt x="662" y="1069"/>
                  </a:lnTo>
                  <a:lnTo>
                    <a:pt x="671" y="1070"/>
                  </a:lnTo>
                  <a:lnTo>
                    <a:pt x="679" y="1073"/>
                  </a:lnTo>
                  <a:lnTo>
                    <a:pt x="690" y="1080"/>
                  </a:lnTo>
                  <a:lnTo>
                    <a:pt x="700" y="1089"/>
                  </a:lnTo>
                  <a:lnTo>
                    <a:pt x="710" y="1099"/>
                  </a:lnTo>
                  <a:lnTo>
                    <a:pt x="718" y="1107"/>
                  </a:lnTo>
                  <a:lnTo>
                    <a:pt x="726" y="1116"/>
                  </a:lnTo>
                  <a:lnTo>
                    <a:pt x="731" y="1122"/>
                  </a:lnTo>
                  <a:lnTo>
                    <a:pt x="733" y="1123"/>
                  </a:lnTo>
                  <a:lnTo>
                    <a:pt x="746" y="1139"/>
                  </a:lnTo>
                  <a:lnTo>
                    <a:pt x="688" y="1197"/>
                  </a:lnTo>
                  <a:lnTo>
                    <a:pt x="682" y="1188"/>
                  </a:lnTo>
                  <a:lnTo>
                    <a:pt x="675" y="1179"/>
                  </a:lnTo>
                  <a:lnTo>
                    <a:pt x="669" y="1172"/>
                  </a:lnTo>
                  <a:lnTo>
                    <a:pt x="664" y="1164"/>
                  </a:lnTo>
                  <a:lnTo>
                    <a:pt x="649" y="1177"/>
                  </a:lnTo>
                  <a:lnTo>
                    <a:pt x="655" y="1185"/>
                  </a:lnTo>
                  <a:lnTo>
                    <a:pt x="661" y="1192"/>
                  </a:lnTo>
                  <a:lnTo>
                    <a:pt x="668" y="1201"/>
                  </a:lnTo>
                  <a:lnTo>
                    <a:pt x="675" y="1210"/>
                  </a:lnTo>
                  <a:lnTo>
                    <a:pt x="636" y="1249"/>
                  </a:lnTo>
                  <a:lnTo>
                    <a:pt x="648" y="1263"/>
                  </a:lnTo>
                  <a:lnTo>
                    <a:pt x="687" y="1224"/>
                  </a:lnTo>
                  <a:lnTo>
                    <a:pt x="690" y="1227"/>
                  </a:lnTo>
                  <a:lnTo>
                    <a:pt x="692" y="1228"/>
                  </a:lnTo>
                  <a:lnTo>
                    <a:pt x="694" y="1231"/>
                  </a:lnTo>
                  <a:lnTo>
                    <a:pt x="697" y="1234"/>
                  </a:lnTo>
                  <a:lnTo>
                    <a:pt x="707" y="1244"/>
                  </a:lnTo>
                  <a:lnTo>
                    <a:pt x="718" y="1254"/>
                  </a:lnTo>
                  <a:lnTo>
                    <a:pt x="730" y="1263"/>
                  </a:lnTo>
                  <a:lnTo>
                    <a:pt x="741" y="1272"/>
                  </a:lnTo>
                  <a:lnTo>
                    <a:pt x="754" y="1280"/>
                  </a:lnTo>
                  <a:lnTo>
                    <a:pt x="766" y="1289"/>
                  </a:lnTo>
                  <a:lnTo>
                    <a:pt x="779" y="1296"/>
                  </a:lnTo>
                  <a:lnTo>
                    <a:pt x="792" y="1303"/>
                  </a:lnTo>
                  <a:lnTo>
                    <a:pt x="793" y="1299"/>
                  </a:lnTo>
                  <a:lnTo>
                    <a:pt x="795" y="1295"/>
                  </a:lnTo>
                  <a:lnTo>
                    <a:pt x="798" y="1290"/>
                  </a:lnTo>
                  <a:lnTo>
                    <a:pt x="800" y="1286"/>
                  </a:lnTo>
                  <a:lnTo>
                    <a:pt x="787" y="1279"/>
                  </a:lnTo>
                  <a:lnTo>
                    <a:pt x="776" y="1272"/>
                  </a:lnTo>
                  <a:lnTo>
                    <a:pt x="764" y="1264"/>
                  </a:lnTo>
                  <a:lnTo>
                    <a:pt x="753" y="1257"/>
                  </a:lnTo>
                  <a:lnTo>
                    <a:pt x="741" y="1249"/>
                  </a:lnTo>
                  <a:lnTo>
                    <a:pt x="731" y="1240"/>
                  </a:lnTo>
                  <a:lnTo>
                    <a:pt x="720" y="1230"/>
                  </a:lnTo>
                  <a:lnTo>
                    <a:pt x="710" y="1220"/>
                  </a:lnTo>
                  <a:lnTo>
                    <a:pt x="707" y="1217"/>
                  </a:lnTo>
                  <a:lnTo>
                    <a:pt x="705" y="1215"/>
                  </a:lnTo>
                  <a:lnTo>
                    <a:pt x="703" y="1213"/>
                  </a:lnTo>
                  <a:lnTo>
                    <a:pt x="700" y="1210"/>
                  </a:lnTo>
                  <a:lnTo>
                    <a:pt x="842" y="1069"/>
                  </a:lnTo>
                  <a:lnTo>
                    <a:pt x="836" y="1067"/>
                  </a:lnTo>
                  <a:lnTo>
                    <a:pt x="832" y="1066"/>
                  </a:lnTo>
                  <a:lnTo>
                    <a:pt x="826" y="1066"/>
                  </a:lnTo>
                  <a:lnTo>
                    <a:pt x="821" y="1064"/>
                  </a:lnTo>
                  <a:lnTo>
                    <a:pt x="773" y="1110"/>
                  </a:lnTo>
                  <a:lnTo>
                    <a:pt x="775" y="1094"/>
                  </a:lnTo>
                  <a:lnTo>
                    <a:pt x="773" y="1079"/>
                  </a:lnTo>
                  <a:lnTo>
                    <a:pt x="772" y="1067"/>
                  </a:lnTo>
                  <a:lnTo>
                    <a:pt x="772" y="1063"/>
                  </a:lnTo>
                  <a:lnTo>
                    <a:pt x="798" y="1053"/>
                  </a:lnTo>
                  <a:lnTo>
                    <a:pt x="766" y="1043"/>
                  </a:lnTo>
                  <a:lnTo>
                    <a:pt x="740" y="1030"/>
                  </a:lnTo>
                  <a:lnTo>
                    <a:pt x="718" y="1014"/>
                  </a:lnTo>
                  <a:lnTo>
                    <a:pt x="701" y="997"/>
                  </a:lnTo>
                  <a:lnTo>
                    <a:pt x="688" y="979"/>
                  </a:lnTo>
                  <a:lnTo>
                    <a:pt x="677" y="963"/>
                  </a:lnTo>
                  <a:lnTo>
                    <a:pt x="668" y="948"/>
                  </a:lnTo>
                  <a:lnTo>
                    <a:pt x="661" y="933"/>
                  </a:lnTo>
                  <a:lnTo>
                    <a:pt x="649" y="903"/>
                  </a:lnTo>
                  <a:lnTo>
                    <a:pt x="645" y="870"/>
                  </a:lnTo>
                  <a:lnTo>
                    <a:pt x="642" y="841"/>
                  </a:lnTo>
                  <a:lnTo>
                    <a:pt x="642" y="830"/>
                  </a:lnTo>
                  <a:lnTo>
                    <a:pt x="641" y="831"/>
                  </a:lnTo>
                  <a:lnTo>
                    <a:pt x="638" y="834"/>
                  </a:lnTo>
                  <a:lnTo>
                    <a:pt x="631" y="837"/>
                  </a:lnTo>
                  <a:lnTo>
                    <a:pt x="623" y="842"/>
                  </a:lnTo>
                  <a:lnTo>
                    <a:pt x="626" y="835"/>
                  </a:lnTo>
                  <a:lnTo>
                    <a:pt x="631" y="827"/>
                  </a:lnTo>
                  <a:lnTo>
                    <a:pt x="633" y="819"/>
                  </a:lnTo>
                  <a:lnTo>
                    <a:pt x="636" y="812"/>
                  </a:lnTo>
                  <a:lnTo>
                    <a:pt x="638" y="798"/>
                  </a:lnTo>
                  <a:lnTo>
                    <a:pt x="639" y="783"/>
                  </a:lnTo>
                  <a:lnTo>
                    <a:pt x="642" y="769"/>
                  </a:lnTo>
                  <a:lnTo>
                    <a:pt x="646" y="756"/>
                  </a:lnTo>
                  <a:lnTo>
                    <a:pt x="639" y="768"/>
                  </a:lnTo>
                  <a:lnTo>
                    <a:pt x="632" y="781"/>
                  </a:lnTo>
                  <a:lnTo>
                    <a:pt x="626" y="794"/>
                  </a:lnTo>
                  <a:lnTo>
                    <a:pt x="619" y="805"/>
                  </a:lnTo>
                  <a:lnTo>
                    <a:pt x="613" y="819"/>
                  </a:lnTo>
                  <a:lnTo>
                    <a:pt x="609" y="832"/>
                  </a:lnTo>
                  <a:lnTo>
                    <a:pt x="603" y="845"/>
                  </a:lnTo>
                  <a:lnTo>
                    <a:pt x="599" y="860"/>
                  </a:lnTo>
                  <a:lnTo>
                    <a:pt x="592" y="864"/>
                  </a:lnTo>
                  <a:lnTo>
                    <a:pt x="584" y="868"/>
                  </a:lnTo>
                  <a:lnTo>
                    <a:pt x="579" y="871"/>
                  </a:lnTo>
                  <a:lnTo>
                    <a:pt x="574" y="873"/>
                  </a:lnTo>
                  <a:lnTo>
                    <a:pt x="569" y="876"/>
                  </a:lnTo>
                  <a:lnTo>
                    <a:pt x="561" y="881"/>
                  </a:lnTo>
                  <a:lnTo>
                    <a:pt x="553" y="889"/>
                  </a:lnTo>
                  <a:lnTo>
                    <a:pt x="544" y="897"/>
                  </a:lnTo>
                  <a:lnTo>
                    <a:pt x="535" y="906"/>
                  </a:lnTo>
                  <a:lnTo>
                    <a:pt x="527" y="916"/>
                  </a:lnTo>
                  <a:lnTo>
                    <a:pt x="520" y="923"/>
                  </a:lnTo>
                  <a:lnTo>
                    <a:pt x="514" y="930"/>
                  </a:lnTo>
                  <a:lnTo>
                    <a:pt x="512" y="932"/>
                  </a:lnTo>
                  <a:lnTo>
                    <a:pt x="511" y="933"/>
                  </a:lnTo>
                  <a:lnTo>
                    <a:pt x="510" y="935"/>
                  </a:lnTo>
                  <a:lnTo>
                    <a:pt x="508" y="936"/>
                  </a:lnTo>
                  <a:lnTo>
                    <a:pt x="435" y="936"/>
                  </a:lnTo>
                  <a:lnTo>
                    <a:pt x="432" y="955"/>
                  </a:lnTo>
                  <a:lnTo>
                    <a:pt x="491" y="955"/>
                  </a:lnTo>
                  <a:lnTo>
                    <a:pt x="485" y="963"/>
                  </a:lnTo>
                  <a:lnTo>
                    <a:pt x="479" y="969"/>
                  </a:lnTo>
                  <a:lnTo>
                    <a:pt x="475" y="975"/>
                  </a:lnTo>
                  <a:lnTo>
                    <a:pt x="474" y="976"/>
                  </a:lnTo>
                  <a:lnTo>
                    <a:pt x="478" y="1010"/>
                  </a:lnTo>
                  <a:lnTo>
                    <a:pt x="442" y="1067"/>
                  </a:lnTo>
                  <a:lnTo>
                    <a:pt x="420" y="1070"/>
                  </a:lnTo>
                  <a:lnTo>
                    <a:pt x="404" y="1057"/>
                  </a:lnTo>
                  <a:lnTo>
                    <a:pt x="403" y="1043"/>
                  </a:lnTo>
                  <a:lnTo>
                    <a:pt x="400" y="1027"/>
                  </a:lnTo>
                  <a:lnTo>
                    <a:pt x="399" y="1012"/>
                  </a:lnTo>
                  <a:lnTo>
                    <a:pt x="397" y="998"/>
                  </a:lnTo>
                  <a:lnTo>
                    <a:pt x="379" y="999"/>
                  </a:lnTo>
                  <a:lnTo>
                    <a:pt x="380" y="1012"/>
                  </a:lnTo>
                  <a:lnTo>
                    <a:pt x="381" y="1024"/>
                  </a:lnTo>
                  <a:lnTo>
                    <a:pt x="383" y="1037"/>
                  </a:lnTo>
                  <a:lnTo>
                    <a:pt x="384" y="1048"/>
                  </a:lnTo>
                  <a:lnTo>
                    <a:pt x="377" y="1050"/>
                  </a:lnTo>
                  <a:lnTo>
                    <a:pt x="368" y="1053"/>
                  </a:lnTo>
                  <a:lnTo>
                    <a:pt x="357" y="1057"/>
                  </a:lnTo>
                  <a:lnTo>
                    <a:pt x="344" y="1063"/>
                  </a:lnTo>
                  <a:lnTo>
                    <a:pt x="330" y="1071"/>
                  </a:lnTo>
                  <a:lnTo>
                    <a:pt x="319" y="1083"/>
                  </a:lnTo>
                  <a:lnTo>
                    <a:pt x="311" y="1096"/>
                  </a:lnTo>
                  <a:lnTo>
                    <a:pt x="305" y="1109"/>
                  </a:lnTo>
                  <a:lnTo>
                    <a:pt x="301" y="1123"/>
                  </a:lnTo>
                  <a:lnTo>
                    <a:pt x="299" y="1136"/>
                  </a:lnTo>
                  <a:lnTo>
                    <a:pt x="298" y="1151"/>
                  </a:lnTo>
                  <a:lnTo>
                    <a:pt x="298" y="1164"/>
                  </a:lnTo>
                  <a:lnTo>
                    <a:pt x="295" y="1181"/>
                  </a:lnTo>
                  <a:lnTo>
                    <a:pt x="289" y="1188"/>
                  </a:lnTo>
                  <a:lnTo>
                    <a:pt x="283" y="1188"/>
                  </a:lnTo>
                  <a:lnTo>
                    <a:pt x="281" y="1188"/>
                  </a:lnTo>
                  <a:lnTo>
                    <a:pt x="275" y="1185"/>
                  </a:lnTo>
                  <a:lnTo>
                    <a:pt x="268" y="1182"/>
                  </a:lnTo>
                  <a:lnTo>
                    <a:pt x="262" y="1179"/>
                  </a:lnTo>
                  <a:lnTo>
                    <a:pt x="255" y="1178"/>
                  </a:lnTo>
                  <a:lnTo>
                    <a:pt x="245" y="1138"/>
                  </a:lnTo>
                  <a:lnTo>
                    <a:pt x="236" y="1097"/>
                  </a:lnTo>
                  <a:lnTo>
                    <a:pt x="229" y="1056"/>
                  </a:lnTo>
                  <a:lnTo>
                    <a:pt x="224" y="1012"/>
                  </a:lnTo>
                  <a:lnTo>
                    <a:pt x="206" y="1012"/>
                  </a:lnTo>
                  <a:lnTo>
                    <a:pt x="210" y="1054"/>
                  </a:lnTo>
                  <a:lnTo>
                    <a:pt x="216" y="1096"/>
                  </a:lnTo>
                  <a:lnTo>
                    <a:pt x="224" y="1136"/>
                  </a:lnTo>
                  <a:lnTo>
                    <a:pt x="235" y="1177"/>
                  </a:lnTo>
                  <a:lnTo>
                    <a:pt x="222" y="1178"/>
                  </a:lnTo>
                  <a:lnTo>
                    <a:pt x="209" y="1181"/>
                  </a:lnTo>
                  <a:lnTo>
                    <a:pt x="197" y="1185"/>
                  </a:lnTo>
                  <a:lnTo>
                    <a:pt x="187" y="1188"/>
                  </a:lnTo>
                  <a:lnTo>
                    <a:pt x="178" y="1192"/>
                  </a:lnTo>
                  <a:lnTo>
                    <a:pt x="171" y="1197"/>
                  </a:lnTo>
                  <a:lnTo>
                    <a:pt x="167" y="1198"/>
                  </a:lnTo>
                  <a:lnTo>
                    <a:pt x="165" y="1200"/>
                  </a:lnTo>
                  <a:lnTo>
                    <a:pt x="158" y="1197"/>
                  </a:lnTo>
                  <a:lnTo>
                    <a:pt x="150" y="1197"/>
                  </a:lnTo>
                  <a:lnTo>
                    <a:pt x="138" y="1200"/>
                  </a:lnTo>
                  <a:lnTo>
                    <a:pt x="128" y="1204"/>
                  </a:lnTo>
                  <a:lnTo>
                    <a:pt x="118" y="1208"/>
                  </a:lnTo>
                  <a:lnTo>
                    <a:pt x="109" y="1213"/>
                  </a:lnTo>
                  <a:lnTo>
                    <a:pt x="103" y="1215"/>
                  </a:lnTo>
                  <a:lnTo>
                    <a:pt x="101" y="1217"/>
                  </a:lnTo>
                  <a:lnTo>
                    <a:pt x="108" y="1250"/>
                  </a:lnTo>
                  <a:lnTo>
                    <a:pt x="132" y="1238"/>
                  </a:lnTo>
                  <a:lnTo>
                    <a:pt x="151" y="1250"/>
                  </a:lnTo>
                  <a:lnTo>
                    <a:pt x="152" y="1251"/>
                  </a:lnTo>
                  <a:lnTo>
                    <a:pt x="157" y="1256"/>
                  </a:lnTo>
                  <a:lnTo>
                    <a:pt x="164" y="1260"/>
                  </a:lnTo>
                  <a:lnTo>
                    <a:pt x="171" y="1267"/>
                  </a:lnTo>
                  <a:lnTo>
                    <a:pt x="180" y="1274"/>
                  </a:lnTo>
                  <a:lnTo>
                    <a:pt x="188" y="1283"/>
                  </a:lnTo>
                  <a:lnTo>
                    <a:pt x="197" y="1290"/>
                  </a:lnTo>
                  <a:lnTo>
                    <a:pt x="204" y="1296"/>
                  </a:lnTo>
                  <a:lnTo>
                    <a:pt x="213" y="1308"/>
                  </a:lnTo>
                  <a:lnTo>
                    <a:pt x="213" y="1319"/>
                  </a:lnTo>
                  <a:lnTo>
                    <a:pt x="211" y="1332"/>
                  </a:lnTo>
                  <a:lnTo>
                    <a:pt x="216" y="1346"/>
                  </a:lnTo>
                  <a:lnTo>
                    <a:pt x="223" y="1358"/>
                  </a:lnTo>
                  <a:lnTo>
                    <a:pt x="230" y="1365"/>
                  </a:lnTo>
                  <a:lnTo>
                    <a:pt x="237" y="1369"/>
                  </a:lnTo>
                  <a:lnTo>
                    <a:pt x="247" y="1371"/>
                  </a:lnTo>
                  <a:lnTo>
                    <a:pt x="253" y="1371"/>
                  </a:lnTo>
                  <a:lnTo>
                    <a:pt x="259" y="1372"/>
                  </a:lnTo>
                  <a:lnTo>
                    <a:pt x="266" y="1372"/>
                  </a:lnTo>
                  <a:lnTo>
                    <a:pt x="273" y="1375"/>
                  </a:lnTo>
                  <a:lnTo>
                    <a:pt x="279" y="1377"/>
                  </a:lnTo>
                  <a:lnTo>
                    <a:pt x="286" y="1381"/>
                  </a:lnTo>
                  <a:lnTo>
                    <a:pt x="292" y="1385"/>
                  </a:lnTo>
                  <a:lnTo>
                    <a:pt x="298" y="1390"/>
                  </a:lnTo>
                  <a:lnTo>
                    <a:pt x="308" y="1405"/>
                  </a:lnTo>
                  <a:lnTo>
                    <a:pt x="314" y="1426"/>
                  </a:lnTo>
                  <a:lnTo>
                    <a:pt x="318" y="1443"/>
                  </a:lnTo>
                  <a:lnTo>
                    <a:pt x="319" y="1450"/>
                  </a:lnTo>
                  <a:lnTo>
                    <a:pt x="321" y="1450"/>
                  </a:lnTo>
                  <a:lnTo>
                    <a:pt x="325" y="1452"/>
                  </a:lnTo>
                  <a:lnTo>
                    <a:pt x="331" y="1453"/>
                  </a:lnTo>
                  <a:lnTo>
                    <a:pt x="340" y="1454"/>
                  </a:lnTo>
                  <a:lnTo>
                    <a:pt x="348" y="1457"/>
                  </a:lnTo>
                  <a:lnTo>
                    <a:pt x="355" y="1459"/>
                  </a:lnTo>
                  <a:lnTo>
                    <a:pt x="364" y="1462"/>
                  </a:lnTo>
                  <a:lnTo>
                    <a:pt x="370" y="1465"/>
                  </a:lnTo>
                  <a:lnTo>
                    <a:pt x="376" y="1467"/>
                  </a:lnTo>
                  <a:lnTo>
                    <a:pt x="383" y="1470"/>
                  </a:lnTo>
                  <a:lnTo>
                    <a:pt x="391" y="1472"/>
                  </a:lnTo>
                  <a:lnTo>
                    <a:pt x="402" y="1475"/>
                  </a:lnTo>
                  <a:lnTo>
                    <a:pt x="403" y="1476"/>
                  </a:lnTo>
                  <a:lnTo>
                    <a:pt x="404" y="1476"/>
                  </a:lnTo>
                  <a:lnTo>
                    <a:pt x="404" y="1477"/>
                  </a:lnTo>
                  <a:lnTo>
                    <a:pt x="406" y="1479"/>
                  </a:lnTo>
                  <a:lnTo>
                    <a:pt x="288" y="1597"/>
                  </a:lnTo>
                  <a:lnTo>
                    <a:pt x="259" y="1564"/>
                  </a:lnTo>
                  <a:lnTo>
                    <a:pt x="230" y="1529"/>
                  </a:lnTo>
                  <a:lnTo>
                    <a:pt x="204" y="1495"/>
                  </a:lnTo>
                  <a:lnTo>
                    <a:pt x="181" y="1459"/>
                  </a:lnTo>
                  <a:lnTo>
                    <a:pt x="158" y="1421"/>
                  </a:lnTo>
                  <a:lnTo>
                    <a:pt x="138" y="1384"/>
                  </a:lnTo>
                  <a:lnTo>
                    <a:pt x="119" y="1344"/>
                  </a:lnTo>
                  <a:lnTo>
                    <a:pt x="102" y="1305"/>
                  </a:lnTo>
                  <a:lnTo>
                    <a:pt x="88" y="1264"/>
                  </a:lnTo>
                  <a:lnTo>
                    <a:pt x="75" y="1223"/>
                  </a:lnTo>
                  <a:lnTo>
                    <a:pt x="63" y="1181"/>
                  </a:lnTo>
                  <a:lnTo>
                    <a:pt x="53" y="1138"/>
                  </a:lnTo>
                  <a:lnTo>
                    <a:pt x="46" y="1096"/>
                  </a:lnTo>
                  <a:lnTo>
                    <a:pt x="42" y="1051"/>
                  </a:lnTo>
                  <a:lnTo>
                    <a:pt x="39" y="1008"/>
                  </a:lnTo>
                  <a:lnTo>
                    <a:pt x="37" y="963"/>
                  </a:lnTo>
                  <a:lnTo>
                    <a:pt x="37" y="961"/>
                  </a:lnTo>
                  <a:lnTo>
                    <a:pt x="37" y="959"/>
                  </a:lnTo>
                  <a:lnTo>
                    <a:pt x="37" y="956"/>
                  </a:lnTo>
                  <a:lnTo>
                    <a:pt x="37" y="955"/>
                  </a:lnTo>
                  <a:lnTo>
                    <a:pt x="204" y="955"/>
                  </a:lnTo>
                  <a:lnTo>
                    <a:pt x="204" y="956"/>
                  </a:lnTo>
                  <a:lnTo>
                    <a:pt x="204" y="959"/>
                  </a:lnTo>
                  <a:lnTo>
                    <a:pt x="204" y="961"/>
                  </a:lnTo>
                  <a:lnTo>
                    <a:pt x="204" y="963"/>
                  </a:lnTo>
                  <a:lnTo>
                    <a:pt x="204" y="975"/>
                  </a:lnTo>
                  <a:lnTo>
                    <a:pt x="206" y="988"/>
                  </a:lnTo>
                  <a:lnTo>
                    <a:pt x="206" y="1001"/>
                  </a:lnTo>
                  <a:lnTo>
                    <a:pt x="206" y="1012"/>
                  </a:lnTo>
                  <a:lnTo>
                    <a:pt x="224" y="1012"/>
                  </a:lnTo>
                  <a:lnTo>
                    <a:pt x="224" y="1001"/>
                  </a:lnTo>
                  <a:lnTo>
                    <a:pt x="224" y="988"/>
                  </a:lnTo>
                  <a:lnTo>
                    <a:pt x="223" y="975"/>
                  </a:lnTo>
                  <a:lnTo>
                    <a:pt x="223" y="963"/>
                  </a:lnTo>
                  <a:lnTo>
                    <a:pt x="223" y="961"/>
                  </a:lnTo>
                  <a:lnTo>
                    <a:pt x="223" y="959"/>
                  </a:lnTo>
                  <a:lnTo>
                    <a:pt x="223" y="956"/>
                  </a:lnTo>
                  <a:lnTo>
                    <a:pt x="223" y="955"/>
                  </a:lnTo>
                  <a:lnTo>
                    <a:pt x="379" y="955"/>
                  </a:lnTo>
                  <a:lnTo>
                    <a:pt x="377" y="956"/>
                  </a:lnTo>
                  <a:lnTo>
                    <a:pt x="377" y="959"/>
                  </a:lnTo>
                  <a:lnTo>
                    <a:pt x="377" y="961"/>
                  </a:lnTo>
                  <a:lnTo>
                    <a:pt x="377" y="963"/>
                  </a:lnTo>
                  <a:lnTo>
                    <a:pt x="377" y="972"/>
                  </a:lnTo>
                  <a:lnTo>
                    <a:pt x="379" y="981"/>
                  </a:lnTo>
                  <a:lnTo>
                    <a:pt x="379" y="991"/>
                  </a:lnTo>
                  <a:lnTo>
                    <a:pt x="379" y="999"/>
                  </a:lnTo>
                  <a:lnTo>
                    <a:pt x="397" y="998"/>
                  </a:lnTo>
                  <a:lnTo>
                    <a:pt x="397" y="989"/>
                  </a:lnTo>
                  <a:lnTo>
                    <a:pt x="397" y="981"/>
                  </a:lnTo>
                  <a:lnTo>
                    <a:pt x="397" y="972"/>
                  </a:lnTo>
                  <a:lnTo>
                    <a:pt x="397" y="963"/>
                  </a:lnTo>
                  <a:lnTo>
                    <a:pt x="397" y="961"/>
                  </a:lnTo>
                  <a:lnTo>
                    <a:pt x="397" y="959"/>
                  </a:lnTo>
                  <a:lnTo>
                    <a:pt x="397" y="956"/>
                  </a:lnTo>
                  <a:lnTo>
                    <a:pt x="397" y="955"/>
                  </a:lnTo>
                  <a:lnTo>
                    <a:pt x="432" y="955"/>
                  </a:lnTo>
                  <a:lnTo>
                    <a:pt x="435" y="936"/>
                  </a:lnTo>
                  <a:lnTo>
                    <a:pt x="397" y="936"/>
                  </a:lnTo>
                  <a:lnTo>
                    <a:pt x="402" y="884"/>
                  </a:lnTo>
                  <a:lnTo>
                    <a:pt x="412" y="834"/>
                  </a:lnTo>
                  <a:lnTo>
                    <a:pt x="426" y="783"/>
                  </a:lnTo>
                  <a:lnTo>
                    <a:pt x="443" y="736"/>
                  </a:lnTo>
                  <a:lnTo>
                    <a:pt x="466" y="690"/>
                  </a:lnTo>
                  <a:lnTo>
                    <a:pt x="494" y="647"/>
                  </a:lnTo>
                  <a:lnTo>
                    <a:pt x="524" y="605"/>
                  </a:lnTo>
                  <a:lnTo>
                    <a:pt x="559" y="566"/>
                  </a:lnTo>
                  <a:lnTo>
                    <a:pt x="679" y="687"/>
                  </a:lnTo>
                  <a:lnTo>
                    <a:pt x="682" y="683"/>
                  </a:lnTo>
                  <a:lnTo>
                    <a:pt x="685" y="678"/>
                  </a:lnTo>
                  <a:lnTo>
                    <a:pt x="688" y="675"/>
                  </a:lnTo>
                  <a:lnTo>
                    <a:pt x="691" y="671"/>
                  </a:lnTo>
                  <a:lnTo>
                    <a:pt x="571" y="552"/>
                  </a:lnTo>
                  <a:lnTo>
                    <a:pt x="587" y="537"/>
                  </a:lnTo>
                  <a:lnTo>
                    <a:pt x="603" y="524"/>
                  </a:lnTo>
                  <a:lnTo>
                    <a:pt x="619" y="511"/>
                  </a:lnTo>
                  <a:lnTo>
                    <a:pt x="635" y="500"/>
                  </a:lnTo>
                  <a:lnTo>
                    <a:pt x="652" y="488"/>
                  </a:lnTo>
                  <a:lnTo>
                    <a:pt x="669" y="477"/>
                  </a:lnTo>
                  <a:lnTo>
                    <a:pt x="687" y="467"/>
                  </a:lnTo>
                  <a:lnTo>
                    <a:pt x="704" y="457"/>
                  </a:lnTo>
                  <a:lnTo>
                    <a:pt x="723" y="448"/>
                  </a:lnTo>
                  <a:lnTo>
                    <a:pt x="741" y="439"/>
                  </a:lnTo>
                  <a:lnTo>
                    <a:pt x="760" y="432"/>
                  </a:lnTo>
                  <a:lnTo>
                    <a:pt x="779" y="425"/>
                  </a:lnTo>
                  <a:lnTo>
                    <a:pt x="798" y="419"/>
                  </a:lnTo>
                  <a:lnTo>
                    <a:pt x="818" y="413"/>
                  </a:lnTo>
                  <a:lnTo>
                    <a:pt x="836" y="409"/>
                  </a:lnTo>
                  <a:lnTo>
                    <a:pt x="857" y="405"/>
                  </a:lnTo>
                  <a:lnTo>
                    <a:pt x="857" y="385"/>
                  </a:lnTo>
                  <a:lnTo>
                    <a:pt x="844" y="387"/>
                  </a:lnTo>
                  <a:lnTo>
                    <a:pt x="829" y="390"/>
                  </a:lnTo>
                  <a:lnTo>
                    <a:pt x="816" y="393"/>
                  </a:lnTo>
                  <a:lnTo>
                    <a:pt x="803" y="398"/>
                  </a:lnTo>
                  <a:lnTo>
                    <a:pt x="790" y="402"/>
                  </a:lnTo>
                  <a:lnTo>
                    <a:pt x="777" y="406"/>
                  </a:lnTo>
                  <a:lnTo>
                    <a:pt x="764" y="411"/>
                  </a:lnTo>
                  <a:lnTo>
                    <a:pt x="751" y="415"/>
                  </a:lnTo>
                  <a:lnTo>
                    <a:pt x="734" y="426"/>
                  </a:lnTo>
                  <a:lnTo>
                    <a:pt x="715" y="439"/>
                  </a:lnTo>
                  <a:lnTo>
                    <a:pt x="695" y="454"/>
                  </a:lnTo>
                  <a:lnTo>
                    <a:pt x="675" y="465"/>
                  </a:lnTo>
                  <a:lnTo>
                    <a:pt x="656" y="478"/>
                  </a:lnTo>
                  <a:lnTo>
                    <a:pt x="639" y="488"/>
                  </a:lnTo>
                  <a:lnTo>
                    <a:pt x="626" y="495"/>
                  </a:lnTo>
                  <a:lnTo>
                    <a:pt x="616" y="500"/>
                  </a:lnTo>
                  <a:lnTo>
                    <a:pt x="610" y="501"/>
                  </a:lnTo>
                  <a:lnTo>
                    <a:pt x="606" y="503"/>
                  </a:lnTo>
                  <a:lnTo>
                    <a:pt x="602" y="504"/>
                  </a:lnTo>
                  <a:lnTo>
                    <a:pt x="596" y="506"/>
                  </a:lnTo>
                  <a:lnTo>
                    <a:pt x="586" y="513"/>
                  </a:lnTo>
                  <a:lnTo>
                    <a:pt x="577" y="521"/>
                  </a:lnTo>
                  <a:lnTo>
                    <a:pt x="569" y="530"/>
                  </a:lnTo>
                  <a:lnTo>
                    <a:pt x="559" y="539"/>
                  </a:lnTo>
                  <a:lnTo>
                    <a:pt x="554" y="534"/>
                  </a:lnTo>
                  <a:lnTo>
                    <a:pt x="540" y="547"/>
                  </a:lnTo>
                  <a:lnTo>
                    <a:pt x="546" y="553"/>
                  </a:lnTo>
                  <a:lnTo>
                    <a:pt x="511" y="592"/>
                  </a:lnTo>
                  <a:lnTo>
                    <a:pt x="479" y="634"/>
                  </a:lnTo>
                  <a:lnTo>
                    <a:pt x="452" y="678"/>
                  </a:lnTo>
                  <a:lnTo>
                    <a:pt x="427" y="726"/>
                  </a:lnTo>
                  <a:lnTo>
                    <a:pt x="409" y="776"/>
                  </a:lnTo>
                  <a:lnTo>
                    <a:pt x="394" y="828"/>
                  </a:lnTo>
                  <a:lnTo>
                    <a:pt x="384" y="881"/>
                  </a:lnTo>
                  <a:lnTo>
                    <a:pt x="379" y="936"/>
                  </a:lnTo>
                  <a:lnTo>
                    <a:pt x="224" y="936"/>
                  </a:lnTo>
                  <a:lnTo>
                    <a:pt x="230" y="867"/>
                  </a:lnTo>
                  <a:lnTo>
                    <a:pt x="242" y="799"/>
                  </a:lnTo>
                  <a:lnTo>
                    <a:pt x="259" y="733"/>
                  </a:lnTo>
                  <a:lnTo>
                    <a:pt x="283" y="670"/>
                  </a:lnTo>
                  <a:lnTo>
                    <a:pt x="314" y="609"/>
                  </a:lnTo>
                  <a:lnTo>
                    <a:pt x="348" y="550"/>
                  </a:lnTo>
                  <a:lnTo>
                    <a:pt x="390" y="495"/>
                  </a:lnTo>
                  <a:lnTo>
                    <a:pt x="436" y="444"/>
                  </a:lnTo>
                  <a:lnTo>
                    <a:pt x="468" y="475"/>
                  </a:lnTo>
                  <a:lnTo>
                    <a:pt x="472" y="470"/>
                  </a:lnTo>
                  <a:lnTo>
                    <a:pt x="479" y="459"/>
                  </a:lnTo>
                  <a:lnTo>
                    <a:pt x="449" y="429"/>
                  </a:lnTo>
                  <a:lnTo>
                    <a:pt x="459" y="421"/>
                  </a:lnTo>
                  <a:lnTo>
                    <a:pt x="469" y="411"/>
                  </a:lnTo>
                  <a:lnTo>
                    <a:pt x="479" y="402"/>
                  </a:lnTo>
                  <a:lnTo>
                    <a:pt x="491" y="393"/>
                  </a:lnTo>
                  <a:lnTo>
                    <a:pt x="501" y="385"/>
                  </a:lnTo>
                  <a:lnTo>
                    <a:pt x="512" y="376"/>
                  </a:lnTo>
                  <a:lnTo>
                    <a:pt x="523" y="367"/>
                  </a:lnTo>
                  <a:lnTo>
                    <a:pt x="534" y="359"/>
                  </a:lnTo>
                  <a:lnTo>
                    <a:pt x="538" y="350"/>
                  </a:lnTo>
                  <a:lnTo>
                    <a:pt x="543" y="341"/>
                  </a:lnTo>
                  <a:lnTo>
                    <a:pt x="546" y="333"/>
                  </a:lnTo>
                  <a:lnTo>
                    <a:pt x="550" y="326"/>
                  </a:lnTo>
                  <a:lnTo>
                    <a:pt x="535" y="336"/>
                  </a:lnTo>
                  <a:lnTo>
                    <a:pt x="520" y="347"/>
                  </a:lnTo>
                  <a:lnTo>
                    <a:pt x="505" y="357"/>
                  </a:lnTo>
                  <a:lnTo>
                    <a:pt x="491" y="369"/>
                  </a:lnTo>
                  <a:lnTo>
                    <a:pt x="476" y="380"/>
                  </a:lnTo>
                  <a:lnTo>
                    <a:pt x="463" y="392"/>
                  </a:lnTo>
                  <a:lnTo>
                    <a:pt x="449" y="403"/>
                  </a:lnTo>
                  <a:lnTo>
                    <a:pt x="436" y="416"/>
                  </a:lnTo>
                  <a:lnTo>
                    <a:pt x="318" y="298"/>
                  </a:lnTo>
                  <a:lnTo>
                    <a:pt x="345" y="272"/>
                  </a:lnTo>
                  <a:lnTo>
                    <a:pt x="376" y="246"/>
                  </a:lnTo>
                  <a:lnTo>
                    <a:pt x="404" y="223"/>
                  </a:lnTo>
                  <a:lnTo>
                    <a:pt x="435" y="200"/>
                  </a:lnTo>
                  <a:lnTo>
                    <a:pt x="466" y="180"/>
                  </a:lnTo>
                  <a:lnTo>
                    <a:pt x="499" y="160"/>
                  </a:lnTo>
                  <a:lnTo>
                    <a:pt x="531" y="141"/>
                  </a:lnTo>
                  <a:lnTo>
                    <a:pt x="566" y="124"/>
                  </a:lnTo>
                  <a:lnTo>
                    <a:pt x="599" y="110"/>
                  </a:lnTo>
                  <a:lnTo>
                    <a:pt x="635" y="95"/>
                  </a:lnTo>
                  <a:lnTo>
                    <a:pt x="669" y="82"/>
                  </a:lnTo>
                  <a:lnTo>
                    <a:pt x="705" y="71"/>
                  </a:lnTo>
                  <a:lnTo>
                    <a:pt x="741" y="62"/>
                  </a:lnTo>
                  <a:lnTo>
                    <a:pt x="779" y="53"/>
                  </a:lnTo>
                  <a:lnTo>
                    <a:pt x="816" y="48"/>
                  </a:lnTo>
                  <a:lnTo>
                    <a:pt x="854" y="42"/>
                  </a:lnTo>
                  <a:lnTo>
                    <a:pt x="854" y="33"/>
                  </a:lnTo>
                  <a:lnTo>
                    <a:pt x="849" y="4"/>
                  </a:lnTo>
                  <a:lnTo>
                    <a:pt x="786" y="15"/>
                  </a:lnTo>
                  <a:lnTo>
                    <a:pt x="726" y="28"/>
                  </a:lnTo>
                  <a:lnTo>
                    <a:pt x="665" y="45"/>
                  </a:lnTo>
                  <a:lnTo>
                    <a:pt x="607" y="66"/>
                  </a:lnTo>
                  <a:lnTo>
                    <a:pt x="551" y="91"/>
                  </a:lnTo>
                  <a:lnTo>
                    <a:pt x="497" y="120"/>
                  </a:lnTo>
                  <a:lnTo>
                    <a:pt x="443" y="150"/>
                  </a:lnTo>
                  <a:lnTo>
                    <a:pt x="394" y="184"/>
                  </a:lnTo>
                  <a:lnTo>
                    <a:pt x="345" y="222"/>
                  </a:lnTo>
                  <a:lnTo>
                    <a:pt x="301" y="264"/>
                  </a:lnTo>
                  <a:lnTo>
                    <a:pt x="258" y="307"/>
                  </a:lnTo>
                  <a:lnTo>
                    <a:pt x="219" y="351"/>
                  </a:lnTo>
                  <a:lnTo>
                    <a:pt x="181" y="400"/>
                  </a:lnTo>
                  <a:lnTo>
                    <a:pt x="147" y="451"/>
                  </a:lnTo>
                  <a:lnTo>
                    <a:pt x="116" y="504"/>
                  </a:lnTo>
                  <a:lnTo>
                    <a:pt x="89" y="55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60" name="Freeform 36"/>
            <p:cNvSpPr>
              <a:spLocks noChangeAspect="1"/>
            </p:cNvSpPr>
            <p:nvPr/>
          </p:nvSpPr>
          <p:spPr bwMode="auto">
            <a:xfrm>
              <a:off x="1471" y="1413"/>
              <a:ext cx="311" cy="300"/>
            </a:xfrm>
            <a:custGeom>
              <a:avLst/>
              <a:gdLst/>
              <a:ahLst/>
              <a:cxnLst>
                <a:cxn ang="0">
                  <a:pos x="309" y="0"/>
                </a:cxn>
                <a:cxn ang="0">
                  <a:pos x="307" y="2"/>
                </a:cxn>
                <a:cxn ang="0">
                  <a:pos x="301" y="5"/>
                </a:cxn>
                <a:cxn ang="0">
                  <a:pos x="291" y="9"/>
                </a:cxn>
                <a:cxn ang="0">
                  <a:pos x="276" y="15"/>
                </a:cxn>
                <a:cxn ang="0">
                  <a:pos x="260" y="24"/>
                </a:cxn>
                <a:cxn ang="0">
                  <a:pos x="243" y="34"/>
                </a:cxn>
                <a:cxn ang="0">
                  <a:pos x="223" y="45"/>
                </a:cxn>
                <a:cxn ang="0">
                  <a:pos x="203" y="57"/>
                </a:cxn>
                <a:cxn ang="0">
                  <a:pos x="181" y="71"/>
                </a:cxn>
                <a:cxn ang="0">
                  <a:pos x="161" y="85"/>
                </a:cxn>
                <a:cxn ang="0">
                  <a:pos x="141" y="103"/>
                </a:cxn>
                <a:cxn ang="0">
                  <a:pos x="122" y="120"/>
                </a:cxn>
                <a:cxn ang="0">
                  <a:pos x="105" y="137"/>
                </a:cxn>
                <a:cxn ang="0">
                  <a:pos x="89" y="157"/>
                </a:cxn>
                <a:cxn ang="0">
                  <a:pos x="78" y="178"/>
                </a:cxn>
                <a:cxn ang="0">
                  <a:pos x="69" y="198"/>
                </a:cxn>
                <a:cxn ang="0">
                  <a:pos x="68" y="201"/>
                </a:cxn>
                <a:cxn ang="0">
                  <a:pos x="62" y="209"/>
                </a:cxn>
                <a:cxn ang="0">
                  <a:pos x="53" y="224"/>
                </a:cxn>
                <a:cxn ang="0">
                  <a:pos x="43" y="239"/>
                </a:cxn>
                <a:cxn ang="0">
                  <a:pos x="32" y="257"/>
                </a:cxn>
                <a:cxn ang="0">
                  <a:pos x="20" y="275"/>
                </a:cxn>
                <a:cxn ang="0">
                  <a:pos x="8" y="291"/>
                </a:cxn>
                <a:cxn ang="0">
                  <a:pos x="0" y="306"/>
                </a:cxn>
                <a:cxn ang="0">
                  <a:pos x="4" y="304"/>
                </a:cxn>
                <a:cxn ang="0">
                  <a:pos x="14" y="299"/>
                </a:cxn>
                <a:cxn ang="0">
                  <a:pos x="29" y="290"/>
                </a:cxn>
                <a:cxn ang="0">
                  <a:pos x="47" y="278"/>
                </a:cxn>
                <a:cxn ang="0">
                  <a:pos x="69" y="264"/>
                </a:cxn>
                <a:cxn ang="0">
                  <a:pos x="92" y="248"/>
                </a:cxn>
                <a:cxn ang="0">
                  <a:pos x="114" y="231"/>
                </a:cxn>
                <a:cxn ang="0">
                  <a:pos x="134" y="212"/>
                </a:cxn>
                <a:cxn ang="0">
                  <a:pos x="154" y="192"/>
                </a:cxn>
                <a:cxn ang="0">
                  <a:pos x="178" y="167"/>
                </a:cxn>
                <a:cxn ang="0">
                  <a:pos x="204" y="140"/>
                </a:cxn>
                <a:cxn ang="0">
                  <a:pos x="230" y="113"/>
                </a:cxn>
                <a:cxn ang="0">
                  <a:pos x="255" y="84"/>
                </a:cxn>
                <a:cxn ang="0">
                  <a:pos x="276" y="55"/>
                </a:cxn>
                <a:cxn ang="0">
                  <a:pos x="295" y="26"/>
                </a:cxn>
                <a:cxn ang="0">
                  <a:pos x="309" y="0"/>
                </a:cxn>
              </a:cxnLst>
              <a:rect l="0" t="0" r="r" b="b"/>
              <a:pathLst>
                <a:path w="309" h="306">
                  <a:moveTo>
                    <a:pt x="309" y="0"/>
                  </a:moveTo>
                  <a:lnTo>
                    <a:pt x="307" y="2"/>
                  </a:lnTo>
                  <a:lnTo>
                    <a:pt x="301" y="5"/>
                  </a:lnTo>
                  <a:lnTo>
                    <a:pt x="291" y="9"/>
                  </a:lnTo>
                  <a:lnTo>
                    <a:pt x="276" y="15"/>
                  </a:lnTo>
                  <a:lnTo>
                    <a:pt x="260" y="24"/>
                  </a:lnTo>
                  <a:lnTo>
                    <a:pt x="243" y="34"/>
                  </a:lnTo>
                  <a:lnTo>
                    <a:pt x="223" y="45"/>
                  </a:lnTo>
                  <a:lnTo>
                    <a:pt x="203" y="57"/>
                  </a:lnTo>
                  <a:lnTo>
                    <a:pt x="181" y="71"/>
                  </a:lnTo>
                  <a:lnTo>
                    <a:pt x="161" y="85"/>
                  </a:lnTo>
                  <a:lnTo>
                    <a:pt x="141" y="103"/>
                  </a:lnTo>
                  <a:lnTo>
                    <a:pt x="122" y="120"/>
                  </a:lnTo>
                  <a:lnTo>
                    <a:pt x="105" y="137"/>
                  </a:lnTo>
                  <a:lnTo>
                    <a:pt x="89" y="157"/>
                  </a:lnTo>
                  <a:lnTo>
                    <a:pt x="78" y="178"/>
                  </a:lnTo>
                  <a:lnTo>
                    <a:pt x="69" y="198"/>
                  </a:lnTo>
                  <a:lnTo>
                    <a:pt x="68" y="201"/>
                  </a:lnTo>
                  <a:lnTo>
                    <a:pt x="62" y="209"/>
                  </a:lnTo>
                  <a:lnTo>
                    <a:pt x="53" y="224"/>
                  </a:lnTo>
                  <a:lnTo>
                    <a:pt x="43" y="239"/>
                  </a:lnTo>
                  <a:lnTo>
                    <a:pt x="32" y="257"/>
                  </a:lnTo>
                  <a:lnTo>
                    <a:pt x="20" y="275"/>
                  </a:lnTo>
                  <a:lnTo>
                    <a:pt x="8" y="291"/>
                  </a:lnTo>
                  <a:lnTo>
                    <a:pt x="0" y="306"/>
                  </a:lnTo>
                  <a:lnTo>
                    <a:pt x="4" y="304"/>
                  </a:lnTo>
                  <a:lnTo>
                    <a:pt x="14" y="299"/>
                  </a:lnTo>
                  <a:lnTo>
                    <a:pt x="29" y="290"/>
                  </a:lnTo>
                  <a:lnTo>
                    <a:pt x="47" y="278"/>
                  </a:lnTo>
                  <a:lnTo>
                    <a:pt x="69" y="264"/>
                  </a:lnTo>
                  <a:lnTo>
                    <a:pt x="92" y="248"/>
                  </a:lnTo>
                  <a:lnTo>
                    <a:pt x="114" y="231"/>
                  </a:lnTo>
                  <a:lnTo>
                    <a:pt x="134" y="212"/>
                  </a:lnTo>
                  <a:lnTo>
                    <a:pt x="154" y="192"/>
                  </a:lnTo>
                  <a:lnTo>
                    <a:pt x="178" y="167"/>
                  </a:lnTo>
                  <a:lnTo>
                    <a:pt x="204" y="140"/>
                  </a:lnTo>
                  <a:lnTo>
                    <a:pt x="230" y="113"/>
                  </a:lnTo>
                  <a:lnTo>
                    <a:pt x="255" y="84"/>
                  </a:lnTo>
                  <a:lnTo>
                    <a:pt x="276" y="55"/>
                  </a:lnTo>
                  <a:lnTo>
                    <a:pt x="295" y="26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61" name="Freeform 37"/>
            <p:cNvSpPr>
              <a:spLocks noChangeAspect="1"/>
            </p:cNvSpPr>
            <p:nvPr/>
          </p:nvSpPr>
          <p:spPr bwMode="auto">
            <a:xfrm>
              <a:off x="1349" y="1606"/>
              <a:ext cx="304" cy="394"/>
            </a:xfrm>
            <a:custGeom>
              <a:avLst/>
              <a:gdLst/>
              <a:ahLst/>
              <a:cxnLst>
                <a:cxn ang="0">
                  <a:pos x="194" y="209"/>
                </a:cxn>
                <a:cxn ang="0">
                  <a:pos x="226" y="180"/>
                </a:cxn>
                <a:cxn ang="0">
                  <a:pos x="250" y="153"/>
                </a:cxn>
                <a:cxn ang="0">
                  <a:pos x="270" y="127"/>
                </a:cxn>
                <a:cxn ang="0">
                  <a:pos x="285" y="104"/>
                </a:cxn>
                <a:cxn ang="0">
                  <a:pos x="295" y="84"/>
                </a:cxn>
                <a:cxn ang="0">
                  <a:pos x="301" y="68"/>
                </a:cxn>
                <a:cxn ang="0">
                  <a:pos x="303" y="58"/>
                </a:cxn>
                <a:cxn ang="0">
                  <a:pos x="305" y="55"/>
                </a:cxn>
                <a:cxn ang="0">
                  <a:pos x="299" y="59"/>
                </a:cxn>
                <a:cxn ang="0">
                  <a:pos x="283" y="70"/>
                </a:cxn>
                <a:cxn ang="0">
                  <a:pos x="260" y="85"/>
                </a:cxn>
                <a:cxn ang="0">
                  <a:pos x="234" y="104"/>
                </a:cxn>
                <a:cxn ang="0">
                  <a:pos x="204" y="124"/>
                </a:cxn>
                <a:cxn ang="0">
                  <a:pos x="177" y="144"/>
                </a:cxn>
                <a:cxn ang="0">
                  <a:pos x="151" y="162"/>
                </a:cxn>
                <a:cxn ang="0">
                  <a:pos x="132" y="176"/>
                </a:cxn>
                <a:cxn ang="0">
                  <a:pos x="116" y="190"/>
                </a:cxn>
                <a:cxn ang="0">
                  <a:pos x="100" y="209"/>
                </a:cxn>
                <a:cxn ang="0">
                  <a:pos x="85" y="231"/>
                </a:cxn>
                <a:cxn ang="0">
                  <a:pos x="69" y="252"/>
                </a:cxn>
                <a:cxn ang="0">
                  <a:pos x="56" y="271"/>
                </a:cxn>
                <a:cxn ang="0">
                  <a:pos x="46" y="287"/>
                </a:cxn>
                <a:cxn ang="0">
                  <a:pos x="38" y="298"/>
                </a:cxn>
                <a:cxn ang="0">
                  <a:pos x="36" y="303"/>
                </a:cxn>
                <a:cxn ang="0">
                  <a:pos x="37" y="298"/>
                </a:cxn>
                <a:cxn ang="0">
                  <a:pos x="40" y="280"/>
                </a:cxn>
                <a:cxn ang="0">
                  <a:pos x="49" y="245"/>
                </a:cxn>
                <a:cxn ang="0">
                  <a:pos x="61" y="188"/>
                </a:cxn>
                <a:cxn ang="0">
                  <a:pos x="74" y="118"/>
                </a:cxn>
                <a:cxn ang="0">
                  <a:pos x="80" y="59"/>
                </a:cxn>
                <a:cxn ang="0">
                  <a:pos x="83" y="16"/>
                </a:cxn>
                <a:cxn ang="0">
                  <a:pos x="83" y="0"/>
                </a:cxn>
                <a:cxn ang="0">
                  <a:pos x="82" y="2"/>
                </a:cxn>
                <a:cxn ang="0">
                  <a:pos x="77" y="6"/>
                </a:cxn>
                <a:cxn ang="0">
                  <a:pos x="72" y="13"/>
                </a:cxn>
                <a:cxn ang="0">
                  <a:pos x="64" y="25"/>
                </a:cxn>
                <a:cxn ang="0">
                  <a:pos x="54" y="39"/>
                </a:cxn>
                <a:cxn ang="0">
                  <a:pos x="44" y="58"/>
                </a:cxn>
                <a:cxn ang="0">
                  <a:pos x="31" y="81"/>
                </a:cxn>
                <a:cxn ang="0">
                  <a:pos x="18" y="108"/>
                </a:cxn>
                <a:cxn ang="0">
                  <a:pos x="1" y="186"/>
                </a:cxn>
                <a:cxn ang="0">
                  <a:pos x="0" y="281"/>
                </a:cxn>
                <a:cxn ang="0">
                  <a:pos x="4" y="362"/>
                </a:cxn>
                <a:cxn ang="0">
                  <a:pos x="7" y="395"/>
                </a:cxn>
                <a:cxn ang="0">
                  <a:pos x="13" y="386"/>
                </a:cxn>
                <a:cxn ang="0">
                  <a:pos x="24" y="370"/>
                </a:cxn>
                <a:cxn ang="0">
                  <a:pos x="43" y="349"/>
                </a:cxn>
                <a:cxn ang="0">
                  <a:pos x="67" y="324"/>
                </a:cxn>
                <a:cxn ang="0">
                  <a:pos x="95" y="297"/>
                </a:cxn>
                <a:cxn ang="0">
                  <a:pos x="126" y="268"/>
                </a:cxn>
                <a:cxn ang="0">
                  <a:pos x="159" y="238"/>
                </a:cxn>
                <a:cxn ang="0">
                  <a:pos x="194" y="209"/>
                </a:cxn>
              </a:cxnLst>
              <a:rect l="0" t="0" r="r" b="b"/>
              <a:pathLst>
                <a:path w="305" h="395">
                  <a:moveTo>
                    <a:pt x="194" y="209"/>
                  </a:moveTo>
                  <a:lnTo>
                    <a:pt x="226" y="180"/>
                  </a:lnTo>
                  <a:lnTo>
                    <a:pt x="250" y="153"/>
                  </a:lnTo>
                  <a:lnTo>
                    <a:pt x="270" y="127"/>
                  </a:lnTo>
                  <a:lnTo>
                    <a:pt x="285" y="104"/>
                  </a:lnTo>
                  <a:lnTo>
                    <a:pt x="295" y="84"/>
                  </a:lnTo>
                  <a:lnTo>
                    <a:pt x="301" y="68"/>
                  </a:lnTo>
                  <a:lnTo>
                    <a:pt x="303" y="58"/>
                  </a:lnTo>
                  <a:lnTo>
                    <a:pt x="305" y="55"/>
                  </a:lnTo>
                  <a:lnTo>
                    <a:pt x="299" y="59"/>
                  </a:lnTo>
                  <a:lnTo>
                    <a:pt x="283" y="70"/>
                  </a:lnTo>
                  <a:lnTo>
                    <a:pt x="260" y="85"/>
                  </a:lnTo>
                  <a:lnTo>
                    <a:pt x="234" y="104"/>
                  </a:lnTo>
                  <a:lnTo>
                    <a:pt x="204" y="124"/>
                  </a:lnTo>
                  <a:lnTo>
                    <a:pt x="177" y="144"/>
                  </a:lnTo>
                  <a:lnTo>
                    <a:pt x="151" y="162"/>
                  </a:lnTo>
                  <a:lnTo>
                    <a:pt x="132" y="176"/>
                  </a:lnTo>
                  <a:lnTo>
                    <a:pt x="116" y="190"/>
                  </a:lnTo>
                  <a:lnTo>
                    <a:pt x="100" y="209"/>
                  </a:lnTo>
                  <a:lnTo>
                    <a:pt x="85" y="231"/>
                  </a:lnTo>
                  <a:lnTo>
                    <a:pt x="69" y="252"/>
                  </a:lnTo>
                  <a:lnTo>
                    <a:pt x="56" y="271"/>
                  </a:lnTo>
                  <a:lnTo>
                    <a:pt x="46" y="287"/>
                  </a:lnTo>
                  <a:lnTo>
                    <a:pt x="38" y="298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40" y="280"/>
                  </a:lnTo>
                  <a:lnTo>
                    <a:pt x="49" y="245"/>
                  </a:lnTo>
                  <a:lnTo>
                    <a:pt x="61" y="188"/>
                  </a:lnTo>
                  <a:lnTo>
                    <a:pt x="74" y="118"/>
                  </a:lnTo>
                  <a:lnTo>
                    <a:pt x="80" y="59"/>
                  </a:lnTo>
                  <a:lnTo>
                    <a:pt x="83" y="16"/>
                  </a:lnTo>
                  <a:lnTo>
                    <a:pt x="83" y="0"/>
                  </a:lnTo>
                  <a:lnTo>
                    <a:pt x="82" y="2"/>
                  </a:lnTo>
                  <a:lnTo>
                    <a:pt x="77" y="6"/>
                  </a:lnTo>
                  <a:lnTo>
                    <a:pt x="72" y="13"/>
                  </a:lnTo>
                  <a:lnTo>
                    <a:pt x="64" y="25"/>
                  </a:lnTo>
                  <a:lnTo>
                    <a:pt x="54" y="39"/>
                  </a:lnTo>
                  <a:lnTo>
                    <a:pt x="44" y="58"/>
                  </a:lnTo>
                  <a:lnTo>
                    <a:pt x="31" y="81"/>
                  </a:lnTo>
                  <a:lnTo>
                    <a:pt x="18" y="108"/>
                  </a:lnTo>
                  <a:lnTo>
                    <a:pt x="1" y="186"/>
                  </a:lnTo>
                  <a:lnTo>
                    <a:pt x="0" y="281"/>
                  </a:lnTo>
                  <a:lnTo>
                    <a:pt x="4" y="362"/>
                  </a:lnTo>
                  <a:lnTo>
                    <a:pt x="7" y="395"/>
                  </a:lnTo>
                  <a:lnTo>
                    <a:pt x="13" y="386"/>
                  </a:lnTo>
                  <a:lnTo>
                    <a:pt x="24" y="370"/>
                  </a:lnTo>
                  <a:lnTo>
                    <a:pt x="43" y="349"/>
                  </a:lnTo>
                  <a:lnTo>
                    <a:pt x="67" y="324"/>
                  </a:lnTo>
                  <a:lnTo>
                    <a:pt x="95" y="297"/>
                  </a:lnTo>
                  <a:lnTo>
                    <a:pt x="126" y="268"/>
                  </a:lnTo>
                  <a:lnTo>
                    <a:pt x="159" y="238"/>
                  </a:lnTo>
                  <a:lnTo>
                    <a:pt x="194" y="2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62" name="Freeform 38"/>
            <p:cNvSpPr>
              <a:spLocks noChangeAspect="1"/>
            </p:cNvSpPr>
            <p:nvPr/>
          </p:nvSpPr>
          <p:spPr bwMode="auto">
            <a:xfrm>
              <a:off x="1221" y="1828"/>
              <a:ext cx="277" cy="501"/>
            </a:xfrm>
            <a:custGeom>
              <a:avLst/>
              <a:gdLst/>
              <a:ahLst/>
              <a:cxnLst>
                <a:cxn ang="0">
                  <a:pos x="94" y="503"/>
                </a:cxn>
                <a:cxn ang="0">
                  <a:pos x="95" y="497"/>
                </a:cxn>
                <a:cxn ang="0">
                  <a:pos x="101" y="480"/>
                </a:cxn>
                <a:cxn ang="0">
                  <a:pos x="108" y="455"/>
                </a:cxn>
                <a:cxn ang="0">
                  <a:pos x="117" y="427"/>
                </a:cxn>
                <a:cxn ang="0">
                  <a:pos x="128" y="395"/>
                </a:cxn>
                <a:cxn ang="0">
                  <a:pos x="140" y="365"/>
                </a:cxn>
                <a:cxn ang="0">
                  <a:pos x="153" y="339"/>
                </a:cxn>
                <a:cxn ang="0">
                  <a:pos x="166" y="320"/>
                </a:cxn>
                <a:cxn ang="0">
                  <a:pos x="180" y="303"/>
                </a:cxn>
                <a:cxn ang="0">
                  <a:pos x="198" y="281"/>
                </a:cxn>
                <a:cxn ang="0">
                  <a:pos x="216" y="257"/>
                </a:cxn>
                <a:cxn ang="0">
                  <a:pos x="235" y="228"/>
                </a:cxn>
                <a:cxn ang="0">
                  <a:pos x="251" y="198"/>
                </a:cxn>
                <a:cxn ang="0">
                  <a:pos x="265" y="163"/>
                </a:cxn>
                <a:cxn ang="0">
                  <a:pos x="274" y="129"/>
                </a:cxn>
                <a:cxn ang="0">
                  <a:pos x="277" y="91"/>
                </a:cxn>
                <a:cxn ang="0">
                  <a:pos x="271" y="97"/>
                </a:cxn>
                <a:cxn ang="0">
                  <a:pos x="257" y="113"/>
                </a:cxn>
                <a:cxn ang="0">
                  <a:pos x="235" y="137"/>
                </a:cxn>
                <a:cxn ang="0">
                  <a:pos x="209" y="168"/>
                </a:cxn>
                <a:cxn ang="0">
                  <a:pos x="182" y="201"/>
                </a:cxn>
                <a:cxn ang="0">
                  <a:pos x="157" y="237"/>
                </a:cxn>
                <a:cxn ang="0">
                  <a:pos x="136" y="271"/>
                </a:cxn>
                <a:cxn ang="0">
                  <a:pos x="123" y="303"/>
                </a:cxn>
                <a:cxn ang="0">
                  <a:pos x="107" y="353"/>
                </a:cxn>
                <a:cxn ang="0">
                  <a:pos x="97" y="388"/>
                </a:cxn>
                <a:cxn ang="0">
                  <a:pos x="91" y="408"/>
                </a:cxn>
                <a:cxn ang="0">
                  <a:pos x="90" y="414"/>
                </a:cxn>
                <a:cxn ang="0">
                  <a:pos x="85" y="355"/>
                </a:cxn>
                <a:cxn ang="0">
                  <a:pos x="74" y="224"/>
                </a:cxn>
                <a:cxn ang="0">
                  <a:pos x="61" y="83"/>
                </a:cxn>
                <a:cxn ang="0">
                  <a:pos x="51" y="0"/>
                </a:cxn>
                <a:cxn ang="0">
                  <a:pos x="46" y="8"/>
                </a:cxn>
                <a:cxn ang="0">
                  <a:pos x="38" y="26"/>
                </a:cxn>
                <a:cxn ang="0">
                  <a:pos x="26" y="55"/>
                </a:cxn>
                <a:cxn ang="0">
                  <a:pos x="13" y="94"/>
                </a:cxn>
                <a:cxn ang="0">
                  <a:pos x="5" y="140"/>
                </a:cxn>
                <a:cxn ang="0">
                  <a:pos x="0" y="193"/>
                </a:cxn>
                <a:cxn ang="0">
                  <a:pos x="6" y="250"/>
                </a:cxn>
                <a:cxn ang="0">
                  <a:pos x="22" y="310"/>
                </a:cxn>
                <a:cxn ang="0">
                  <a:pos x="42" y="365"/>
                </a:cxn>
                <a:cxn ang="0">
                  <a:pos x="59" y="408"/>
                </a:cxn>
                <a:cxn ang="0">
                  <a:pos x="71" y="443"/>
                </a:cxn>
                <a:cxn ang="0">
                  <a:pos x="81" y="467"/>
                </a:cxn>
                <a:cxn ang="0">
                  <a:pos x="87" y="484"/>
                </a:cxn>
                <a:cxn ang="0">
                  <a:pos x="91" y="496"/>
                </a:cxn>
                <a:cxn ang="0">
                  <a:pos x="94" y="502"/>
                </a:cxn>
                <a:cxn ang="0">
                  <a:pos x="94" y="503"/>
                </a:cxn>
              </a:cxnLst>
              <a:rect l="0" t="0" r="r" b="b"/>
              <a:pathLst>
                <a:path w="277" h="503">
                  <a:moveTo>
                    <a:pt x="94" y="503"/>
                  </a:moveTo>
                  <a:lnTo>
                    <a:pt x="95" y="497"/>
                  </a:lnTo>
                  <a:lnTo>
                    <a:pt x="101" y="480"/>
                  </a:lnTo>
                  <a:lnTo>
                    <a:pt x="108" y="455"/>
                  </a:lnTo>
                  <a:lnTo>
                    <a:pt x="117" y="427"/>
                  </a:lnTo>
                  <a:lnTo>
                    <a:pt x="128" y="395"/>
                  </a:lnTo>
                  <a:lnTo>
                    <a:pt x="140" y="365"/>
                  </a:lnTo>
                  <a:lnTo>
                    <a:pt x="153" y="339"/>
                  </a:lnTo>
                  <a:lnTo>
                    <a:pt x="166" y="320"/>
                  </a:lnTo>
                  <a:lnTo>
                    <a:pt x="180" y="303"/>
                  </a:lnTo>
                  <a:lnTo>
                    <a:pt x="198" y="281"/>
                  </a:lnTo>
                  <a:lnTo>
                    <a:pt x="216" y="257"/>
                  </a:lnTo>
                  <a:lnTo>
                    <a:pt x="235" y="228"/>
                  </a:lnTo>
                  <a:lnTo>
                    <a:pt x="251" y="198"/>
                  </a:lnTo>
                  <a:lnTo>
                    <a:pt x="265" y="163"/>
                  </a:lnTo>
                  <a:lnTo>
                    <a:pt x="274" y="129"/>
                  </a:lnTo>
                  <a:lnTo>
                    <a:pt x="277" y="91"/>
                  </a:lnTo>
                  <a:lnTo>
                    <a:pt x="271" y="97"/>
                  </a:lnTo>
                  <a:lnTo>
                    <a:pt x="257" y="113"/>
                  </a:lnTo>
                  <a:lnTo>
                    <a:pt x="235" y="137"/>
                  </a:lnTo>
                  <a:lnTo>
                    <a:pt x="209" y="168"/>
                  </a:lnTo>
                  <a:lnTo>
                    <a:pt x="182" y="201"/>
                  </a:lnTo>
                  <a:lnTo>
                    <a:pt x="157" y="237"/>
                  </a:lnTo>
                  <a:lnTo>
                    <a:pt x="136" y="271"/>
                  </a:lnTo>
                  <a:lnTo>
                    <a:pt x="123" y="303"/>
                  </a:lnTo>
                  <a:lnTo>
                    <a:pt x="107" y="353"/>
                  </a:lnTo>
                  <a:lnTo>
                    <a:pt x="97" y="388"/>
                  </a:lnTo>
                  <a:lnTo>
                    <a:pt x="91" y="408"/>
                  </a:lnTo>
                  <a:lnTo>
                    <a:pt x="90" y="414"/>
                  </a:lnTo>
                  <a:lnTo>
                    <a:pt x="85" y="355"/>
                  </a:lnTo>
                  <a:lnTo>
                    <a:pt x="74" y="224"/>
                  </a:lnTo>
                  <a:lnTo>
                    <a:pt x="61" y="83"/>
                  </a:lnTo>
                  <a:lnTo>
                    <a:pt x="51" y="0"/>
                  </a:lnTo>
                  <a:lnTo>
                    <a:pt x="46" y="8"/>
                  </a:lnTo>
                  <a:lnTo>
                    <a:pt x="38" y="26"/>
                  </a:lnTo>
                  <a:lnTo>
                    <a:pt x="26" y="55"/>
                  </a:lnTo>
                  <a:lnTo>
                    <a:pt x="13" y="94"/>
                  </a:lnTo>
                  <a:lnTo>
                    <a:pt x="5" y="140"/>
                  </a:lnTo>
                  <a:lnTo>
                    <a:pt x="0" y="193"/>
                  </a:lnTo>
                  <a:lnTo>
                    <a:pt x="6" y="250"/>
                  </a:lnTo>
                  <a:lnTo>
                    <a:pt x="22" y="310"/>
                  </a:lnTo>
                  <a:lnTo>
                    <a:pt x="42" y="365"/>
                  </a:lnTo>
                  <a:lnTo>
                    <a:pt x="59" y="408"/>
                  </a:lnTo>
                  <a:lnTo>
                    <a:pt x="71" y="443"/>
                  </a:lnTo>
                  <a:lnTo>
                    <a:pt x="81" y="467"/>
                  </a:lnTo>
                  <a:lnTo>
                    <a:pt x="87" y="484"/>
                  </a:lnTo>
                  <a:lnTo>
                    <a:pt x="91" y="496"/>
                  </a:lnTo>
                  <a:lnTo>
                    <a:pt x="94" y="502"/>
                  </a:lnTo>
                  <a:lnTo>
                    <a:pt x="94" y="5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63" name="Freeform 39"/>
            <p:cNvSpPr>
              <a:spLocks noChangeAspect="1"/>
            </p:cNvSpPr>
            <p:nvPr/>
          </p:nvSpPr>
          <p:spPr bwMode="auto">
            <a:xfrm>
              <a:off x="1153" y="2121"/>
              <a:ext cx="297" cy="522"/>
            </a:xfrm>
            <a:custGeom>
              <a:avLst/>
              <a:gdLst/>
              <a:ahLst/>
              <a:cxnLst>
                <a:cxn ang="0">
                  <a:pos x="217" y="524"/>
                </a:cxn>
                <a:cxn ang="0">
                  <a:pos x="217" y="500"/>
                </a:cxn>
                <a:cxn ang="0">
                  <a:pos x="220" y="476"/>
                </a:cxn>
                <a:cxn ang="0">
                  <a:pos x="224" y="448"/>
                </a:cxn>
                <a:cxn ang="0">
                  <a:pos x="230" y="419"/>
                </a:cxn>
                <a:cxn ang="0">
                  <a:pos x="237" y="386"/>
                </a:cxn>
                <a:cxn ang="0">
                  <a:pos x="247" y="349"/>
                </a:cxn>
                <a:cxn ang="0">
                  <a:pos x="260" y="306"/>
                </a:cxn>
                <a:cxn ang="0">
                  <a:pos x="275" y="255"/>
                </a:cxn>
                <a:cxn ang="0">
                  <a:pos x="288" y="206"/>
                </a:cxn>
                <a:cxn ang="0">
                  <a:pos x="293" y="164"/>
                </a:cxn>
                <a:cxn ang="0">
                  <a:pos x="296" y="133"/>
                </a:cxn>
                <a:cxn ang="0">
                  <a:pos x="295" y="107"/>
                </a:cxn>
                <a:cxn ang="0">
                  <a:pos x="291" y="90"/>
                </a:cxn>
                <a:cxn ang="0">
                  <a:pos x="286" y="77"/>
                </a:cxn>
                <a:cxn ang="0">
                  <a:pos x="283" y="69"/>
                </a:cxn>
                <a:cxn ang="0">
                  <a:pos x="282" y="68"/>
                </a:cxn>
                <a:cxn ang="0">
                  <a:pos x="253" y="124"/>
                </a:cxn>
                <a:cxn ang="0">
                  <a:pos x="230" y="186"/>
                </a:cxn>
                <a:cxn ang="0">
                  <a:pos x="216" y="249"/>
                </a:cxn>
                <a:cxn ang="0">
                  <a:pos x="206" y="310"/>
                </a:cxn>
                <a:cxn ang="0">
                  <a:pos x="200" y="363"/>
                </a:cxn>
                <a:cxn ang="0">
                  <a:pos x="197" y="406"/>
                </a:cxn>
                <a:cxn ang="0">
                  <a:pos x="196" y="435"/>
                </a:cxn>
                <a:cxn ang="0">
                  <a:pos x="196" y="445"/>
                </a:cxn>
                <a:cxn ang="0">
                  <a:pos x="187" y="418"/>
                </a:cxn>
                <a:cxn ang="0">
                  <a:pos x="173" y="383"/>
                </a:cxn>
                <a:cxn ang="0">
                  <a:pos x="155" y="343"/>
                </a:cxn>
                <a:cxn ang="0">
                  <a:pos x="135" y="301"/>
                </a:cxn>
                <a:cxn ang="0">
                  <a:pos x="115" y="258"/>
                </a:cxn>
                <a:cxn ang="0">
                  <a:pos x="96" y="219"/>
                </a:cxn>
                <a:cxn ang="0">
                  <a:pos x="80" y="186"/>
                </a:cxn>
                <a:cxn ang="0">
                  <a:pos x="67" y="162"/>
                </a:cxn>
                <a:cxn ang="0">
                  <a:pos x="57" y="140"/>
                </a:cxn>
                <a:cxn ang="0">
                  <a:pos x="46" y="116"/>
                </a:cxn>
                <a:cxn ang="0">
                  <a:pos x="37" y="88"/>
                </a:cxn>
                <a:cxn ang="0">
                  <a:pos x="29" y="62"/>
                </a:cxn>
                <a:cxn ang="0">
                  <a:pos x="20" y="38"/>
                </a:cxn>
                <a:cxn ang="0">
                  <a:pos x="14" y="19"/>
                </a:cxn>
                <a:cxn ang="0">
                  <a:pos x="11" y="5"/>
                </a:cxn>
                <a:cxn ang="0">
                  <a:pos x="10" y="0"/>
                </a:cxn>
                <a:cxn ang="0">
                  <a:pos x="5" y="13"/>
                </a:cxn>
                <a:cxn ang="0">
                  <a:pos x="0" y="54"/>
                </a:cxn>
                <a:cxn ang="0">
                  <a:pos x="1" y="120"/>
                </a:cxn>
                <a:cxn ang="0">
                  <a:pos x="17" y="212"/>
                </a:cxn>
                <a:cxn ang="0">
                  <a:pos x="36" y="265"/>
                </a:cxn>
                <a:cxn ang="0">
                  <a:pos x="63" y="320"/>
                </a:cxn>
                <a:cxn ang="0">
                  <a:pos x="96" y="372"/>
                </a:cxn>
                <a:cxn ang="0">
                  <a:pos x="131" y="421"/>
                </a:cxn>
                <a:cxn ang="0">
                  <a:pos x="164" y="463"/>
                </a:cxn>
                <a:cxn ang="0">
                  <a:pos x="191" y="496"/>
                </a:cxn>
                <a:cxn ang="0">
                  <a:pos x="210" y="517"/>
                </a:cxn>
                <a:cxn ang="0">
                  <a:pos x="217" y="524"/>
                </a:cxn>
              </a:cxnLst>
              <a:rect l="0" t="0" r="r" b="b"/>
              <a:pathLst>
                <a:path w="296" h="524">
                  <a:moveTo>
                    <a:pt x="217" y="524"/>
                  </a:moveTo>
                  <a:lnTo>
                    <a:pt x="217" y="500"/>
                  </a:lnTo>
                  <a:lnTo>
                    <a:pt x="220" y="476"/>
                  </a:lnTo>
                  <a:lnTo>
                    <a:pt x="224" y="448"/>
                  </a:lnTo>
                  <a:lnTo>
                    <a:pt x="230" y="419"/>
                  </a:lnTo>
                  <a:lnTo>
                    <a:pt x="237" y="386"/>
                  </a:lnTo>
                  <a:lnTo>
                    <a:pt x="247" y="349"/>
                  </a:lnTo>
                  <a:lnTo>
                    <a:pt x="260" y="306"/>
                  </a:lnTo>
                  <a:lnTo>
                    <a:pt x="275" y="255"/>
                  </a:lnTo>
                  <a:lnTo>
                    <a:pt x="288" y="206"/>
                  </a:lnTo>
                  <a:lnTo>
                    <a:pt x="293" y="164"/>
                  </a:lnTo>
                  <a:lnTo>
                    <a:pt x="296" y="133"/>
                  </a:lnTo>
                  <a:lnTo>
                    <a:pt x="295" y="107"/>
                  </a:lnTo>
                  <a:lnTo>
                    <a:pt x="291" y="90"/>
                  </a:lnTo>
                  <a:lnTo>
                    <a:pt x="286" y="77"/>
                  </a:lnTo>
                  <a:lnTo>
                    <a:pt x="283" y="69"/>
                  </a:lnTo>
                  <a:lnTo>
                    <a:pt x="282" y="68"/>
                  </a:lnTo>
                  <a:lnTo>
                    <a:pt x="253" y="124"/>
                  </a:lnTo>
                  <a:lnTo>
                    <a:pt x="230" y="186"/>
                  </a:lnTo>
                  <a:lnTo>
                    <a:pt x="216" y="249"/>
                  </a:lnTo>
                  <a:lnTo>
                    <a:pt x="206" y="310"/>
                  </a:lnTo>
                  <a:lnTo>
                    <a:pt x="200" y="363"/>
                  </a:lnTo>
                  <a:lnTo>
                    <a:pt x="197" y="406"/>
                  </a:lnTo>
                  <a:lnTo>
                    <a:pt x="196" y="435"/>
                  </a:lnTo>
                  <a:lnTo>
                    <a:pt x="196" y="445"/>
                  </a:lnTo>
                  <a:lnTo>
                    <a:pt x="187" y="418"/>
                  </a:lnTo>
                  <a:lnTo>
                    <a:pt x="173" y="383"/>
                  </a:lnTo>
                  <a:lnTo>
                    <a:pt x="155" y="343"/>
                  </a:lnTo>
                  <a:lnTo>
                    <a:pt x="135" y="301"/>
                  </a:lnTo>
                  <a:lnTo>
                    <a:pt x="115" y="258"/>
                  </a:lnTo>
                  <a:lnTo>
                    <a:pt x="96" y="219"/>
                  </a:lnTo>
                  <a:lnTo>
                    <a:pt x="80" y="186"/>
                  </a:lnTo>
                  <a:lnTo>
                    <a:pt x="67" y="162"/>
                  </a:lnTo>
                  <a:lnTo>
                    <a:pt x="57" y="140"/>
                  </a:lnTo>
                  <a:lnTo>
                    <a:pt x="46" y="116"/>
                  </a:lnTo>
                  <a:lnTo>
                    <a:pt x="37" y="88"/>
                  </a:lnTo>
                  <a:lnTo>
                    <a:pt x="29" y="62"/>
                  </a:lnTo>
                  <a:lnTo>
                    <a:pt x="20" y="38"/>
                  </a:lnTo>
                  <a:lnTo>
                    <a:pt x="14" y="19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5" y="13"/>
                  </a:lnTo>
                  <a:lnTo>
                    <a:pt x="0" y="54"/>
                  </a:lnTo>
                  <a:lnTo>
                    <a:pt x="1" y="120"/>
                  </a:lnTo>
                  <a:lnTo>
                    <a:pt x="17" y="212"/>
                  </a:lnTo>
                  <a:lnTo>
                    <a:pt x="36" y="265"/>
                  </a:lnTo>
                  <a:lnTo>
                    <a:pt x="63" y="320"/>
                  </a:lnTo>
                  <a:lnTo>
                    <a:pt x="96" y="372"/>
                  </a:lnTo>
                  <a:lnTo>
                    <a:pt x="131" y="421"/>
                  </a:lnTo>
                  <a:lnTo>
                    <a:pt x="164" y="463"/>
                  </a:lnTo>
                  <a:lnTo>
                    <a:pt x="191" y="496"/>
                  </a:lnTo>
                  <a:lnTo>
                    <a:pt x="210" y="517"/>
                  </a:lnTo>
                  <a:lnTo>
                    <a:pt x="217" y="52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64" name="Freeform 40"/>
            <p:cNvSpPr>
              <a:spLocks noChangeAspect="1"/>
            </p:cNvSpPr>
            <p:nvPr/>
          </p:nvSpPr>
          <p:spPr bwMode="auto">
            <a:xfrm>
              <a:off x="1160" y="2486"/>
              <a:ext cx="345" cy="465"/>
            </a:xfrm>
            <a:custGeom>
              <a:avLst/>
              <a:gdLst/>
              <a:ahLst/>
              <a:cxnLst>
                <a:cxn ang="0">
                  <a:pos x="340" y="470"/>
                </a:cxn>
                <a:cxn ang="0">
                  <a:pos x="337" y="449"/>
                </a:cxn>
                <a:cxn ang="0">
                  <a:pos x="331" y="403"/>
                </a:cxn>
                <a:cxn ang="0">
                  <a:pos x="327" y="349"/>
                </a:cxn>
                <a:cxn ang="0">
                  <a:pos x="325" y="305"/>
                </a:cxn>
                <a:cxn ang="0">
                  <a:pos x="327" y="284"/>
                </a:cxn>
                <a:cxn ang="0">
                  <a:pos x="330" y="251"/>
                </a:cxn>
                <a:cxn ang="0">
                  <a:pos x="331" y="210"/>
                </a:cxn>
                <a:cxn ang="0">
                  <a:pos x="330" y="166"/>
                </a:cxn>
                <a:cxn ang="0">
                  <a:pos x="327" y="120"/>
                </a:cxn>
                <a:cxn ang="0">
                  <a:pos x="321" y="75"/>
                </a:cxn>
                <a:cxn ang="0">
                  <a:pos x="309" y="35"/>
                </a:cxn>
                <a:cxn ang="0">
                  <a:pos x="294" y="0"/>
                </a:cxn>
                <a:cxn ang="0">
                  <a:pos x="292" y="6"/>
                </a:cxn>
                <a:cxn ang="0">
                  <a:pos x="288" y="22"/>
                </a:cxn>
                <a:cxn ang="0">
                  <a:pos x="281" y="48"/>
                </a:cxn>
                <a:cxn ang="0">
                  <a:pos x="275" y="82"/>
                </a:cxn>
                <a:cxn ang="0">
                  <a:pos x="271" y="124"/>
                </a:cxn>
                <a:cxn ang="0">
                  <a:pos x="268" y="172"/>
                </a:cxn>
                <a:cxn ang="0">
                  <a:pos x="269" y="223"/>
                </a:cxn>
                <a:cxn ang="0">
                  <a:pos x="276" y="280"/>
                </a:cxn>
                <a:cxn ang="0">
                  <a:pos x="283" y="366"/>
                </a:cxn>
                <a:cxn ang="0">
                  <a:pos x="279" y="360"/>
                </a:cxn>
                <a:cxn ang="0">
                  <a:pos x="268" y="347"/>
                </a:cxn>
                <a:cxn ang="0">
                  <a:pos x="252" y="326"/>
                </a:cxn>
                <a:cxn ang="0">
                  <a:pos x="232" y="300"/>
                </a:cxn>
                <a:cxn ang="0">
                  <a:pos x="210" y="272"/>
                </a:cxn>
                <a:cxn ang="0">
                  <a:pos x="187" y="244"/>
                </a:cxn>
                <a:cxn ang="0">
                  <a:pos x="167" y="216"/>
                </a:cxn>
                <a:cxn ang="0">
                  <a:pos x="150" y="193"/>
                </a:cxn>
                <a:cxn ang="0">
                  <a:pos x="132" y="170"/>
                </a:cxn>
                <a:cxn ang="0">
                  <a:pos x="109" y="143"/>
                </a:cxn>
                <a:cxn ang="0">
                  <a:pos x="85" y="113"/>
                </a:cxn>
                <a:cxn ang="0">
                  <a:pos x="60" y="82"/>
                </a:cxn>
                <a:cxn ang="0">
                  <a:pos x="37" y="53"/>
                </a:cxn>
                <a:cxn ang="0">
                  <a:pos x="17" y="32"/>
                </a:cxn>
                <a:cxn ang="0">
                  <a:pos x="4" y="16"/>
                </a:cxn>
                <a:cxn ang="0">
                  <a:pos x="0" y="10"/>
                </a:cxn>
                <a:cxn ang="0">
                  <a:pos x="1" y="17"/>
                </a:cxn>
                <a:cxn ang="0">
                  <a:pos x="4" y="35"/>
                </a:cxn>
                <a:cxn ang="0">
                  <a:pos x="10" y="62"/>
                </a:cxn>
                <a:cxn ang="0">
                  <a:pos x="20" y="98"/>
                </a:cxn>
                <a:cxn ang="0">
                  <a:pos x="34" y="138"/>
                </a:cxn>
                <a:cxn ang="0">
                  <a:pos x="56" y="183"/>
                </a:cxn>
                <a:cxn ang="0">
                  <a:pos x="83" y="228"/>
                </a:cxn>
                <a:cxn ang="0">
                  <a:pos x="118" y="272"/>
                </a:cxn>
                <a:cxn ang="0">
                  <a:pos x="157" y="314"/>
                </a:cxn>
                <a:cxn ang="0">
                  <a:pos x="196" y="352"/>
                </a:cxn>
                <a:cxn ang="0">
                  <a:pos x="233" y="386"/>
                </a:cxn>
                <a:cxn ang="0">
                  <a:pos x="268" y="413"/>
                </a:cxn>
                <a:cxn ang="0">
                  <a:pos x="296" y="438"/>
                </a:cxn>
                <a:cxn ang="0">
                  <a:pos x="319" y="455"/>
                </a:cxn>
                <a:cxn ang="0">
                  <a:pos x="334" y="465"/>
                </a:cxn>
                <a:cxn ang="0">
                  <a:pos x="340" y="470"/>
                </a:cxn>
              </a:cxnLst>
              <a:rect l="0" t="0" r="r" b="b"/>
              <a:pathLst>
                <a:path w="340" h="470">
                  <a:moveTo>
                    <a:pt x="340" y="470"/>
                  </a:moveTo>
                  <a:lnTo>
                    <a:pt x="337" y="449"/>
                  </a:lnTo>
                  <a:lnTo>
                    <a:pt x="331" y="403"/>
                  </a:lnTo>
                  <a:lnTo>
                    <a:pt x="327" y="349"/>
                  </a:lnTo>
                  <a:lnTo>
                    <a:pt x="325" y="305"/>
                  </a:lnTo>
                  <a:lnTo>
                    <a:pt x="327" y="284"/>
                  </a:lnTo>
                  <a:lnTo>
                    <a:pt x="330" y="251"/>
                  </a:lnTo>
                  <a:lnTo>
                    <a:pt x="331" y="210"/>
                  </a:lnTo>
                  <a:lnTo>
                    <a:pt x="330" y="166"/>
                  </a:lnTo>
                  <a:lnTo>
                    <a:pt x="327" y="120"/>
                  </a:lnTo>
                  <a:lnTo>
                    <a:pt x="321" y="75"/>
                  </a:lnTo>
                  <a:lnTo>
                    <a:pt x="309" y="35"/>
                  </a:lnTo>
                  <a:lnTo>
                    <a:pt x="294" y="0"/>
                  </a:lnTo>
                  <a:lnTo>
                    <a:pt x="292" y="6"/>
                  </a:lnTo>
                  <a:lnTo>
                    <a:pt x="288" y="22"/>
                  </a:lnTo>
                  <a:lnTo>
                    <a:pt x="281" y="48"/>
                  </a:lnTo>
                  <a:lnTo>
                    <a:pt x="275" y="82"/>
                  </a:lnTo>
                  <a:lnTo>
                    <a:pt x="271" y="124"/>
                  </a:lnTo>
                  <a:lnTo>
                    <a:pt x="268" y="172"/>
                  </a:lnTo>
                  <a:lnTo>
                    <a:pt x="269" y="223"/>
                  </a:lnTo>
                  <a:lnTo>
                    <a:pt x="276" y="280"/>
                  </a:lnTo>
                  <a:lnTo>
                    <a:pt x="283" y="366"/>
                  </a:lnTo>
                  <a:lnTo>
                    <a:pt x="279" y="360"/>
                  </a:lnTo>
                  <a:lnTo>
                    <a:pt x="268" y="347"/>
                  </a:lnTo>
                  <a:lnTo>
                    <a:pt x="252" y="326"/>
                  </a:lnTo>
                  <a:lnTo>
                    <a:pt x="232" y="300"/>
                  </a:lnTo>
                  <a:lnTo>
                    <a:pt x="210" y="272"/>
                  </a:lnTo>
                  <a:lnTo>
                    <a:pt x="187" y="244"/>
                  </a:lnTo>
                  <a:lnTo>
                    <a:pt x="167" y="216"/>
                  </a:lnTo>
                  <a:lnTo>
                    <a:pt x="150" y="193"/>
                  </a:lnTo>
                  <a:lnTo>
                    <a:pt x="132" y="170"/>
                  </a:lnTo>
                  <a:lnTo>
                    <a:pt x="109" y="143"/>
                  </a:lnTo>
                  <a:lnTo>
                    <a:pt x="85" y="113"/>
                  </a:lnTo>
                  <a:lnTo>
                    <a:pt x="60" y="82"/>
                  </a:lnTo>
                  <a:lnTo>
                    <a:pt x="37" y="53"/>
                  </a:lnTo>
                  <a:lnTo>
                    <a:pt x="17" y="32"/>
                  </a:lnTo>
                  <a:lnTo>
                    <a:pt x="4" y="16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4" y="35"/>
                  </a:lnTo>
                  <a:lnTo>
                    <a:pt x="10" y="62"/>
                  </a:lnTo>
                  <a:lnTo>
                    <a:pt x="20" y="98"/>
                  </a:lnTo>
                  <a:lnTo>
                    <a:pt x="34" y="138"/>
                  </a:lnTo>
                  <a:lnTo>
                    <a:pt x="56" y="183"/>
                  </a:lnTo>
                  <a:lnTo>
                    <a:pt x="83" y="228"/>
                  </a:lnTo>
                  <a:lnTo>
                    <a:pt x="118" y="272"/>
                  </a:lnTo>
                  <a:lnTo>
                    <a:pt x="157" y="314"/>
                  </a:lnTo>
                  <a:lnTo>
                    <a:pt x="196" y="352"/>
                  </a:lnTo>
                  <a:lnTo>
                    <a:pt x="233" y="386"/>
                  </a:lnTo>
                  <a:lnTo>
                    <a:pt x="268" y="413"/>
                  </a:lnTo>
                  <a:lnTo>
                    <a:pt x="296" y="438"/>
                  </a:lnTo>
                  <a:lnTo>
                    <a:pt x="319" y="455"/>
                  </a:lnTo>
                  <a:lnTo>
                    <a:pt x="334" y="465"/>
                  </a:lnTo>
                  <a:lnTo>
                    <a:pt x="340" y="47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65" name="Freeform 41"/>
            <p:cNvSpPr>
              <a:spLocks noChangeAspect="1"/>
            </p:cNvSpPr>
            <p:nvPr/>
          </p:nvSpPr>
          <p:spPr bwMode="auto">
            <a:xfrm>
              <a:off x="1234" y="2737"/>
              <a:ext cx="494" cy="472"/>
            </a:xfrm>
            <a:custGeom>
              <a:avLst/>
              <a:gdLst/>
              <a:ahLst/>
              <a:cxnLst>
                <a:cxn ang="0">
                  <a:pos x="406" y="425"/>
                </a:cxn>
                <a:cxn ang="0">
                  <a:pos x="424" y="432"/>
                </a:cxn>
                <a:cxn ang="0">
                  <a:pos x="453" y="446"/>
                </a:cxn>
                <a:cxn ang="0">
                  <a:pos x="483" y="464"/>
                </a:cxn>
                <a:cxn ang="0">
                  <a:pos x="493" y="468"/>
                </a:cxn>
                <a:cxn ang="0">
                  <a:pos x="476" y="432"/>
                </a:cxn>
                <a:cxn ang="0">
                  <a:pos x="450" y="376"/>
                </a:cxn>
                <a:cxn ang="0">
                  <a:pos x="427" y="318"/>
                </a:cxn>
                <a:cxn ang="0">
                  <a:pos x="411" y="268"/>
                </a:cxn>
                <a:cxn ang="0">
                  <a:pos x="395" y="196"/>
                </a:cxn>
                <a:cxn ang="0">
                  <a:pos x="373" y="112"/>
                </a:cxn>
                <a:cxn ang="0">
                  <a:pos x="337" y="33"/>
                </a:cxn>
                <a:cxn ang="0">
                  <a:pos x="311" y="22"/>
                </a:cxn>
                <a:cxn ang="0">
                  <a:pos x="316" y="143"/>
                </a:cxn>
                <a:cxn ang="0">
                  <a:pos x="349" y="243"/>
                </a:cxn>
                <a:cxn ang="0">
                  <a:pos x="375" y="305"/>
                </a:cxn>
                <a:cxn ang="0">
                  <a:pos x="398" y="354"/>
                </a:cxn>
                <a:cxn ang="0">
                  <a:pos x="412" y="383"/>
                </a:cxn>
                <a:cxn ang="0">
                  <a:pos x="412" y="387"/>
                </a:cxn>
                <a:cxn ang="0">
                  <a:pos x="405" y="385"/>
                </a:cxn>
                <a:cxn ang="0">
                  <a:pos x="388" y="374"/>
                </a:cxn>
                <a:cxn ang="0">
                  <a:pos x="362" y="356"/>
                </a:cxn>
                <a:cxn ang="0">
                  <a:pos x="326" y="324"/>
                </a:cxn>
                <a:cxn ang="0">
                  <a:pos x="274" y="285"/>
                </a:cxn>
                <a:cxn ang="0">
                  <a:pos x="216" y="248"/>
                </a:cxn>
                <a:cxn ang="0">
                  <a:pos x="165" y="216"/>
                </a:cxn>
                <a:cxn ang="0">
                  <a:pos x="126" y="194"/>
                </a:cxn>
                <a:cxn ang="0">
                  <a:pos x="87" y="171"/>
                </a:cxn>
                <a:cxn ang="0">
                  <a:pos x="48" y="145"/>
                </a:cxn>
                <a:cxn ang="0">
                  <a:pos x="15" y="117"/>
                </a:cxn>
                <a:cxn ang="0">
                  <a:pos x="2" y="107"/>
                </a:cxn>
                <a:cxn ang="0">
                  <a:pos x="21" y="148"/>
                </a:cxn>
                <a:cxn ang="0">
                  <a:pos x="61" y="213"/>
                </a:cxn>
                <a:cxn ang="0">
                  <a:pos x="127" y="287"/>
                </a:cxn>
                <a:cxn ang="0">
                  <a:pos x="193" y="334"/>
                </a:cxn>
                <a:cxn ang="0">
                  <a:pos x="238" y="360"/>
                </a:cxn>
                <a:cxn ang="0">
                  <a:pos x="280" y="380"/>
                </a:cxn>
                <a:cxn ang="0">
                  <a:pos x="317" y="396"/>
                </a:cxn>
                <a:cxn ang="0">
                  <a:pos x="349" y="408"/>
                </a:cxn>
                <a:cxn ang="0">
                  <a:pos x="375" y="416"/>
                </a:cxn>
                <a:cxn ang="0">
                  <a:pos x="393" y="421"/>
                </a:cxn>
                <a:cxn ang="0">
                  <a:pos x="402" y="423"/>
                </a:cxn>
              </a:cxnLst>
              <a:rect l="0" t="0" r="r" b="b"/>
              <a:pathLst>
                <a:path w="496" h="474">
                  <a:moveTo>
                    <a:pt x="404" y="423"/>
                  </a:moveTo>
                  <a:lnTo>
                    <a:pt x="406" y="425"/>
                  </a:lnTo>
                  <a:lnTo>
                    <a:pt x="414" y="428"/>
                  </a:lnTo>
                  <a:lnTo>
                    <a:pt x="424" y="432"/>
                  </a:lnTo>
                  <a:lnTo>
                    <a:pt x="438" y="439"/>
                  </a:lnTo>
                  <a:lnTo>
                    <a:pt x="453" y="446"/>
                  </a:lnTo>
                  <a:lnTo>
                    <a:pt x="468" y="455"/>
                  </a:lnTo>
                  <a:lnTo>
                    <a:pt x="483" y="464"/>
                  </a:lnTo>
                  <a:lnTo>
                    <a:pt x="496" y="474"/>
                  </a:lnTo>
                  <a:lnTo>
                    <a:pt x="493" y="468"/>
                  </a:lnTo>
                  <a:lnTo>
                    <a:pt x="486" y="454"/>
                  </a:lnTo>
                  <a:lnTo>
                    <a:pt x="476" y="432"/>
                  </a:lnTo>
                  <a:lnTo>
                    <a:pt x="464" y="405"/>
                  </a:lnTo>
                  <a:lnTo>
                    <a:pt x="450" y="376"/>
                  </a:lnTo>
                  <a:lnTo>
                    <a:pt x="438" y="346"/>
                  </a:lnTo>
                  <a:lnTo>
                    <a:pt x="427" y="318"/>
                  </a:lnTo>
                  <a:lnTo>
                    <a:pt x="418" y="294"/>
                  </a:lnTo>
                  <a:lnTo>
                    <a:pt x="411" y="268"/>
                  </a:lnTo>
                  <a:lnTo>
                    <a:pt x="404" y="235"/>
                  </a:lnTo>
                  <a:lnTo>
                    <a:pt x="395" y="196"/>
                  </a:lnTo>
                  <a:lnTo>
                    <a:pt x="385" y="156"/>
                  </a:lnTo>
                  <a:lnTo>
                    <a:pt x="373" y="112"/>
                  </a:lnTo>
                  <a:lnTo>
                    <a:pt x="357" y="71"/>
                  </a:lnTo>
                  <a:lnTo>
                    <a:pt x="337" y="33"/>
                  </a:lnTo>
                  <a:lnTo>
                    <a:pt x="313" y="0"/>
                  </a:lnTo>
                  <a:lnTo>
                    <a:pt x="311" y="22"/>
                  </a:lnTo>
                  <a:lnTo>
                    <a:pt x="310" y="73"/>
                  </a:lnTo>
                  <a:lnTo>
                    <a:pt x="316" y="143"/>
                  </a:lnTo>
                  <a:lnTo>
                    <a:pt x="334" y="212"/>
                  </a:lnTo>
                  <a:lnTo>
                    <a:pt x="349" y="243"/>
                  </a:lnTo>
                  <a:lnTo>
                    <a:pt x="362" y="275"/>
                  </a:lnTo>
                  <a:lnTo>
                    <a:pt x="375" y="305"/>
                  </a:lnTo>
                  <a:lnTo>
                    <a:pt x="388" y="331"/>
                  </a:lnTo>
                  <a:lnTo>
                    <a:pt x="398" y="354"/>
                  </a:lnTo>
                  <a:lnTo>
                    <a:pt x="406" y="372"/>
                  </a:lnTo>
                  <a:lnTo>
                    <a:pt x="412" y="383"/>
                  </a:lnTo>
                  <a:lnTo>
                    <a:pt x="414" y="387"/>
                  </a:lnTo>
                  <a:lnTo>
                    <a:pt x="412" y="387"/>
                  </a:lnTo>
                  <a:lnTo>
                    <a:pt x="409" y="386"/>
                  </a:lnTo>
                  <a:lnTo>
                    <a:pt x="405" y="385"/>
                  </a:lnTo>
                  <a:lnTo>
                    <a:pt x="398" y="380"/>
                  </a:lnTo>
                  <a:lnTo>
                    <a:pt x="388" y="374"/>
                  </a:lnTo>
                  <a:lnTo>
                    <a:pt x="376" y="366"/>
                  </a:lnTo>
                  <a:lnTo>
                    <a:pt x="362" y="356"/>
                  </a:lnTo>
                  <a:lnTo>
                    <a:pt x="346" y="341"/>
                  </a:lnTo>
                  <a:lnTo>
                    <a:pt x="326" y="324"/>
                  </a:lnTo>
                  <a:lnTo>
                    <a:pt x="301" y="305"/>
                  </a:lnTo>
                  <a:lnTo>
                    <a:pt x="274" y="285"/>
                  </a:lnTo>
                  <a:lnTo>
                    <a:pt x="245" y="266"/>
                  </a:lnTo>
                  <a:lnTo>
                    <a:pt x="216" y="248"/>
                  </a:lnTo>
                  <a:lnTo>
                    <a:pt x="189" y="230"/>
                  </a:lnTo>
                  <a:lnTo>
                    <a:pt x="165" y="216"/>
                  </a:lnTo>
                  <a:lnTo>
                    <a:pt x="144" y="205"/>
                  </a:lnTo>
                  <a:lnTo>
                    <a:pt x="126" y="194"/>
                  </a:lnTo>
                  <a:lnTo>
                    <a:pt x="107" y="183"/>
                  </a:lnTo>
                  <a:lnTo>
                    <a:pt x="87" y="171"/>
                  </a:lnTo>
                  <a:lnTo>
                    <a:pt x="68" y="158"/>
                  </a:lnTo>
                  <a:lnTo>
                    <a:pt x="48" y="145"/>
                  </a:lnTo>
                  <a:lnTo>
                    <a:pt x="31" y="131"/>
                  </a:lnTo>
                  <a:lnTo>
                    <a:pt x="15" y="117"/>
                  </a:lnTo>
                  <a:lnTo>
                    <a:pt x="0" y="101"/>
                  </a:lnTo>
                  <a:lnTo>
                    <a:pt x="2" y="107"/>
                  </a:lnTo>
                  <a:lnTo>
                    <a:pt x="9" y="124"/>
                  </a:lnTo>
                  <a:lnTo>
                    <a:pt x="21" y="148"/>
                  </a:lnTo>
                  <a:lnTo>
                    <a:pt x="38" y="179"/>
                  </a:lnTo>
                  <a:lnTo>
                    <a:pt x="61" y="213"/>
                  </a:lnTo>
                  <a:lnTo>
                    <a:pt x="90" y="251"/>
                  </a:lnTo>
                  <a:lnTo>
                    <a:pt x="127" y="287"/>
                  </a:lnTo>
                  <a:lnTo>
                    <a:pt x="170" y="320"/>
                  </a:lnTo>
                  <a:lnTo>
                    <a:pt x="193" y="334"/>
                  </a:lnTo>
                  <a:lnTo>
                    <a:pt x="216" y="347"/>
                  </a:lnTo>
                  <a:lnTo>
                    <a:pt x="238" y="360"/>
                  </a:lnTo>
                  <a:lnTo>
                    <a:pt x="260" y="370"/>
                  </a:lnTo>
                  <a:lnTo>
                    <a:pt x="280" y="380"/>
                  </a:lnTo>
                  <a:lnTo>
                    <a:pt x="298" y="389"/>
                  </a:lnTo>
                  <a:lnTo>
                    <a:pt x="317" y="396"/>
                  </a:lnTo>
                  <a:lnTo>
                    <a:pt x="334" y="402"/>
                  </a:lnTo>
                  <a:lnTo>
                    <a:pt x="349" y="408"/>
                  </a:lnTo>
                  <a:lnTo>
                    <a:pt x="363" y="412"/>
                  </a:lnTo>
                  <a:lnTo>
                    <a:pt x="375" y="416"/>
                  </a:lnTo>
                  <a:lnTo>
                    <a:pt x="385" y="419"/>
                  </a:lnTo>
                  <a:lnTo>
                    <a:pt x="393" y="421"/>
                  </a:lnTo>
                  <a:lnTo>
                    <a:pt x="399" y="422"/>
                  </a:lnTo>
                  <a:lnTo>
                    <a:pt x="402" y="423"/>
                  </a:lnTo>
                  <a:lnTo>
                    <a:pt x="404" y="42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66" name="Freeform 42"/>
            <p:cNvSpPr>
              <a:spLocks noChangeAspect="1"/>
            </p:cNvSpPr>
            <p:nvPr/>
          </p:nvSpPr>
          <p:spPr bwMode="auto">
            <a:xfrm>
              <a:off x="1369" y="2973"/>
              <a:ext cx="561" cy="386"/>
            </a:xfrm>
            <a:custGeom>
              <a:avLst/>
              <a:gdLst/>
              <a:ahLst/>
              <a:cxnLst>
                <a:cxn ang="0">
                  <a:pos x="477" y="373"/>
                </a:cxn>
                <a:cxn ang="0">
                  <a:pos x="497" y="375"/>
                </a:cxn>
                <a:cxn ang="0">
                  <a:pos x="526" y="376"/>
                </a:cxn>
                <a:cxn ang="0">
                  <a:pos x="553" y="383"/>
                </a:cxn>
                <a:cxn ang="0">
                  <a:pos x="503" y="255"/>
                </a:cxn>
                <a:cxn ang="0">
                  <a:pos x="498" y="244"/>
                </a:cxn>
                <a:cxn ang="0">
                  <a:pos x="487" y="213"/>
                </a:cxn>
                <a:cxn ang="0">
                  <a:pos x="470" y="175"/>
                </a:cxn>
                <a:cxn ang="0">
                  <a:pos x="445" y="133"/>
                </a:cxn>
                <a:cxn ang="0">
                  <a:pos x="413" y="90"/>
                </a:cxn>
                <a:cxn ang="0">
                  <a:pos x="380" y="46"/>
                </a:cxn>
                <a:cxn ang="0">
                  <a:pos x="353" y="13"/>
                </a:cxn>
                <a:cxn ang="0">
                  <a:pos x="341" y="0"/>
                </a:cxn>
                <a:cxn ang="0">
                  <a:pos x="344" y="16"/>
                </a:cxn>
                <a:cxn ang="0">
                  <a:pos x="354" y="59"/>
                </a:cxn>
                <a:cxn ang="0">
                  <a:pos x="376" y="120"/>
                </a:cxn>
                <a:cxn ang="0">
                  <a:pos x="413" y="190"/>
                </a:cxn>
                <a:cxn ang="0">
                  <a:pos x="454" y="254"/>
                </a:cxn>
                <a:cxn ang="0">
                  <a:pos x="484" y="298"/>
                </a:cxn>
                <a:cxn ang="0">
                  <a:pos x="503" y="326"/>
                </a:cxn>
                <a:cxn ang="0">
                  <a:pos x="510" y="334"/>
                </a:cxn>
                <a:cxn ang="0">
                  <a:pos x="481" y="324"/>
                </a:cxn>
                <a:cxn ang="0">
                  <a:pos x="416" y="303"/>
                </a:cxn>
                <a:cxn ang="0">
                  <a:pos x="343" y="280"/>
                </a:cxn>
                <a:cxn ang="0">
                  <a:pos x="291" y="265"/>
                </a:cxn>
                <a:cxn ang="0">
                  <a:pos x="252" y="258"/>
                </a:cxn>
                <a:cxn ang="0">
                  <a:pos x="208" y="247"/>
                </a:cxn>
                <a:cxn ang="0">
                  <a:pos x="166" y="234"/>
                </a:cxn>
                <a:cxn ang="0">
                  <a:pos x="133" y="222"/>
                </a:cxn>
                <a:cxn ang="0">
                  <a:pos x="98" y="206"/>
                </a:cxn>
                <a:cxn ang="0">
                  <a:pos x="55" y="186"/>
                </a:cxn>
                <a:cxn ang="0">
                  <a:pos x="16" y="169"/>
                </a:cxn>
                <a:cxn ang="0">
                  <a:pos x="0" y="162"/>
                </a:cxn>
                <a:cxn ang="0">
                  <a:pos x="12" y="182"/>
                </a:cxn>
                <a:cxn ang="0">
                  <a:pos x="49" y="231"/>
                </a:cxn>
                <a:cxn ang="0">
                  <a:pos x="118" y="288"/>
                </a:cxn>
                <a:cxn ang="0">
                  <a:pos x="226" y="337"/>
                </a:cxn>
                <a:cxn ang="0">
                  <a:pos x="287" y="353"/>
                </a:cxn>
                <a:cxn ang="0">
                  <a:pos x="339" y="365"/>
                </a:cxn>
                <a:cxn ang="0">
                  <a:pos x="380" y="370"/>
                </a:cxn>
                <a:cxn ang="0">
                  <a:pos x="415" y="375"/>
                </a:cxn>
                <a:cxn ang="0">
                  <a:pos x="441" y="375"/>
                </a:cxn>
                <a:cxn ang="0">
                  <a:pos x="460" y="375"/>
                </a:cxn>
                <a:cxn ang="0">
                  <a:pos x="471" y="373"/>
                </a:cxn>
                <a:cxn ang="0">
                  <a:pos x="474" y="373"/>
                </a:cxn>
              </a:cxnLst>
              <a:rect l="0" t="0" r="r" b="b"/>
              <a:pathLst>
                <a:path w="563" h="388">
                  <a:moveTo>
                    <a:pt x="474" y="373"/>
                  </a:moveTo>
                  <a:lnTo>
                    <a:pt x="477" y="373"/>
                  </a:lnTo>
                  <a:lnTo>
                    <a:pt x="485" y="373"/>
                  </a:lnTo>
                  <a:lnTo>
                    <a:pt x="497" y="375"/>
                  </a:lnTo>
                  <a:lnTo>
                    <a:pt x="511" y="375"/>
                  </a:lnTo>
                  <a:lnTo>
                    <a:pt x="526" y="376"/>
                  </a:lnTo>
                  <a:lnTo>
                    <a:pt x="540" y="379"/>
                  </a:lnTo>
                  <a:lnTo>
                    <a:pt x="553" y="383"/>
                  </a:lnTo>
                  <a:lnTo>
                    <a:pt x="563" y="388"/>
                  </a:lnTo>
                  <a:lnTo>
                    <a:pt x="503" y="255"/>
                  </a:lnTo>
                  <a:lnTo>
                    <a:pt x="501" y="252"/>
                  </a:lnTo>
                  <a:lnTo>
                    <a:pt x="498" y="244"/>
                  </a:lnTo>
                  <a:lnTo>
                    <a:pt x="494" y="231"/>
                  </a:lnTo>
                  <a:lnTo>
                    <a:pt x="487" y="213"/>
                  </a:lnTo>
                  <a:lnTo>
                    <a:pt x="480" y="195"/>
                  </a:lnTo>
                  <a:lnTo>
                    <a:pt x="470" y="175"/>
                  </a:lnTo>
                  <a:lnTo>
                    <a:pt x="458" y="153"/>
                  </a:lnTo>
                  <a:lnTo>
                    <a:pt x="445" y="133"/>
                  </a:lnTo>
                  <a:lnTo>
                    <a:pt x="431" y="111"/>
                  </a:lnTo>
                  <a:lnTo>
                    <a:pt x="413" y="90"/>
                  </a:lnTo>
                  <a:lnTo>
                    <a:pt x="396" y="68"/>
                  </a:lnTo>
                  <a:lnTo>
                    <a:pt x="380" y="46"/>
                  </a:lnTo>
                  <a:lnTo>
                    <a:pt x="364" y="28"/>
                  </a:lnTo>
                  <a:lnTo>
                    <a:pt x="353" y="13"/>
                  </a:lnTo>
                  <a:lnTo>
                    <a:pt x="344" y="3"/>
                  </a:lnTo>
                  <a:lnTo>
                    <a:pt x="341" y="0"/>
                  </a:lnTo>
                  <a:lnTo>
                    <a:pt x="341" y="5"/>
                  </a:lnTo>
                  <a:lnTo>
                    <a:pt x="344" y="16"/>
                  </a:lnTo>
                  <a:lnTo>
                    <a:pt x="347" y="35"/>
                  </a:lnTo>
                  <a:lnTo>
                    <a:pt x="354" y="59"/>
                  </a:lnTo>
                  <a:lnTo>
                    <a:pt x="363" y="88"/>
                  </a:lnTo>
                  <a:lnTo>
                    <a:pt x="376" y="120"/>
                  </a:lnTo>
                  <a:lnTo>
                    <a:pt x="393" y="154"/>
                  </a:lnTo>
                  <a:lnTo>
                    <a:pt x="413" y="190"/>
                  </a:lnTo>
                  <a:lnTo>
                    <a:pt x="435" y="225"/>
                  </a:lnTo>
                  <a:lnTo>
                    <a:pt x="454" y="254"/>
                  </a:lnTo>
                  <a:lnTo>
                    <a:pt x="471" y="278"/>
                  </a:lnTo>
                  <a:lnTo>
                    <a:pt x="484" y="298"/>
                  </a:lnTo>
                  <a:lnTo>
                    <a:pt x="496" y="314"/>
                  </a:lnTo>
                  <a:lnTo>
                    <a:pt x="503" y="326"/>
                  </a:lnTo>
                  <a:lnTo>
                    <a:pt x="508" y="332"/>
                  </a:lnTo>
                  <a:lnTo>
                    <a:pt x="510" y="334"/>
                  </a:lnTo>
                  <a:lnTo>
                    <a:pt x="503" y="332"/>
                  </a:lnTo>
                  <a:lnTo>
                    <a:pt x="481" y="324"/>
                  </a:lnTo>
                  <a:lnTo>
                    <a:pt x="452" y="314"/>
                  </a:lnTo>
                  <a:lnTo>
                    <a:pt x="416" y="303"/>
                  </a:lnTo>
                  <a:lnTo>
                    <a:pt x="379" y="290"/>
                  </a:lnTo>
                  <a:lnTo>
                    <a:pt x="343" y="280"/>
                  </a:lnTo>
                  <a:lnTo>
                    <a:pt x="313" y="270"/>
                  </a:lnTo>
                  <a:lnTo>
                    <a:pt x="291" y="265"/>
                  </a:lnTo>
                  <a:lnTo>
                    <a:pt x="274" y="262"/>
                  </a:lnTo>
                  <a:lnTo>
                    <a:pt x="252" y="258"/>
                  </a:lnTo>
                  <a:lnTo>
                    <a:pt x="231" y="252"/>
                  </a:lnTo>
                  <a:lnTo>
                    <a:pt x="208" y="247"/>
                  </a:lnTo>
                  <a:lnTo>
                    <a:pt x="186" y="241"/>
                  </a:lnTo>
                  <a:lnTo>
                    <a:pt x="166" y="234"/>
                  </a:lnTo>
                  <a:lnTo>
                    <a:pt x="147" y="228"/>
                  </a:lnTo>
                  <a:lnTo>
                    <a:pt x="133" y="222"/>
                  </a:lnTo>
                  <a:lnTo>
                    <a:pt x="118" y="215"/>
                  </a:lnTo>
                  <a:lnTo>
                    <a:pt x="98" y="206"/>
                  </a:lnTo>
                  <a:lnTo>
                    <a:pt x="76" y="196"/>
                  </a:lnTo>
                  <a:lnTo>
                    <a:pt x="55" y="186"/>
                  </a:lnTo>
                  <a:lnTo>
                    <a:pt x="33" y="177"/>
                  </a:lnTo>
                  <a:lnTo>
                    <a:pt x="16" y="169"/>
                  </a:lnTo>
                  <a:lnTo>
                    <a:pt x="4" y="163"/>
                  </a:lnTo>
                  <a:lnTo>
                    <a:pt x="0" y="162"/>
                  </a:lnTo>
                  <a:lnTo>
                    <a:pt x="3" y="167"/>
                  </a:lnTo>
                  <a:lnTo>
                    <a:pt x="12" y="182"/>
                  </a:lnTo>
                  <a:lnTo>
                    <a:pt x="26" y="203"/>
                  </a:lnTo>
                  <a:lnTo>
                    <a:pt x="49" y="231"/>
                  </a:lnTo>
                  <a:lnTo>
                    <a:pt x="79" y="260"/>
                  </a:lnTo>
                  <a:lnTo>
                    <a:pt x="118" y="288"/>
                  </a:lnTo>
                  <a:lnTo>
                    <a:pt x="167" y="316"/>
                  </a:lnTo>
                  <a:lnTo>
                    <a:pt x="226" y="337"/>
                  </a:lnTo>
                  <a:lnTo>
                    <a:pt x="258" y="346"/>
                  </a:lnTo>
                  <a:lnTo>
                    <a:pt x="287" y="353"/>
                  </a:lnTo>
                  <a:lnTo>
                    <a:pt x="313" y="359"/>
                  </a:lnTo>
                  <a:lnTo>
                    <a:pt x="339" y="365"/>
                  </a:lnTo>
                  <a:lnTo>
                    <a:pt x="360" y="367"/>
                  </a:lnTo>
                  <a:lnTo>
                    <a:pt x="380" y="370"/>
                  </a:lnTo>
                  <a:lnTo>
                    <a:pt x="399" y="373"/>
                  </a:lnTo>
                  <a:lnTo>
                    <a:pt x="415" y="375"/>
                  </a:lnTo>
                  <a:lnTo>
                    <a:pt x="429" y="375"/>
                  </a:lnTo>
                  <a:lnTo>
                    <a:pt x="441" y="375"/>
                  </a:lnTo>
                  <a:lnTo>
                    <a:pt x="451" y="375"/>
                  </a:lnTo>
                  <a:lnTo>
                    <a:pt x="460" y="375"/>
                  </a:lnTo>
                  <a:lnTo>
                    <a:pt x="465" y="375"/>
                  </a:lnTo>
                  <a:lnTo>
                    <a:pt x="471" y="373"/>
                  </a:lnTo>
                  <a:lnTo>
                    <a:pt x="472" y="373"/>
                  </a:lnTo>
                  <a:lnTo>
                    <a:pt x="474" y="37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67" name="Freeform 43"/>
            <p:cNvSpPr>
              <a:spLocks noChangeAspect="1"/>
            </p:cNvSpPr>
            <p:nvPr/>
          </p:nvSpPr>
          <p:spPr bwMode="auto">
            <a:xfrm>
              <a:off x="3134" y="1413"/>
              <a:ext cx="304" cy="308"/>
            </a:xfrm>
            <a:custGeom>
              <a:avLst/>
              <a:gdLst/>
              <a:ahLst/>
              <a:cxnLst>
                <a:cxn ang="0">
                  <a:pos x="304" y="310"/>
                </a:cxn>
                <a:cxn ang="0">
                  <a:pos x="295" y="296"/>
                </a:cxn>
                <a:cxn ang="0">
                  <a:pos x="285" y="278"/>
                </a:cxn>
                <a:cxn ang="0">
                  <a:pos x="274" y="261"/>
                </a:cxn>
                <a:cxn ang="0">
                  <a:pos x="264" y="242"/>
                </a:cxn>
                <a:cxn ang="0">
                  <a:pos x="254" y="227"/>
                </a:cxn>
                <a:cxn ang="0">
                  <a:pos x="245" y="214"/>
                </a:cxn>
                <a:cxn ang="0">
                  <a:pos x="239" y="203"/>
                </a:cxn>
                <a:cxn ang="0">
                  <a:pos x="238" y="201"/>
                </a:cxn>
                <a:cxn ang="0">
                  <a:pos x="229" y="180"/>
                </a:cxn>
                <a:cxn ang="0">
                  <a:pos x="218" y="160"/>
                </a:cxn>
                <a:cxn ang="0">
                  <a:pos x="203" y="142"/>
                </a:cxn>
                <a:cxn ang="0">
                  <a:pos x="186" y="123"/>
                </a:cxn>
                <a:cxn ang="0">
                  <a:pos x="167" y="106"/>
                </a:cxn>
                <a:cxn ang="0">
                  <a:pos x="147" y="88"/>
                </a:cxn>
                <a:cxn ang="0">
                  <a:pos x="127" y="72"/>
                </a:cxn>
                <a:cxn ang="0">
                  <a:pos x="107" y="59"/>
                </a:cxn>
                <a:cxn ang="0">
                  <a:pos x="85" y="47"/>
                </a:cxn>
                <a:cxn ang="0">
                  <a:pos x="66" y="35"/>
                </a:cxn>
                <a:cxn ang="0">
                  <a:pos x="48" y="25"/>
                </a:cxn>
                <a:cxn ang="0">
                  <a:pos x="32" y="16"/>
                </a:cxn>
                <a:cxn ang="0">
                  <a:pos x="19" y="9"/>
                </a:cxn>
                <a:cxn ang="0">
                  <a:pos x="9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32" y="55"/>
                </a:cxn>
                <a:cxn ang="0">
                  <a:pos x="53" y="84"/>
                </a:cxn>
                <a:cxn ang="0">
                  <a:pos x="78" y="114"/>
                </a:cxn>
                <a:cxn ang="0">
                  <a:pos x="104" y="142"/>
                </a:cxn>
                <a:cxn ang="0">
                  <a:pos x="130" y="169"/>
                </a:cxn>
                <a:cxn ang="0">
                  <a:pos x="153" y="193"/>
                </a:cxn>
                <a:cxn ang="0">
                  <a:pos x="173" y="215"/>
                </a:cxn>
                <a:cxn ang="0">
                  <a:pos x="193" y="234"/>
                </a:cxn>
                <a:cxn ang="0">
                  <a:pos x="215" y="251"/>
                </a:cxn>
                <a:cxn ang="0">
                  <a:pos x="236" y="267"/>
                </a:cxn>
                <a:cxn ang="0">
                  <a:pos x="256" y="281"/>
                </a:cxn>
                <a:cxn ang="0">
                  <a:pos x="275" y="293"/>
                </a:cxn>
                <a:cxn ang="0">
                  <a:pos x="291" y="303"/>
                </a:cxn>
                <a:cxn ang="0">
                  <a:pos x="300" y="309"/>
                </a:cxn>
                <a:cxn ang="0">
                  <a:pos x="304" y="310"/>
                </a:cxn>
              </a:cxnLst>
              <a:rect l="0" t="0" r="r" b="b"/>
              <a:pathLst>
                <a:path w="304" h="310">
                  <a:moveTo>
                    <a:pt x="304" y="310"/>
                  </a:moveTo>
                  <a:lnTo>
                    <a:pt x="295" y="296"/>
                  </a:lnTo>
                  <a:lnTo>
                    <a:pt x="285" y="278"/>
                  </a:lnTo>
                  <a:lnTo>
                    <a:pt x="274" y="261"/>
                  </a:lnTo>
                  <a:lnTo>
                    <a:pt x="264" y="242"/>
                  </a:lnTo>
                  <a:lnTo>
                    <a:pt x="254" y="227"/>
                  </a:lnTo>
                  <a:lnTo>
                    <a:pt x="245" y="214"/>
                  </a:lnTo>
                  <a:lnTo>
                    <a:pt x="239" y="203"/>
                  </a:lnTo>
                  <a:lnTo>
                    <a:pt x="238" y="201"/>
                  </a:lnTo>
                  <a:lnTo>
                    <a:pt x="229" y="180"/>
                  </a:lnTo>
                  <a:lnTo>
                    <a:pt x="218" y="160"/>
                  </a:lnTo>
                  <a:lnTo>
                    <a:pt x="203" y="142"/>
                  </a:lnTo>
                  <a:lnTo>
                    <a:pt x="186" y="123"/>
                  </a:lnTo>
                  <a:lnTo>
                    <a:pt x="167" y="106"/>
                  </a:lnTo>
                  <a:lnTo>
                    <a:pt x="147" y="88"/>
                  </a:lnTo>
                  <a:lnTo>
                    <a:pt x="127" y="72"/>
                  </a:lnTo>
                  <a:lnTo>
                    <a:pt x="107" y="59"/>
                  </a:lnTo>
                  <a:lnTo>
                    <a:pt x="85" y="47"/>
                  </a:lnTo>
                  <a:lnTo>
                    <a:pt x="66" y="35"/>
                  </a:lnTo>
                  <a:lnTo>
                    <a:pt x="48" y="25"/>
                  </a:lnTo>
                  <a:lnTo>
                    <a:pt x="32" y="16"/>
                  </a:lnTo>
                  <a:lnTo>
                    <a:pt x="19" y="9"/>
                  </a:lnTo>
                  <a:lnTo>
                    <a:pt x="9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13" y="26"/>
                  </a:lnTo>
                  <a:lnTo>
                    <a:pt x="32" y="55"/>
                  </a:lnTo>
                  <a:lnTo>
                    <a:pt x="53" y="84"/>
                  </a:lnTo>
                  <a:lnTo>
                    <a:pt x="78" y="114"/>
                  </a:lnTo>
                  <a:lnTo>
                    <a:pt x="104" y="142"/>
                  </a:lnTo>
                  <a:lnTo>
                    <a:pt x="130" y="169"/>
                  </a:lnTo>
                  <a:lnTo>
                    <a:pt x="153" y="193"/>
                  </a:lnTo>
                  <a:lnTo>
                    <a:pt x="173" y="215"/>
                  </a:lnTo>
                  <a:lnTo>
                    <a:pt x="193" y="234"/>
                  </a:lnTo>
                  <a:lnTo>
                    <a:pt x="215" y="251"/>
                  </a:lnTo>
                  <a:lnTo>
                    <a:pt x="236" y="267"/>
                  </a:lnTo>
                  <a:lnTo>
                    <a:pt x="256" y="281"/>
                  </a:lnTo>
                  <a:lnTo>
                    <a:pt x="275" y="293"/>
                  </a:lnTo>
                  <a:lnTo>
                    <a:pt x="291" y="303"/>
                  </a:lnTo>
                  <a:lnTo>
                    <a:pt x="300" y="309"/>
                  </a:lnTo>
                  <a:lnTo>
                    <a:pt x="304" y="31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68" name="Freeform 44"/>
            <p:cNvSpPr>
              <a:spLocks noChangeAspect="1"/>
            </p:cNvSpPr>
            <p:nvPr/>
          </p:nvSpPr>
          <p:spPr bwMode="auto">
            <a:xfrm>
              <a:off x="3262" y="1606"/>
              <a:ext cx="304" cy="401"/>
            </a:xfrm>
            <a:custGeom>
              <a:avLst/>
              <a:gdLst/>
              <a:ahLst/>
              <a:cxnLst>
                <a:cxn ang="0">
                  <a:pos x="265" y="303"/>
                </a:cxn>
                <a:cxn ang="0">
                  <a:pos x="262" y="298"/>
                </a:cxn>
                <a:cxn ang="0">
                  <a:pos x="257" y="287"/>
                </a:cxn>
                <a:cxn ang="0">
                  <a:pos x="247" y="271"/>
                </a:cxn>
                <a:cxn ang="0">
                  <a:pos x="234" y="251"/>
                </a:cxn>
                <a:cxn ang="0">
                  <a:pos x="218" y="231"/>
                </a:cxn>
                <a:cxn ang="0">
                  <a:pos x="203" y="209"/>
                </a:cxn>
                <a:cxn ang="0">
                  <a:pos x="188" y="190"/>
                </a:cxn>
                <a:cxn ang="0">
                  <a:pos x="172" y="176"/>
                </a:cxn>
                <a:cxn ang="0">
                  <a:pos x="153" y="161"/>
                </a:cxn>
                <a:cxn ang="0">
                  <a:pos x="129" y="143"/>
                </a:cxn>
                <a:cxn ang="0">
                  <a:pos x="100" y="121"/>
                </a:cxn>
                <a:cxn ang="0">
                  <a:pos x="71" y="101"/>
                </a:cxn>
                <a:cxn ang="0">
                  <a:pos x="44" y="81"/>
                </a:cxn>
                <a:cxn ang="0">
                  <a:pos x="22" y="65"/>
                </a:cxn>
                <a:cxn ang="0">
                  <a:pos x="6" y="55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5" y="64"/>
                </a:cxn>
                <a:cxn ang="0">
                  <a:pos x="10" y="79"/>
                </a:cxn>
                <a:cxn ang="0">
                  <a:pos x="21" y="100"/>
                </a:cxn>
                <a:cxn ang="0">
                  <a:pos x="35" y="124"/>
                </a:cxn>
                <a:cxn ang="0">
                  <a:pos x="54" y="150"/>
                </a:cxn>
                <a:cxn ang="0">
                  <a:pos x="78" y="177"/>
                </a:cxn>
                <a:cxn ang="0">
                  <a:pos x="110" y="206"/>
                </a:cxn>
                <a:cxn ang="0">
                  <a:pos x="144" y="236"/>
                </a:cxn>
                <a:cxn ang="0">
                  <a:pos x="177" y="267"/>
                </a:cxn>
                <a:cxn ang="0">
                  <a:pos x="208" y="297"/>
                </a:cxn>
                <a:cxn ang="0">
                  <a:pos x="235" y="324"/>
                </a:cxn>
                <a:cxn ang="0">
                  <a:pos x="258" y="350"/>
                </a:cxn>
                <a:cxn ang="0">
                  <a:pos x="275" y="372"/>
                </a:cxn>
                <a:cxn ang="0">
                  <a:pos x="288" y="388"/>
                </a:cxn>
                <a:cxn ang="0">
                  <a:pos x="293" y="396"/>
                </a:cxn>
                <a:cxn ang="0">
                  <a:pos x="297" y="363"/>
                </a:cxn>
                <a:cxn ang="0">
                  <a:pos x="303" y="282"/>
                </a:cxn>
                <a:cxn ang="0">
                  <a:pos x="303" y="187"/>
                </a:cxn>
                <a:cxn ang="0">
                  <a:pos x="287" y="108"/>
                </a:cxn>
                <a:cxn ang="0">
                  <a:pos x="274" y="81"/>
                </a:cxn>
                <a:cxn ang="0">
                  <a:pos x="262" y="58"/>
                </a:cxn>
                <a:cxn ang="0">
                  <a:pos x="252" y="39"/>
                </a:cxn>
                <a:cxn ang="0">
                  <a:pos x="242" y="25"/>
                </a:cxn>
                <a:cxn ang="0">
                  <a:pos x="235" y="13"/>
                </a:cxn>
                <a:cxn ang="0">
                  <a:pos x="229" y="6"/>
                </a:cxn>
                <a:cxn ang="0">
                  <a:pos x="225" y="2"/>
                </a:cxn>
                <a:cxn ang="0">
                  <a:pos x="224" y="0"/>
                </a:cxn>
                <a:cxn ang="0">
                  <a:pos x="224" y="16"/>
                </a:cxn>
                <a:cxn ang="0">
                  <a:pos x="225" y="59"/>
                </a:cxn>
                <a:cxn ang="0">
                  <a:pos x="231" y="118"/>
                </a:cxn>
                <a:cxn ang="0">
                  <a:pos x="242" y="187"/>
                </a:cxn>
                <a:cxn ang="0">
                  <a:pos x="254" y="245"/>
                </a:cxn>
                <a:cxn ang="0">
                  <a:pos x="261" y="280"/>
                </a:cxn>
                <a:cxn ang="0">
                  <a:pos x="264" y="298"/>
                </a:cxn>
                <a:cxn ang="0">
                  <a:pos x="265" y="303"/>
                </a:cxn>
              </a:cxnLst>
              <a:rect l="0" t="0" r="r" b="b"/>
              <a:pathLst>
                <a:path w="303" h="396">
                  <a:moveTo>
                    <a:pt x="265" y="303"/>
                  </a:moveTo>
                  <a:lnTo>
                    <a:pt x="262" y="298"/>
                  </a:lnTo>
                  <a:lnTo>
                    <a:pt x="257" y="287"/>
                  </a:lnTo>
                  <a:lnTo>
                    <a:pt x="247" y="271"/>
                  </a:lnTo>
                  <a:lnTo>
                    <a:pt x="234" y="251"/>
                  </a:lnTo>
                  <a:lnTo>
                    <a:pt x="218" y="231"/>
                  </a:lnTo>
                  <a:lnTo>
                    <a:pt x="203" y="209"/>
                  </a:lnTo>
                  <a:lnTo>
                    <a:pt x="188" y="190"/>
                  </a:lnTo>
                  <a:lnTo>
                    <a:pt x="172" y="176"/>
                  </a:lnTo>
                  <a:lnTo>
                    <a:pt x="153" y="161"/>
                  </a:lnTo>
                  <a:lnTo>
                    <a:pt x="129" y="143"/>
                  </a:lnTo>
                  <a:lnTo>
                    <a:pt x="100" y="121"/>
                  </a:lnTo>
                  <a:lnTo>
                    <a:pt x="71" y="101"/>
                  </a:lnTo>
                  <a:lnTo>
                    <a:pt x="44" y="81"/>
                  </a:lnTo>
                  <a:lnTo>
                    <a:pt x="22" y="65"/>
                  </a:lnTo>
                  <a:lnTo>
                    <a:pt x="6" y="55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5" y="64"/>
                  </a:lnTo>
                  <a:lnTo>
                    <a:pt x="10" y="79"/>
                  </a:lnTo>
                  <a:lnTo>
                    <a:pt x="21" y="100"/>
                  </a:lnTo>
                  <a:lnTo>
                    <a:pt x="35" y="124"/>
                  </a:lnTo>
                  <a:lnTo>
                    <a:pt x="54" y="150"/>
                  </a:lnTo>
                  <a:lnTo>
                    <a:pt x="78" y="177"/>
                  </a:lnTo>
                  <a:lnTo>
                    <a:pt x="110" y="206"/>
                  </a:lnTo>
                  <a:lnTo>
                    <a:pt x="144" y="236"/>
                  </a:lnTo>
                  <a:lnTo>
                    <a:pt x="177" y="267"/>
                  </a:lnTo>
                  <a:lnTo>
                    <a:pt x="208" y="297"/>
                  </a:lnTo>
                  <a:lnTo>
                    <a:pt x="235" y="324"/>
                  </a:lnTo>
                  <a:lnTo>
                    <a:pt x="258" y="350"/>
                  </a:lnTo>
                  <a:lnTo>
                    <a:pt x="275" y="372"/>
                  </a:lnTo>
                  <a:lnTo>
                    <a:pt x="288" y="388"/>
                  </a:lnTo>
                  <a:lnTo>
                    <a:pt x="293" y="396"/>
                  </a:lnTo>
                  <a:lnTo>
                    <a:pt x="297" y="363"/>
                  </a:lnTo>
                  <a:lnTo>
                    <a:pt x="303" y="282"/>
                  </a:lnTo>
                  <a:lnTo>
                    <a:pt x="303" y="187"/>
                  </a:lnTo>
                  <a:lnTo>
                    <a:pt x="287" y="108"/>
                  </a:lnTo>
                  <a:lnTo>
                    <a:pt x="274" y="81"/>
                  </a:lnTo>
                  <a:lnTo>
                    <a:pt x="262" y="58"/>
                  </a:lnTo>
                  <a:lnTo>
                    <a:pt x="252" y="39"/>
                  </a:lnTo>
                  <a:lnTo>
                    <a:pt x="242" y="25"/>
                  </a:lnTo>
                  <a:lnTo>
                    <a:pt x="235" y="13"/>
                  </a:lnTo>
                  <a:lnTo>
                    <a:pt x="229" y="6"/>
                  </a:lnTo>
                  <a:lnTo>
                    <a:pt x="225" y="2"/>
                  </a:lnTo>
                  <a:lnTo>
                    <a:pt x="224" y="0"/>
                  </a:lnTo>
                  <a:lnTo>
                    <a:pt x="224" y="16"/>
                  </a:lnTo>
                  <a:lnTo>
                    <a:pt x="225" y="59"/>
                  </a:lnTo>
                  <a:lnTo>
                    <a:pt x="231" y="118"/>
                  </a:lnTo>
                  <a:lnTo>
                    <a:pt x="242" y="187"/>
                  </a:lnTo>
                  <a:lnTo>
                    <a:pt x="254" y="245"/>
                  </a:lnTo>
                  <a:lnTo>
                    <a:pt x="261" y="280"/>
                  </a:lnTo>
                  <a:lnTo>
                    <a:pt x="264" y="298"/>
                  </a:lnTo>
                  <a:lnTo>
                    <a:pt x="265" y="3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69" name="Freeform 45"/>
            <p:cNvSpPr>
              <a:spLocks noChangeAspect="1"/>
            </p:cNvSpPr>
            <p:nvPr/>
          </p:nvSpPr>
          <p:spPr bwMode="auto">
            <a:xfrm>
              <a:off x="3411" y="1835"/>
              <a:ext cx="277" cy="501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1" y="124"/>
                </a:cxn>
                <a:cxn ang="0">
                  <a:pos x="10" y="159"/>
                </a:cxn>
                <a:cxn ang="0">
                  <a:pos x="23" y="193"/>
                </a:cxn>
                <a:cxn ang="0">
                  <a:pos x="38" y="223"/>
                </a:cxn>
                <a:cxn ang="0">
                  <a:pos x="57" y="252"/>
                </a:cxn>
                <a:cxn ang="0">
                  <a:pos x="76" y="278"/>
                </a:cxn>
                <a:cxn ang="0">
                  <a:pos x="92" y="300"/>
                </a:cxn>
                <a:cxn ang="0">
                  <a:pos x="106" y="317"/>
                </a:cxn>
                <a:cxn ang="0">
                  <a:pos x="118" y="337"/>
                </a:cxn>
                <a:cxn ang="0">
                  <a:pos x="131" y="363"/>
                </a:cxn>
                <a:cxn ang="0">
                  <a:pos x="142" y="393"/>
                </a:cxn>
                <a:cxn ang="0">
                  <a:pos x="152" y="423"/>
                </a:cxn>
                <a:cxn ang="0">
                  <a:pos x="162" y="454"/>
                </a:cxn>
                <a:cxn ang="0">
                  <a:pos x="169" y="478"/>
                </a:cxn>
                <a:cxn ang="0">
                  <a:pos x="174" y="495"/>
                </a:cxn>
                <a:cxn ang="0">
                  <a:pos x="175" y="501"/>
                </a:cxn>
                <a:cxn ang="0">
                  <a:pos x="175" y="500"/>
                </a:cxn>
                <a:cxn ang="0">
                  <a:pos x="178" y="494"/>
                </a:cxn>
                <a:cxn ang="0">
                  <a:pos x="182" y="482"/>
                </a:cxn>
                <a:cxn ang="0">
                  <a:pos x="190" y="465"/>
                </a:cxn>
                <a:cxn ang="0">
                  <a:pos x="198" y="441"/>
                </a:cxn>
                <a:cxn ang="0">
                  <a:pos x="211" y="406"/>
                </a:cxn>
                <a:cxn ang="0">
                  <a:pos x="229" y="363"/>
                </a:cxn>
                <a:cxn ang="0">
                  <a:pos x="250" y="308"/>
                </a:cxn>
                <a:cxn ang="0">
                  <a:pos x="267" y="249"/>
                </a:cxn>
                <a:cxn ang="0">
                  <a:pos x="273" y="193"/>
                </a:cxn>
                <a:cxn ang="0">
                  <a:pos x="270" y="141"/>
                </a:cxn>
                <a:cxn ang="0">
                  <a:pos x="263" y="94"/>
                </a:cxn>
                <a:cxn ang="0">
                  <a:pos x="252" y="55"/>
                </a:cxn>
                <a:cxn ang="0">
                  <a:pos x="240" y="26"/>
                </a:cxn>
                <a:cxn ang="0">
                  <a:pos x="230" y="7"/>
                </a:cxn>
                <a:cxn ang="0">
                  <a:pos x="227" y="0"/>
                </a:cxn>
                <a:cxn ang="0">
                  <a:pos x="221" y="30"/>
                </a:cxn>
                <a:cxn ang="0">
                  <a:pos x="216" y="82"/>
                </a:cxn>
                <a:cxn ang="0">
                  <a:pos x="207" y="148"/>
                </a:cxn>
                <a:cxn ang="0">
                  <a:pos x="200" y="222"/>
                </a:cxn>
                <a:cxn ang="0">
                  <a:pos x="193" y="292"/>
                </a:cxn>
                <a:cxn ang="0">
                  <a:pos x="187" y="353"/>
                </a:cxn>
                <a:cxn ang="0">
                  <a:pos x="182" y="396"/>
                </a:cxn>
                <a:cxn ang="0">
                  <a:pos x="181" y="412"/>
                </a:cxn>
                <a:cxn ang="0">
                  <a:pos x="180" y="406"/>
                </a:cxn>
                <a:cxn ang="0">
                  <a:pos x="174" y="386"/>
                </a:cxn>
                <a:cxn ang="0">
                  <a:pos x="165" y="350"/>
                </a:cxn>
                <a:cxn ang="0">
                  <a:pos x="149" y="300"/>
                </a:cxn>
                <a:cxn ang="0">
                  <a:pos x="136" y="268"/>
                </a:cxn>
                <a:cxn ang="0">
                  <a:pos x="116" y="233"/>
                </a:cxn>
                <a:cxn ang="0">
                  <a:pos x="92" y="197"/>
                </a:cxn>
                <a:cxn ang="0">
                  <a:pos x="66" y="163"/>
                </a:cxn>
                <a:cxn ang="0">
                  <a:pos x="41" y="133"/>
                </a:cxn>
                <a:cxn ang="0">
                  <a:pos x="20" y="108"/>
                </a:cxn>
                <a:cxn ang="0">
                  <a:pos x="5" y="92"/>
                </a:cxn>
                <a:cxn ang="0">
                  <a:pos x="0" y="87"/>
                </a:cxn>
              </a:cxnLst>
              <a:rect l="0" t="0" r="r" b="b"/>
              <a:pathLst>
                <a:path w="273" h="501">
                  <a:moveTo>
                    <a:pt x="0" y="87"/>
                  </a:moveTo>
                  <a:lnTo>
                    <a:pt x="1" y="124"/>
                  </a:lnTo>
                  <a:lnTo>
                    <a:pt x="10" y="159"/>
                  </a:lnTo>
                  <a:lnTo>
                    <a:pt x="23" y="193"/>
                  </a:lnTo>
                  <a:lnTo>
                    <a:pt x="38" y="223"/>
                  </a:lnTo>
                  <a:lnTo>
                    <a:pt x="57" y="252"/>
                  </a:lnTo>
                  <a:lnTo>
                    <a:pt x="76" y="278"/>
                  </a:lnTo>
                  <a:lnTo>
                    <a:pt x="92" y="300"/>
                  </a:lnTo>
                  <a:lnTo>
                    <a:pt x="106" y="317"/>
                  </a:lnTo>
                  <a:lnTo>
                    <a:pt x="118" y="337"/>
                  </a:lnTo>
                  <a:lnTo>
                    <a:pt x="131" y="363"/>
                  </a:lnTo>
                  <a:lnTo>
                    <a:pt x="142" y="393"/>
                  </a:lnTo>
                  <a:lnTo>
                    <a:pt x="152" y="423"/>
                  </a:lnTo>
                  <a:lnTo>
                    <a:pt x="162" y="454"/>
                  </a:lnTo>
                  <a:lnTo>
                    <a:pt x="169" y="478"/>
                  </a:lnTo>
                  <a:lnTo>
                    <a:pt x="174" y="495"/>
                  </a:lnTo>
                  <a:lnTo>
                    <a:pt x="175" y="501"/>
                  </a:lnTo>
                  <a:lnTo>
                    <a:pt x="175" y="500"/>
                  </a:lnTo>
                  <a:lnTo>
                    <a:pt x="178" y="494"/>
                  </a:lnTo>
                  <a:lnTo>
                    <a:pt x="182" y="482"/>
                  </a:lnTo>
                  <a:lnTo>
                    <a:pt x="190" y="465"/>
                  </a:lnTo>
                  <a:lnTo>
                    <a:pt x="198" y="441"/>
                  </a:lnTo>
                  <a:lnTo>
                    <a:pt x="211" y="406"/>
                  </a:lnTo>
                  <a:lnTo>
                    <a:pt x="229" y="363"/>
                  </a:lnTo>
                  <a:lnTo>
                    <a:pt x="250" y="308"/>
                  </a:lnTo>
                  <a:lnTo>
                    <a:pt x="267" y="249"/>
                  </a:lnTo>
                  <a:lnTo>
                    <a:pt x="273" y="193"/>
                  </a:lnTo>
                  <a:lnTo>
                    <a:pt x="270" y="141"/>
                  </a:lnTo>
                  <a:lnTo>
                    <a:pt x="263" y="94"/>
                  </a:lnTo>
                  <a:lnTo>
                    <a:pt x="252" y="55"/>
                  </a:lnTo>
                  <a:lnTo>
                    <a:pt x="240" y="26"/>
                  </a:lnTo>
                  <a:lnTo>
                    <a:pt x="230" y="7"/>
                  </a:lnTo>
                  <a:lnTo>
                    <a:pt x="227" y="0"/>
                  </a:lnTo>
                  <a:lnTo>
                    <a:pt x="221" y="30"/>
                  </a:lnTo>
                  <a:lnTo>
                    <a:pt x="216" y="82"/>
                  </a:lnTo>
                  <a:lnTo>
                    <a:pt x="207" y="148"/>
                  </a:lnTo>
                  <a:lnTo>
                    <a:pt x="200" y="222"/>
                  </a:lnTo>
                  <a:lnTo>
                    <a:pt x="193" y="292"/>
                  </a:lnTo>
                  <a:lnTo>
                    <a:pt x="187" y="353"/>
                  </a:lnTo>
                  <a:lnTo>
                    <a:pt x="182" y="396"/>
                  </a:lnTo>
                  <a:lnTo>
                    <a:pt x="181" y="412"/>
                  </a:lnTo>
                  <a:lnTo>
                    <a:pt x="180" y="406"/>
                  </a:lnTo>
                  <a:lnTo>
                    <a:pt x="174" y="386"/>
                  </a:lnTo>
                  <a:lnTo>
                    <a:pt x="165" y="350"/>
                  </a:lnTo>
                  <a:lnTo>
                    <a:pt x="149" y="300"/>
                  </a:lnTo>
                  <a:lnTo>
                    <a:pt x="136" y="268"/>
                  </a:lnTo>
                  <a:lnTo>
                    <a:pt x="116" y="233"/>
                  </a:lnTo>
                  <a:lnTo>
                    <a:pt x="92" y="197"/>
                  </a:lnTo>
                  <a:lnTo>
                    <a:pt x="66" y="163"/>
                  </a:lnTo>
                  <a:lnTo>
                    <a:pt x="41" y="133"/>
                  </a:lnTo>
                  <a:lnTo>
                    <a:pt x="20" y="108"/>
                  </a:lnTo>
                  <a:lnTo>
                    <a:pt x="5" y="9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70" name="Freeform 46"/>
            <p:cNvSpPr>
              <a:spLocks noChangeAspect="1"/>
            </p:cNvSpPr>
            <p:nvPr/>
          </p:nvSpPr>
          <p:spPr bwMode="auto">
            <a:xfrm>
              <a:off x="3459" y="2129"/>
              <a:ext cx="297" cy="522"/>
            </a:xfrm>
            <a:custGeom>
              <a:avLst/>
              <a:gdLst/>
              <a:ahLst/>
              <a:cxnLst>
                <a:cxn ang="0">
                  <a:pos x="93" y="442"/>
                </a:cxn>
                <a:cxn ang="0">
                  <a:pos x="93" y="432"/>
                </a:cxn>
                <a:cxn ang="0">
                  <a:pos x="93" y="404"/>
                </a:cxn>
                <a:cxn ang="0">
                  <a:pos x="90" y="360"/>
                </a:cxn>
                <a:cxn ang="0">
                  <a:pos x="86" y="306"/>
                </a:cxn>
                <a:cxn ang="0">
                  <a:pos x="77" y="245"/>
                </a:cxn>
                <a:cxn ang="0">
                  <a:pos x="63" y="182"/>
                </a:cxn>
                <a:cxn ang="0">
                  <a:pos x="43" y="120"/>
                </a:cxn>
                <a:cxn ang="0">
                  <a:pos x="14" y="64"/>
                </a:cxn>
                <a:cxn ang="0">
                  <a:pos x="8" y="72"/>
                </a:cxn>
                <a:cxn ang="0">
                  <a:pos x="1" y="103"/>
                </a:cxn>
                <a:cxn ang="0">
                  <a:pos x="0" y="160"/>
                </a:cxn>
                <a:cxn ang="0">
                  <a:pos x="18" y="251"/>
                </a:cxn>
                <a:cxn ang="0">
                  <a:pos x="33" y="301"/>
                </a:cxn>
                <a:cxn ang="0">
                  <a:pos x="44" y="345"/>
                </a:cxn>
                <a:cxn ang="0">
                  <a:pos x="53" y="382"/>
                </a:cxn>
                <a:cxn ang="0">
                  <a:pos x="60" y="415"/>
                </a:cxn>
                <a:cxn ang="0">
                  <a:pos x="64" y="444"/>
                </a:cxn>
                <a:cxn ang="0">
                  <a:pos x="69" y="471"/>
                </a:cxn>
                <a:cxn ang="0">
                  <a:pos x="70" y="496"/>
                </a:cxn>
                <a:cxn ang="0">
                  <a:pos x="70" y="520"/>
                </a:cxn>
                <a:cxn ang="0">
                  <a:pos x="77" y="513"/>
                </a:cxn>
                <a:cxn ang="0">
                  <a:pos x="98" y="491"/>
                </a:cxn>
                <a:cxn ang="0">
                  <a:pos x="125" y="460"/>
                </a:cxn>
                <a:cxn ang="0">
                  <a:pos x="159" y="418"/>
                </a:cxn>
                <a:cxn ang="0">
                  <a:pos x="194" y="370"/>
                </a:cxn>
                <a:cxn ang="0">
                  <a:pos x="229" y="319"/>
                </a:cxn>
                <a:cxn ang="0">
                  <a:pos x="256" y="265"/>
                </a:cxn>
                <a:cxn ang="0">
                  <a:pos x="276" y="212"/>
                </a:cxn>
                <a:cxn ang="0">
                  <a:pos x="295" y="120"/>
                </a:cxn>
                <a:cxn ang="0">
                  <a:pos x="296" y="54"/>
                </a:cxn>
                <a:cxn ang="0">
                  <a:pos x="292" y="13"/>
                </a:cxn>
                <a:cxn ang="0">
                  <a:pos x="288" y="0"/>
                </a:cxn>
                <a:cxn ang="0">
                  <a:pos x="286" y="5"/>
                </a:cxn>
                <a:cxn ang="0">
                  <a:pos x="282" y="19"/>
                </a:cxn>
                <a:cxn ang="0">
                  <a:pos x="276" y="38"/>
                </a:cxn>
                <a:cxn ang="0">
                  <a:pos x="269" y="62"/>
                </a:cxn>
                <a:cxn ang="0">
                  <a:pos x="260" y="88"/>
                </a:cxn>
                <a:cxn ang="0">
                  <a:pos x="249" y="114"/>
                </a:cxn>
                <a:cxn ang="0">
                  <a:pos x="239" y="139"/>
                </a:cxn>
                <a:cxn ang="0">
                  <a:pos x="227" y="160"/>
                </a:cxn>
                <a:cxn ang="0">
                  <a:pos x="214" y="185"/>
                </a:cxn>
                <a:cxn ang="0">
                  <a:pos x="197" y="218"/>
                </a:cxn>
                <a:cxn ang="0">
                  <a:pos x="177" y="257"/>
                </a:cxn>
                <a:cxn ang="0">
                  <a:pos x="157" y="298"/>
                </a:cxn>
                <a:cxn ang="0">
                  <a:pos x="136" y="342"/>
                </a:cxn>
                <a:cxn ang="0">
                  <a:pos x="118" y="381"/>
                </a:cxn>
                <a:cxn ang="0">
                  <a:pos x="103" y="417"/>
                </a:cxn>
                <a:cxn ang="0">
                  <a:pos x="93" y="442"/>
                </a:cxn>
              </a:cxnLst>
              <a:rect l="0" t="0" r="r" b="b"/>
              <a:pathLst>
                <a:path w="296" h="520">
                  <a:moveTo>
                    <a:pt x="93" y="442"/>
                  </a:moveTo>
                  <a:lnTo>
                    <a:pt x="93" y="432"/>
                  </a:lnTo>
                  <a:lnTo>
                    <a:pt x="93" y="404"/>
                  </a:lnTo>
                  <a:lnTo>
                    <a:pt x="90" y="360"/>
                  </a:lnTo>
                  <a:lnTo>
                    <a:pt x="86" y="306"/>
                  </a:lnTo>
                  <a:lnTo>
                    <a:pt x="77" y="245"/>
                  </a:lnTo>
                  <a:lnTo>
                    <a:pt x="63" y="182"/>
                  </a:lnTo>
                  <a:lnTo>
                    <a:pt x="43" y="120"/>
                  </a:lnTo>
                  <a:lnTo>
                    <a:pt x="14" y="64"/>
                  </a:lnTo>
                  <a:lnTo>
                    <a:pt x="8" y="72"/>
                  </a:lnTo>
                  <a:lnTo>
                    <a:pt x="1" y="103"/>
                  </a:lnTo>
                  <a:lnTo>
                    <a:pt x="0" y="160"/>
                  </a:lnTo>
                  <a:lnTo>
                    <a:pt x="18" y="251"/>
                  </a:lnTo>
                  <a:lnTo>
                    <a:pt x="33" y="301"/>
                  </a:lnTo>
                  <a:lnTo>
                    <a:pt x="44" y="345"/>
                  </a:lnTo>
                  <a:lnTo>
                    <a:pt x="53" y="382"/>
                  </a:lnTo>
                  <a:lnTo>
                    <a:pt x="60" y="415"/>
                  </a:lnTo>
                  <a:lnTo>
                    <a:pt x="64" y="444"/>
                  </a:lnTo>
                  <a:lnTo>
                    <a:pt x="69" y="471"/>
                  </a:lnTo>
                  <a:lnTo>
                    <a:pt x="70" y="496"/>
                  </a:lnTo>
                  <a:lnTo>
                    <a:pt x="70" y="520"/>
                  </a:lnTo>
                  <a:lnTo>
                    <a:pt x="77" y="513"/>
                  </a:lnTo>
                  <a:lnTo>
                    <a:pt x="98" y="491"/>
                  </a:lnTo>
                  <a:lnTo>
                    <a:pt x="125" y="460"/>
                  </a:lnTo>
                  <a:lnTo>
                    <a:pt x="159" y="418"/>
                  </a:lnTo>
                  <a:lnTo>
                    <a:pt x="194" y="370"/>
                  </a:lnTo>
                  <a:lnTo>
                    <a:pt x="229" y="319"/>
                  </a:lnTo>
                  <a:lnTo>
                    <a:pt x="256" y="265"/>
                  </a:lnTo>
                  <a:lnTo>
                    <a:pt x="276" y="212"/>
                  </a:lnTo>
                  <a:lnTo>
                    <a:pt x="295" y="120"/>
                  </a:lnTo>
                  <a:lnTo>
                    <a:pt x="296" y="54"/>
                  </a:lnTo>
                  <a:lnTo>
                    <a:pt x="292" y="13"/>
                  </a:lnTo>
                  <a:lnTo>
                    <a:pt x="288" y="0"/>
                  </a:lnTo>
                  <a:lnTo>
                    <a:pt x="286" y="5"/>
                  </a:lnTo>
                  <a:lnTo>
                    <a:pt x="282" y="19"/>
                  </a:lnTo>
                  <a:lnTo>
                    <a:pt x="276" y="38"/>
                  </a:lnTo>
                  <a:lnTo>
                    <a:pt x="269" y="62"/>
                  </a:lnTo>
                  <a:lnTo>
                    <a:pt x="260" y="88"/>
                  </a:lnTo>
                  <a:lnTo>
                    <a:pt x="249" y="114"/>
                  </a:lnTo>
                  <a:lnTo>
                    <a:pt x="239" y="139"/>
                  </a:lnTo>
                  <a:lnTo>
                    <a:pt x="227" y="160"/>
                  </a:lnTo>
                  <a:lnTo>
                    <a:pt x="214" y="185"/>
                  </a:lnTo>
                  <a:lnTo>
                    <a:pt x="197" y="218"/>
                  </a:lnTo>
                  <a:lnTo>
                    <a:pt x="177" y="257"/>
                  </a:lnTo>
                  <a:lnTo>
                    <a:pt x="157" y="298"/>
                  </a:lnTo>
                  <a:lnTo>
                    <a:pt x="136" y="342"/>
                  </a:lnTo>
                  <a:lnTo>
                    <a:pt x="118" y="381"/>
                  </a:lnTo>
                  <a:lnTo>
                    <a:pt x="103" y="417"/>
                  </a:lnTo>
                  <a:lnTo>
                    <a:pt x="93" y="44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71" name="Freeform 47"/>
            <p:cNvSpPr>
              <a:spLocks noChangeAspect="1"/>
            </p:cNvSpPr>
            <p:nvPr/>
          </p:nvSpPr>
          <p:spPr bwMode="auto">
            <a:xfrm>
              <a:off x="3391" y="2486"/>
              <a:ext cx="352" cy="472"/>
            </a:xfrm>
            <a:custGeom>
              <a:avLst/>
              <a:gdLst/>
              <a:ahLst/>
              <a:cxnLst>
                <a:cxn ang="0">
                  <a:pos x="59" y="367"/>
                </a:cxn>
                <a:cxn ang="0">
                  <a:pos x="68" y="280"/>
                </a:cxn>
                <a:cxn ang="0">
                  <a:pos x="77" y="171"/>
                </a:cxn>
                <a:cxn ang="0">
                  <a:pos x="71" y="82"/>
                </a:cxn>
                <a:cxn ang="0">
                  <a:pos x="59" y="21"/>
                </a:cxn>
                <a:cxn ang="0">
                  <a:pos x="54" y="0"/>
                </a:cxn>
                <a:cxn ang="0">
                  <a:pos x="38" y="34"/>
                </a:cxn>
                <a:cxn ang="0">
                  <a:pos x="26" y="74"/>
                </a:cxn>
                <a:cxn ang="0">
                  <a:pos x="19" y="119"/>
                </a:cxn>
                <a:cxn ang="0">
                  <a:pos x="16" y="165"/>
                </a:cxn>
                <a:cxn ang="0">
                  <a:pos x="15" y="210"/>
                </a:cxn>
                <a:cxn ang="0">
                  <a:pos x="15" y="250"/>
                </a:cxn>
                <a:cxn ang="0">
                  <a:pos x="16" y="283"/>
                </a:cxn>
                <a:cxn ang="0">
                  <a:pos x="18" y="305"/>
                </a:cxn>
                <a:cxn ang="0">
                  <a:pos x="16" y="348"/>
                </a:cxn>
                <a:cxn ang="0">
                  <a:pos x="10" y="403"/>
                </a:cxn>
                <a:cxn ang="0">
                  <a:pos x="3" y="449"/>
                </a:cxn>
                <a:cxn ang="0">
                  <a:pos x="0" y="469"/>
                </a:cxn>
                <a:cxn ang="0">
                  <a:pos x="6" y="465"/>
                </a:cxn>
                <a:cxn ang="0">
                  <a:pos x="21" y="455"/>
                </a:cxn>
                <a:cxn ang="0">
                  <a:pos x="44" y="437"/>
                </a:cxn>
                <a:cxn ang="0">
                  <a:pos x="74" y="414"/>
                </a:cxn>
                <a:cxn ang="0">
                  <a:pos x="108" y="387"/>
                </a:cxn>
                <a:cxn ang="0">
                  <a:pos x="146" y="354"/>
                </a:cxn>
                <a:cxn ang="0">
                  <a:pos x="186" y="316"/>
                </a:cxn>
                <a:cxn ang="0">
                  <a:pos x="226" y="276"/>
                </a:cxn>
                <a:cxn ang="0">
                  <a:pos x="262" y="233"/>
                </a:cxn>
                <a:cxn ang="0">
                  <a:pos x="290" y="187"/>
                </a:cxn>
                <a:cxn ang="0">
                  <a:pos x="311" y="144"/>
                </a:cxn>
                <a:cxn ang="0">
                  <a:pos x="327" y="103"/>
                </a:cxn>
                <a:cxn ang="0">
                  <a:pos x="337" y="67"/>
                </a:cxn>
                <a:cxn ang="0">
                  <a:pos x="345" y="40"/>
                </a:cxn>
                <a:cxn ang="0">
                  <a:pos x="347" y="23"/>
                </a:cxn>
                <a:cxn ang="0">
                  <a:pos x="349" y="15"/>
                </a:cxn>
                <a:cxn ang="0">
                  <a:pos x="345" y="21"/>
                </a:cxn>
                <a:cxn ang="0">
                  <a:pos x="330" y="36"/>
                </a:cxn>
                <a:cxn ang="0">
                  <a:pos x="311" y="59"/>
                </a:cxn>
                <a:cxn ang="0">
                  <a:pos x="287" y="86"/>
                </a:cxn>
                <a:cxn ang="0">
                  <a:pos x="261" y="115"/>
                </a:cxn>
                <a:cxn ang="0">
                  <a:pos x="237" y="145"/>
                </a:cxn>
                <a:cxn ang="0">
                  <a:pos x="214" y="172"/>
                </a:cxn>
                <a:cxn ang="0">
                  <a:pos x="195" y="195"/>
                </a:cxn>
                <a:cxn ang="0">
                  <a:pos x="178" y="218"/>
                </a:cxn>
                <a:cxn ang="0">
                  <a:pos x="157" y="244"/>
                </a:cxn>
                <a:cxn ang="0">
                  <a:pos x="134" y="273"/>
                </a:cxn>
                <a:cxn ang="0">
                  <a:pos x="113" y="300"/>
                </a:cxn>
                <a:cxn ang="0">
                  <a:pos x="91" y="326"/>
                </a:cxn>
                <a:cxn ang="0">
                  <a:pos x="75" y="348"/>
                </a:cxn>
                <a:cxn ang="0">
                  <a:pos x="64" y="361"/>
                </a:cxn>
                <a:cxn ang="0">
                  <a:pos x="59" y="367"/>
                </a:cxn>
              </a:cxnLst>
              <a:rect l="0" t="0" r="r" b="b"/>
              <a:pathLst>
                <a:path w="349" h="469">
                  <a:moveTo>
                    <a:pt x="59" y="367"/>
                  </a:moveTo>
                  <a:lnTo>
                    <a:pt x="68" y="280"/>
                  </a:lnTo>
                  <a:lnTo>
                    <a:pt x="77" y="171"/>
                  </a:lnTo>
                  <a:lnTo>
                    <a:pt x="71" y="82"/>
                  </a:lnTo>
                  <a:lnTo>
                    <a:pt x="59" y="21"/>
                  </a:lnTo>
                  <a:lnTo>
                    <a:pt x="54" y="0"/>
                  </a:lnTo>
                  <a:lnTo>
                    <a:pt x="38" y="34"/>
                  </a:lnTo>
                  <a:lnTo>
                    <a:pt x="26" y="74"/>
                  </a:lnTo>
                  <a:lnTo>
                    <a:pt x="19" y="119"/>
                  </a:lnTo>
                  <a:lnTo>
                    <a:pt x="16" y="165"/>
                  </a:lnTo>
                  <a:lnTo>
                    <a:pt x="15" y="210"/>
                  </a:lnTo>
                  <a:lnTo>
                    <a:pt x="15" y="250"/>
                  </a:lnTo>
                  <a:lnTo>
                    <a:pt x="16" y="283"/>
                  </a:lnTo>
                  <a:lnTo>
                    <a:pt x="18" y="305"/>
                  </a:lnTo>
                  <a:lnTo>
                    <a:pt x="16" y="348"/>
                  </a:lnTo>
                  <a:lnTo>
                    <a:pt x="10" y="403"/>
                  </a:lnTo>
                  <a:lnTo>
                    <a:pt x="3" y="449"/>
                  </a:lnTo>
                  <a:lnTo>
                    <a:pt x="0" y="469"/>
                  </a:lnTo>
                  <a:lnTo>
                    <a:pt x="6" y="465"/>
                  </a:lnTo>
                  <a:lnTo>
                    <a:pt x="21" y="455"/>
                  </a:lnTo>
                  <a:lnTo>
                    <a:pt x="44" y="437"/>
                  </a:lnTo>
                  <a:lnTo>
                    <a:pt x="74" y="414"/>
                  </a:lnTo>
                  <a:lnTo>
                    <a:pt x="108" y="387"/>
                  </a:lnTo>
                  <a:lnTo>
                    <a:pt x="146" y="354"/>
                  </a:lnTo>
                  <a:lnTo>
                    <a:pt x="186" y="316"/>
                  </a:lnTo>
                  <a:lnTo>
                    <a:pt x="226" y="276"/>
                  </a:lnTo>
                  <a:lnTo>
                    <a:pt x="262" y="233"/>
                  </a:lnTo>
                  <a:lnTo>
                    <a:pt x="290" y="187"/>
                  </a:lnTo>
                  <a:lnTo>
                    <a:pt x="311" y="144"/>
                  </a:lnTo>
                  <a:lnTo>
                    <a:pt x="327" y="103"/>
                  </a:lnTo>
                  <a:lnTo>
                    <a:pt x="337" y="67"/>
                  </a:lnTo>
                  <a:lnTo>
                    <a:pt x="345" y="40"/>
                  </a:lnTo>
                  <a:lnTo>
                    <a:pt x="347" y="23"/>
                  </a:lnTo>
                  <a:lnTo>
                    <a:pt x="349" y="15"/>
                  </a:lnTo>
                  <a:lnTo>
                    <a:pt x="345" y="21"/>
                  </a:lnTo>
                  <a:lnTo>
                    <a:pt x="330" y="36"/>
                  </a:lnTo>
                  <a:lnTo>
                    <a:pt x="311" y="59"/>
                  </a:lnTo>
                  <a:lnTo>
                    <a:pt x="287" y="86"/>
                  </a:lnTo>
                  <a:lnTo>
                    <a:pt x="261" y="115"/>
                  </a:lnTo>
                  <a:lnTo>
                    <a:pt x="237" y="145"/>
                  </a:lnTo>
                  <a:lnTo>
                    <a:pt x="214" y="172"/>
                  </a:lnTo>
                  <a:lnTo>
                    <a:pt x="195" y="195"/>
                  </a:lnTo>
                  <a:lnTo>
                    <a:pt x="178" y="218"/>
                  </a:lnTo>
                  <a:lnTo>
                    <a:pt x="157" y="244"/>
                  </a:lnTo>
                  <a:lnTo>
                    <a:pt x="134" y="273"/>
                  </a:lnTo>
                  <a:lnTo>
                    <a:pt x="113" y="300"/>
                  </a:lnTo>
                  <a:lnTo>
                    <a:pt x="91" y="326"/>
                  </a:lnTo>
                  <a:lnTo>
                    <a:pt x="75" y="348"/>
                  </a:lnTo>
                  <a:lnTo>
                    <a:pt x="64" y="361"/>
                  </a:lnTo>
                  <a:lnTo>
                    <a:pt x="59" y="3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72" name="Freeform 48"/>
            <p:cNvSpPr>
              <a:spLocks noChangeAspect="1"/>
            </p:cNvSpPr>
            <p:nvPr/>
          </p:nvSpPr>
          <p:spPr bwMode="auto">
            <a:xfrm>
              <a:off x="3161" y="2744"/>
              <a:ext cx="500" cy="465"/>
            </a:xfrm>
            <a:custGeom>
              <a:avLst/>
              <a:gdLst/>
              <a:ahLst/>
              <a:cxnLst>
                <a:cxn ang="0">
                  <a:pos x="336" y="219"/>
                </a:cxn>
                <a:cxn ang="0">
                  <a:pos x="284" y="249"/>
                </a:cxn>
                <a:cxn ang="0">
                  <a:pos x="226" y="286"/>
                </a:cxn>
                <a:cxn ang="0">
                  <a:pos x="173" y="324"/>
                </a:cxn>
                <a:cxn ang="0">
                  <a:pos x="135" y="356"/>
                </a:cxn>
                <a:cxn ang="0">
                  <a:pos x="109" y="374"/>
                </a:cxn>
                <a:cxn ang="0">
                  <a:pos x="92" y="383"/>
                </a:cxn>
                <a:cxn ang="0">
                  <a:pos x="85" y="386"/>
                </a:cxn>
                <a:cxn ang="0">
                  <a:pos x="85" y="382"/>
                </a:cxn>
                <a:cxn ang="0">
                  <a:pos x="99" y="353"/>
                </a:cxn>
                <a:cxn ang="0">
                  <a:pos x="124" y="304"/>
                </a:cxn>
                <a:cxn ang="0">
                  <a:pos x="151" y="243"/>
                </a:cxn>
                <a:cxn ang="0">
                  <a:pos x="186" y="142"/>
                </a:cxn>
                <a:cxn ang="0">
                  <a:pos x="192" y="22"/>
                </a:cxn>
                <a:cxn ang="0">
                  <a:pos x="166" y="33"/>
                </a:cxn>
                <a:cxn ang="0">
                  <a:pos x="130" y="112"/>
                </a:cxn>
                <a:cxn ang="0">
                  <a:pos x="105" y="196"/>
                </a:cxn>
                <a:cxn ang="0">
                  <a:pos x="89" y="266"/>
                </a:cxn>
                <a:cxn ang="0">
                  <a:pos x="73" y="317"/>
                </a:cxn>
                <a:cxn ang="0">
                  <a:pos x="48" y="374"/>
                </a:cxn>
                <a:cxn ang="0">
                  <a:pos x="22" y="429"/>
                </a:cxn>
                <a:cxn ang="0">
                  <a:pos x="3" y="465"/>
                </a:cxn>
                <a:cxn ang="0">
                  <a:pos x="13" y="462"/>
                </a:cxn>
                <a:cxn ang="0">
                  <a:pos x="45" y="445"/>
                </a:cxn>
                <a:cxn ang="0">
                  <a:pos x="73" y="430"/>
                </a:cxn>
                <a:cxn ang="0">
                  <a:pos x="92" y="423"/>
                </a:cxn>
                <a:cxn ang="0">
                  <a:pos x="96" y="422"/>
                </a:cxn>
                <a:cxn ang="0">
                  <a:pos x="107" y="419"/>
                </a:cxn>
                <a:cxn ang="0">
                  <a:pos x="124" y="415"/>
                </a:cxn>
                <a:cxn ang="0">
                  <a:pos x="150" y="407"/>
                </a:cxn>
                <a:cxn ang="0">
                  <a:pos x="181" y="396"/>
                </a:cxn>
                <a:cxn ang="0">
                  <a:pos x="219" y="382"/>
                </a:cxn>
                <a:cxn ang="0">
                  <a:pos x="261" y="361"/>
                </a:cxn>
                <a:cxn ang="0">
                  <a:pos x="307" y="337"/>
                </a:cxn>
                <a:cxn ang="0">
                  <a:pos x="373" y="289"/>
                </a:cxn>
                <a:cxn ang="0">
                  <a:pos x="439" y="219"/>
                </a:cxn>
                <a:cxn ang="0">
                  <a:pos x="481" y="153"/>
                </a:cxn>
                <a:cxn ang="0">
                  <a:pos x="498" y="111"/>
                </a:cxn>
                <a:cxn ang="0">
                  <a:pos x="487" y="121"/>
                </a:cxn>
                <a:cxn ang="0">
                  <a:pos x="454" y="150"/>
                </a:cxn>
                <a:cxn ang="0">
                  <a:pos x="413" y="176"/>
                </a:cxn>
                <a:cxn ang="0">
                  <a:pos x="374" y="197"/>
                </a:cxn>
              </a:cxnLst>
              <a:rect l="0" t="0" r="r" b="b"/>
              <a:pathLst>
                <a:path w="501" h="471">
                  <a:moveTo>
                    <a:pt x="356" y="207"/>
                  </a:moveTo>
                  <a:lnTo>
                    <a:pt x="336" y="219"/>
                  </a:lnTo>
                  <a:lnTo>
                    <a:pt x="311" y="232"/>
                  </a:lnTo>
                  <a:lnTo>
                    <a:pt x="284" y="249"/>
                  </a:lnTo>
                  <a:lnTo>
                    <a:pt x="255" y="268"/>
                  </a:lnTo>
                  <a:lnTo>
                    <a:pt x="226" y="286"/>
                  </a:lnTo>
                  <a:lnTo>
                    <a:pt x="197" y="305"/>
                  </a:lnTo>
                  <a:lnTo>
                    <a:pt x="173" y="324"/>
                  </a:lnTo>
                  <a:lnTo>
                    <a:pt x="153" y="341"/>
                  </a:lnTo>
                  <a:lnTo>
                    <a:pt x="135" y="356"/>
                  </a:lnTo>
                  <a:lnTo>
                    <a:pt x="122" y="366"/>
                  </a:lnTo>
                  <a:lnTo>
                    <a:pt x="109" y="374"/>
                  </a:lnTo>
                  <a:lnTo>
                    <a:pt x="101" y="379"/>
                  </a:lnTo>
                  <a:lnTo>
                    <a:pt x="92" y="383"/>
                  </a:lnTo>
                  <a:lnTo>
                    <a:pt x="88" y="384"/>
                  </a:lnTo>
                  <a:lnTo>
                    <a:pt x="85" y="386"/>
                  </a:lnTo>
                  <a:lnTo>
                    <a:pt x="84" y="386"/>
                  </a:lnTo>
                  <a:lnTo>
                    <a:pt x="85" y="382"/>
                  </a:lnTo>
                  <a:lnTo>
                    <a:pt x="91" y="370"/>
                  </a:lnTo>
                  <a:lnTo>
                    <a:pt x="99" y="353"/>
                  </a:lnTo>
                  <a:lnTo>
                    <a:pt x="111" y="331"/>
                  </a:lnTo>
                  <a:lnTo>
                    <a:pt x="124" y="304"/>
                  </a:lnTo>
                  <a:lnTo>
                    <a:pt x="137" y="275"/>
                  </a:lnTo>
                  <a:lnTo>
                    <a:pt x="151" y="243"/>
                  </a:lnTo>
                  <a:lnTo>
                    <a:pt x="166" y="212"/>
                  </a:lnTo>
                  <a:lnTo>
                    <a:pt x="186" y="142"/>
                  </a:lnTo>
                  <a:lnTo>
                    <a:pt x="192" y="73"/>
                  </a:lnTo>
                  <a:lnTo>
                    <a:pt x="192" y="22"/>
                  </a:lnTo>
                  <a:lnTo>
                    <a:pt x="190" y="0"/>
                  </a:lnTo>
                  <a:lnTo>
                    <a:pt x="166" y="33"/>
                  </a:lnTo>
                  <a:lnTo>
                    <a:pt x="145" y="70"/>
                  </a:lnTo>
                  <a:lnTo>
                    <a:pt x="130" y="112"/>
                  </a:lnTo>
                  <a:lnTo>
                    <a:pt x="117" y="154"/>
                  </a:lnTo>
                  <a:lnTo>
                    <a:pt x="105" y="196"/>
                  </a:lnTo>
                  <a:lnTo>
                    <a:pt x="96" y="233"/>
                  </a:lnTo>
                  <a:lnTo>
                    <a:pt x="89" y="266"/>
                  </a:lnTo>
                  <a:lnTo>
                    <a:pt x="82" y="292"/>
                  </a:lnTo>
                  <a:lnTo>
                    <a:pt x="73" y="317"/>
                  </a:lnTo>
                  <a:lnTo>
                    <a:pt x="62" y="344"/>
                  </a:lnTo>
                  <a:lnTo>
                    <a:pt x="48" y="374"/>
                  </a:lnTo>
                  <a:lnTo>
                    <a:pt x="35" y="403"/>
                  </a:lnTo>
                  <a:lnTo>
                    <a:pt x="22" y="429"/>
                  </a:lnTo>
                  <a:lnTo>
                    <a:pt x="10" y="451"/>
                  </a:lnTo>
                  <a:lnTo>
                    <a:pt x="3" y="465"/>
                  </a:lnTo>
                  <a:lnTo>
                    <a:pt x="0" y="471"/>
                  </a:lnTo>
                  <a:lnTo>
                    <a:pt x="13" y="462"/>
                  </a:lnTo>
                  <a:lnTo>
                    <a:pt x="29" y="454"/>
                  </a:lnTo>
                  <a:lnTo>
                    <a:pt x="45" y="445"/>
                  </a:lnTo>
                  <a:lnTo>
                    <a:pt x="60" y="438"/>
                  </a:lnTo>
                  <a:lnTo>
                    <a:pt x="73" y="430"/>
                  </a:lnTo>
                  <a:lnTo>
                    <a:pt x="85" y="426"/>
                  </a:lnTo>
                  <a:lnTo>
                    <a:pt x="92" y="423"/>
                  </a:lnTo>
                  <a:lnTo>
                    <a:pt x="95" y="422"/>
                  </a:lnTo>
                  <a:lnTo>
                    <a:pt x="96" y="422"/>
                  </a:lnTo>
                  <a:lnTo>
                    <a:pt x="99" y="420"/>
                  </a:lnTo>
                  <a:lnTo>
                    <a:pt x="107" y="419"/>
                  </a:lnTo>
                  <a:lnTo>
                    <a:pt x="114" y="418"/>
                  </a:lnTo>
                  <a:lnTo>
                    <a:pt x="124" y="415"/>
                  </a:lnTo>
                  <a:lnTo>
                    <a:pt x="135" y="412"/>
                  </a:lnTo>
                  <a:lnTo>
                    <a:pt x="150" y="407"/>
                  </a:lnTo>
                  <a:lnTo>
                    <a:pt x="166" y="402"/>
                  </a:lnTo>
                  <a:lnTo>
                    <a:pt x="181" y="396"/>
                  </a:lnTo>
                  <a:lnTo>
                    <a:pt x="200" y="389"/>
                  </a:lnTo>
                  <a:lnTo>
                    <a:pt x="219" y="382"/>
                  </a:lnTo>
                  <a:lnTo>
                    <a:pt x="239" y="371"/>
                  </a:lnTo>
                  <a:lnTo>
                    <a:pt x="261" y="361"/>
                  </a:lnTo>
                  <a:lnTo>
                    <a:pt x="284" y="350"/>
                  </a:lnTo>
                  <a:lnTo>
                    <a:pt x="307" y="337"/>
                  </a:lnTo>
                  <a:lnTo>
                    <a:pt x="330" y="322"/>
                  </a:lnTo>
                  <a:lnTo>
                    <a:pt x="373" y="289"/>
                  </a:lnTo>
                  <a:lnTo>
                    <a:pt x="410" y="255"/>
                  </a:lnTo>
                  <a:lnTo>
                    <a:pt x="439" y="219"/>
                  </a:lnTo>
                  <a:lnTo>
                    <a:pt x="464" y="183"/>
                  </a:lnTo>
                  <a:lnTo>
                    <a:pt x="481" y="153"/>
                  </a:lnTo>
                  <a:lnTo>
                    <a:pt x="492" y="128"/>
                  </a:lnTo>
                  <a:lnTo>
                    <a:pt x="498" y="111"/>
                  </a:lnTo>
                  <a:lnTo>
                    <a:pt x="501" y="105"/>
                  </a:lnTo>
                  <a:lnTo>
                    <a:pt x="487" y="121"/>
                  </a:lnTo>
                  <a:lnTo>
                    <a:pt x="471" y="135"/>
                  </a:lnTo>
                  <a:lnTo>
                    <a:pt x="454" y="150"/>
                  </a:lnTo>
                  <a:lnTo>
                    <a:pt x="433" y="163"/>
                  </a:lnTo>
                  <a:lnTo>
                    <a:pt x="413" y="176"/>
                  </a:lnTo>
                  <a:lnTo>
                    <a:pt x="393" y="187"/>
                  </a:lnTo>
                  <a:lnTo>
                    <a:pt x="374" y="197"/>
                  </a:lnTo>
                  <a:lnTo>
                    <a:pt x="356" y="20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73" name="Freeform 49"/>
            <p:cNvSpPr>
              <a:spLocks noChangeAspect="1"/>
            </p:cNvSpPr>
            <p:nvPr/>
          </p:nvSpPr>
          <p:spPr bwMode="auto">
            <a:xfrm>
              <a:off x="2958" y="2973"/>
              <a:ext cx="568" cy="386"/>
            </a:xfrm>
            <a:custGeom>
              <a:avLst/>
              <a:gdLst/>
              <a:ahLst/>
              <a:cxnLst>
                <a:cxn ang="0">
                  <a:pos x="252" y="271"/>
                </a:cxn>
                <a:cxn ang="0">
                  <a:pos x="186" y="290"/>
                </a:cxn>
                <a:cxn ang="0">
                  <a:pos x="112" y="313"/>
                </a:cxn>
                <a:cxn ang="0">
                  <a:pos x="62" y="329"/>
                </a:cxn>
                <a:cxn ang="0">
                  <a:pos x="56" y="329"/>
                </a:cxn>
                <a:cxn ang="0">
                  <a:pos x="69" y="311"/>
                </a:cxn>
                <a:cxn ang="0">
                  <a:pos x="95" y="277"/>
                </a:cxn>
                <a:cxn ang="0">
                  <a:pos x="131" y="224"/>
                </a:cxn>
                <a:cxn ang="0">
                  <a:pos x="174" y="154"/>
                </a:cxn>
                <a:cxn ang="0">
                  <a:pos x="205" y="88"/>
                </a:cxn>
                <a:cxn ang="0">
                  <a:pos x="220" y="35"/>
                </a:cxn>
                <a:cxn ang="0">
                  <a:pos x="228" y="5"/>
                </a:cxn>
                <a:cxn ang="0">
                  <a:pos x="225" y="3"/>
                </a:cxn>
                <a:cxn ang="0">
                  <a:pos x="203" y="28"/>
                </a:cxn>
                <a:cxn ang="0">
                  <a:pos x="171" y="67"/>
                </a:cxn>
                <a:cxn ang="0">
                  <a:pos x="137" y="111"/>
                </a:cxn>
                <a:cxn ang="0">
                  <a:pos x="110" y="152"/>
                </a:cxn>
                <a:cxn ang="0">
                  <a:pos x="86" y="193"/>
                </a:cxn>
                <a:cxn ang="0">
                  <a:pos x="71" y="229"/>
                </a:cxn>
                <a:cxn ang="0">
                  <a:pos x="63" y="251"/>
                </a:cxn>
                <a:cxn ang="0">
                  <a:pos x="0" y="385"/>
                </a:cxn>
                <a:cxn ang="0">
                  <a:pos x="23" y="376"/>
                </a:cxn>
                <a:cxn ang="0">
                  <a:pos x="53" y="373"/>
                </a:cxn>
                <a:cxn ang="0">
                  <a:pos x="78" y="372"/>
                </a:cxn>
                <a:cxn ang="0">
                  <a:pos x="89" y="372"/>
                </a:cxn>
                <a:cxn ang="0">
                  <a:pos x="92" y="372"/>
                </a:cxn>
                <a:cxn ang="0">
                  <a:pos x="104" y="373"/>
                </a:cxn>
                <a:cxn ang="0">
                  <a:pos x="122" y="375"/>
                </a:cxn>
                <a:cxn ang="0">
                  <a:pos x="148" y="373"/>
                </a:cxn>
                <a:cxn ang="0">
                  <a:pos x="183" y="370"/>
                </a:cxn>
                <a:cxn ang="0">
                  <a:pos x="226" y="365"/>
                </a:cxn>
                <a:cxn ang="0">
                  <a:pos x="277" y="355"/>
                </a:cxn>
                <a:cxn ang="0">
                  <a:pos x="337" y="340"/>
                </a:cxn>
                <a:cxn ang="0">
                  <a:pos x="446" y="293"/>
                </a:cxn>
                <a:cxn ang="0">
                  <a:pos x="517" y="236"/>
                </a:cxn>
                <a:cxn ang="0">
                  <a:pos x="554" y="188"/>
                </a:cxn>
                <a:cxn ang="0">
                  <a:pos x="566" y="167"/>
                </a:cxn>
                <a:cxn ang="0">
                  <a:pos x="550" y="175"/>
                </a:cxn>
                <a:cxn ang="0">
                  <a:pos x="511" y="192"/>
                </a:cxn>
                <a:cxn ang="0">
                  <a:pos x="467" y="212"/>
                </a:cxn>
                <a:cxn ang="0">
                  <a:pos x="432" y="226"/>
                </a:cxn>
                <a:cxn ang="0">
                  <a:pos x="400" y="238"/>
                </a:cxn>
                <a:cxn ang="0">
                  <a:pos x="357" y="249"/>
                </a:cxn>
                <a:cxn ang="0">
                  <a:pos x="313" y="260"/>
                </a:cxn>
                <a:cxn ang="0">
                  <a:pos x="274" y="267"/>
                </a:cxn>
              </a:cxnLst>
              <a:rect l="0" t="0" r="r" b="b"/>
              <a:pathLst>
                <a:path w="566" h="385">
                  <a:moveTo>
                    <a:pt x="274" y="267"/>
                  </a:moveTo>
                  <a:lnTo>
                    <a:pt x="252" y="271"/>
                  </a:lnTo>
                  <a:lnTo>
                    <a:pt x="222" y="280"/>
                  </a:lnTo>
                  <a:lnTo>
                    <a:pt x="186" y="290"/>
                  </a:lnTo>
                  <a:lnTo>
                    <a:pt x="148" y="301"/>
                  </a:lnTo>
                  <a:lnTo>
                    <a:pt x="112" y="313"/>
                  </a:lnTo>
                  <a:lnTo>
                    <a:pt x="84" y="323"/>
                  </a:lnTo>
                  <a:lnTo>
                    <a:pt x="62" y="329"/>
                  </a:lnTo>
                  <a:lnTo>
                    <a:pt x="55" y="332"/>
                  </a:lnTo>
                  <a:lnTo>
                    <a:pt x="56" y="329"/>
                  </a:lnTo>
                  <a:lnTo>
                    <a:pt x="62" y="323"/>
                  </a:lnTo>
                  <a:lnTo>
                    <a:pt x="69" y="311"/>
                  </a:lnTo>
                  <a:lnTo>
                    <a:pt x="81" y="297"/>
                  </a:lnTo>
                  <a:lnTo>
                    <a:pt x="95" y="277"/>
                  </a:lnTo>
                  <a:lnTo>
                    <a:pt x="111" y="252"/>
                  </a:lnTo>
                  <a:lnTo>
                    <a:pt x="131" y="224"/>
                  </a:lnTo>
                  <a:lnTo>
                    <a:pt x="153" y="190"/>
                  </a:lnTo>
                  <a:lnTo>
                    <a:pt x="174" y="154"/>
                  </a:lnTo>
                  <a:lnTo>
                    <a:pt x="192" y="120"/>
                  </a:lnTo>
                  <a:lnTo>
                    <a:pt x="205" y="88"/>
                  </a:lnTo>
                  <a:lnTo>
                    <a:pt x="215" y="59"/>
                  </a:lnTo>
                  <a:lnTo>
                    <a:pt x="220" y="35"/>
                  </a:lnTo>
                  <a:lnTo>
                    <a:pt x="225" y="16"/>
                  </a:lnTo>
                  <a:lnTo>
                    <a:pt x="228" y="5"/>
                  </a:lnTo>
                  <a:lnTo>
                    <a:pt x="228" y="0"/>
                  </a:lnTo>
                  <a:lnTo>
                    <a:pt x="225" y="3"/>
                  </a:lnTo>
                  <a:lnTo>
                    <a:pt x="216" y="13"/>
                  </a:lnTo>
                  <a:lnTo>
                    <a:pt x="203" y="28"/>
                  </a:lnTo>
                  <a:lnTo>
                    <a:pt x="189" y="46"/>
                  </a:lnTo>
                  <a:lnTo>
                    <a:pt x="171" y="67"/>
                  </a:lnTo>
                  <a:lnTo>
                    <a:pt x="154" y="90"/>
                  </a:lnTo>
                  <a:lnTo>
                    <a:pt x="137" y="111"/>
                  </a:lnTo>
                  <a:lnTo>
                    <a:pt x="122" y="131"/>
                  </a:lnTo>
                  <a:lnTo>
                    <a:pt x="110" y="152"/>
                  </a:lnTo>
                  <a:lnTo>
                    <a:pt x="97" y="173"/>
                  </a:lnTo>
                  <a:lnTo>
                    <a:pt x="86" y="193"/>
                  </a:lnTo>
                  <a:lnTo>
                    <a:pt x="78" y="212"/>
                  </a:lnTo>
                  <a:lnTo>
                    <a:pt x="71" y="229"/>
                  </a:lnTo>
                  <a:lnTo>
                    <a:pt x="66" y="242"/>
                  </a:lnTo>
                  <a:lnTo>
                    <a:pt x="63" y="251"/>
                  </a:lnTo>
                  <a:lnTo>
                    <a:pt x="62" y="254"/>
                  </a:lnTo>
                  <a:lnTo>
                    <a:pt x="0" y="385"/>
                  </a:lnTo>
                  <a:lnTo>
                    <a:pt x="10" y="380"/>
                  </a:lnTo>
                  <a:lnTo>
                    <a:pt x="23" y="376"/>
                  </a:lnTo>
                  <a:lnTo>
                    <a:pt x="38" y="375"/>
                  </a:lnTo>
                  <a:lnTo>
                    <a:pt x="53" y="373"/>
                  </a:lnTo>
                  <a:lnTo>
                    <a:pt x="66" y="372"/>
                  </a:lnTo>
                  <a:lnTo>
                    <a:pt x="78" y="372"/>
                  </a:lnTo>
                  <a:lnTo>
                    <a:pt x="86" y="372"/>
                  </a:lnTo>
                  <a:lnTo>
                    <a:pt x="89" y="372"/>
                  </a:lnTo>
                  <a:lnTo>
                    <a:pt x="91" y="372"/>
                  </a:lnTo>
                  <a:lnTo>
                    <a:pt x="92" y="372"/>
                  </a:lnTo>
                  <a:lnTo>
                    <a:pt x="98" y="373"/>
                  </a:lnTo>
                  <a:lnTo>
                    <a:pt x="104" y="373"/>
                  </a:lnTo>
                  <a:lnTo>
                    <a:pt x="112" y="375"/>
                  </a:lnTo>
                  <a:lnTo>
                    <a:pt x="122" y="375"/>
                  </a:lnTo>
                  <a:lnTo>
                    <a:pt x="134" y="375"/>
                  </a:lnTo>
                  <a:lnTo>
                    <a:pt x="148" y="373"/>
                  </a:lnTo>
                  <a:lnTo>
                    <a:pt x="164" y="373"/>
                  </a:lnTo>
                  <a:lnTo>
                    <a:pt x="183" y="370"/>
                  </a:lnTo>
                  <a:lnTo>
                    <a:pt x="203" y="369"/>
                  </a:lnTo>
                  <a:lnTo>
                    <a:pt x="226" y="365"/>
                  </a:lnTo>
                  <a:lnTo>
                    <a:pt x="251" y="360"/>
                  </a:lnTo>
                  <a:lnTo>
                    <a:pt x="277" y="355"/>
                  </a:lnTo>
                  <a:lnTo>
                    <a:pt x="305" y="349"/>
                  </a:lnTo>
                  <a:lnTo>
                    <a:pt x="337" y="340"/>
                  </a:lnTo>
                  <a:lnTo>
                    <a:pt x="398" y="319"/>
                  </a:lnTo>
                  <a:lnTo>
                    <a:pt x="446" y="293"/>
                  </a:lnTo>
                  <a:lnTo>
                    <a:pt x="485" y="265"/>
                  </a:lnTo>
                  <a:lnTo>
                    <a:pt x="517" y="236"/>
                  </a:lnTo>
                  <a:lnTo>
                    <a:pt x="540" y="209"/>
                  </a:lnTo>
                  <a:lnTo>
                    <a:pt x="554" y="188"/>
                  </a:lnTo>
                  <a:lnTo>
                    <a:pt x="563" y="173"/>
                  </a:lnTo>
                  <a:lnTo>
                    <a:pt x="566" y="167"/>
                  </a:lnTo>
                  <a:lnTo>
                    <a:pt x="562" y="169"/>
                  </a:lnTo>
                  <a:lnTo>
                    <a:pt x="550" y="175"/>
                  </a:lnTo>
                  <a:lnTo>
                    <a:pt x="533" y="183"/>
                  </a:lnTo>
                  <a:lnTo>
                    <a:pt x="511" y="192"/>
                  </a:lnTo>
                  <a:lnTo>
                    <a:pt x="490" y="202"/>
                  </a:lnTo>
                  <a:lnTo>
                    <a:pt x="467" y="212"/>
                  </a:lnTo>
                  <a:lnTo>
                    <a:pt x="448" y="221"/>
                  </a:lnTo>
                  <a:lnTo>
                    <a:pt x="432" y="226"/>
                  </a:lnTo>
                  <a:lnTo>
                    <a:pt x="418" y="232"/>
                  </a:lnTo>
                  <a:lnTo>
                    <a:pt x="400" y="238"/>
                  </a:lnTo>
                  <a:lnTo>
                    <a:pt x="379" y="244"/>
                  </a:lnTo>
                  <a:lnTo>
                    <a:pt x="357" y="249"/>
                  </a:lnTo>
                  <a:lnTo>
                    <a:pt x="334" y="255"/>
                  </a:lnTo>
                  <a:lnTo>
                    <a:pt x="313" y="260"/>
                  </a:lnTo>
                  <a:lnTo>
                    <a:pt x="291" y="264"/>
                  </a:lnTo>
                  <a:lnTo>
                    <a:pt x="274" y="2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74" name="Freeform 50"/>
            <p:cNvSpPr>
              <a:spLocks noChangeAspect="1"/>
            </p:cNvSpPr>
            <p:nvPr/>
          </p:nvSpPr>
          <p:spPr bwMode="auto">
            <a:xfrm>
              <a:off x="1599" y="3338"/>
              <a:ext cx="778" cy="157"/>
            </a:xfrm>
            <a:custGeom>
              <a:avLst/>
              <a:gdLst/>
              <a:ahLst/>
              <a:cxnLst>
                <a:cxn ang="0">
                  <a:pos x="779" y="43"/>
                </a:cxn>
                <a:cxn ang="0">
                  <a:pos x="762" y="37"/>
                </a:cxn>
                <a:cxn ang="0">
                  <a:pos x="719" y="23"/>
                </a:cxn>
                <a:cxn ang="0">
                  <a:pos x="667" y="9"/>
                </a:cxn>
                <a:cxn ang="0">
                  <a:pos x="625" y="0"/>
                </a:cxn>
                <a:cxn ang="0">
                  <a:pos x="585" y="0"/>
                </a:cxn>
                <a:cxn ang="0">
                  <a:pos x="536" y="3"/>
                </a:cxn>
                <a:cxn ang="0">
                  <a:pos x="486" y="9"/>
                </a:cxn>
                <a:cxn ang="0">
                  <a:pos x="445" y="19"/>
                </a:cxn>
                <a:cxn ang="0">
                  <a:pos x="426" y="24"/>
                </a:cxn>
                <a:cxn ang="0">
                  <a:pos x="405" y="33"/>
                </a:cxn>
                <a:cxn ang="0">
                  <a:pos x="378" y="43"/>
                </a:cxn>
                <a:cxn ang="0">
                  <a:pos x="347" y="52"/>
                </a:cxn>
                <a:cxn ang="0">
                  <a:pos x="313" y="62"/>
                </a:cxn>
                <a:cxn ang="0">
                  <a:pos x="275" y="72"/>
                </a:cxn>
                <a:cxn ang="0">
                  <a:pos x="235" y="81"/>
                </a:cxn>
                <a:cxn ang="0">
                  <a:pos x="190" y="86"/>
                </a:cxn>
                <a:cxn ang="0">
                  <a:pos x="110" y="88"/>
                </a:cxn>
                <a:cxn ang="0">
                  <a:pos x="51" y="76"/>
                </a:cxn>
                <a:cxn ang="0">
                  <a:pos x="13" y="62"/>
                </a:cxn>
                <a:cxn ang="0">
                  <a:pos x="0" y="55"/>
                </a:cxn>
                <a:cxn ang="0">
                  <a:pos x="39" y="86"/>
                </a:cxn>
                <a:cxn ang="0">
                  <a:pos x="77" y="111"/>
                </a:cxn>
                <a:cxn ang="0">
                  <a:pos x="114" y="128"/>
                </a:cxn>
                <a:cxn ang="0">
                  <a:pos x="151" y="141"/>
                </a:cxn>
                <a:cxn ang="0">
                  <a:pos x="186" y="150"/>
                </a:cxn>
                <a:cxn ang="0">
                  <a:pos x="219" y="155"/>
                </a:cxn>
                <a:cxn ang="0">
                  <a:pos x="251" y="158"/>
                </a:cxn>
                <a:cxn ang="0">
                  <a:pos x="281" y="158"/>
                </a:cxn>
                <a:cxn ang="0">
                  <a:pos x="313" y="157"/>
                </a:cxn>
                <a:cxn ang="0">
                  <a:pos x="347" y="153"/>
                </a:cxn>
                <a:cxn ang="0">
                  <a:pos x="386" y="148"/>
                </a:cxn>
                <a:cxn ang="0">
                  <a:pos x="425" y="141"/>
                </a:cxn>
                <a:cxn ang="0">
                  <a:pos x="464" y="134"/>
                </a:cxn>
                <a:cxn ang="0">
                  <a:pos x="498" y="127"/>
                </a:cxn>
                <a:cxn ang="0">
                  <a:pos x="529" y="121"/>
                </a:cxn>
                <a:cxn ang="0">
                  <a:pos x="553" y="115"/>
                </a:cxn>
                <a:cxn ang="0">
                  <a:pos x="599" y="108"/>
                </a:cxn>
                <a:cxn ang="0">
                  <a:pos x="650" y="102"/>
                </a:cxn>
                <a:cxn ang="0">
                  <a:pos x="690" y="99"/>
                </a:cxn>
                <a:cxn ang="0">
                  <a:pos x="707" y="98"/>
                </a:cxn>
              </a:cxnLst>
              <a:rect l="0" t="0" r="r" b="b"/>
              <a:pathLst>
                <a:path w="779" h="158">
                  <a:moveTo>
                    <a:pt x="707" y="98"/>
                  </a:moveTo>
                  <a:lnTo>
                    <a:pt x="779" y="43"/>
                  </a:lnTo>
                  <a:lnTo>
                    <a:pt x="775" y="42"/>
                  </a:lnTo>
                  <a:lnTo>
                    <a:pt x="762" y="37"/>
                  </a:lnTo>
                  <a:lnTo>
                    <a:pt x="742" y="30"/>
                  </a:lnTo>
                  <a:lnTo>
                    <a:pt x="719" y="23"/>
                  </a:lnTo>
                  <a:lnTo>
                    <a:pt x="693" y="16"/>
                  </a:lnTo>
                  <a:lnTo>
                    <a:pt x="667" y="9"/>
                  </a:lnTo>
                  <a:lnTo>
                    <a:pt x="644" y="3"/>
                  </a:lnTo>
                  <a:lnTo>
                    <a:pt x="625" y="0"/>
                  </a:lnTo>
                  <a:lnTo>
                    <a:pt x="606" y="0"/>
                  </a:lnTo>
                  <a:lnTo>
                    <a:pt x="585" y="0"/>
                  </a:lnTo>
                  <a:lnTo>
                    <a:pt x="560" y="1"/>
                  </a:lnTo>
                  <a:lnTo>
                    <a:pt x="536" y="3"/>
                  </a:lnTo>
                  <a:lnTo>
                    <a:pt x="510" y="6"/>
                  </a:lnTo>
                  <a:lnTo>
                    <a:pt x="486" y="9"/>
                  </a:lnTo>
                  <a:lnTo>
                    <a:pt x="464" y="13"/>
                  </a:lnTo>
                  <a:lnTo>
                    <a:pt x="445" y="19"/>
                  </a:lnTo>
                  <a:lnTo>
                    <a:pt x="437" y="22"/>
                  </a:lnTo>
                  <a:lnTo>
                    <a:pt x="426" y="24"/>
                  </a:lnTo>
                  <a:lnTo>
                    <a:pt x="416" y="29"/>
                  </a:lnTo>
                  <a:lnTo>
                    <a:pt x="405" y="33"/>
                  </a:lnTo>
                  <a:lnTo>
                    <a:pt x="392" y="37"/>
                  </a:lnTo>
                  <a:lnTo>
                    <a:pt x="378" y="43"/>
                  </a:lnTo>
                  <a:lnTo>
                    <a:pt x="363" y="47"/>
                  </a:lnTo>
                  <a:lnTo>
                    <a:pt x="347" y="52"/>
                  </a:lnTo>
                  <a:lnTo>
                    <a:pt x="331" y="58"/>
                  </a:lnTo>
                  <a:lnTo>
                    <a:pt x="313" y="62"/>
                  </a:lnTo>
                  <a:lnTo>
                    <a:pt x="295" y="68"/>
                  </a:lnTo>
                  <a:lnTo>
                    <a:pt x="275" y="72"/>
                  </a:lnTo>
                  <a:lnTo>
                    <a:pt x="255" y="76"/>
                  </a:lnTo>
                  <a:lnTo>
                    <a:pt x="235" y="81"/>
                  </a:lnTo>
                  <a:lnTo>
                    <a:pt x="213" y="83"/>
                  </a:lnTo>
                  <a:lnTo>
                    <a:pt x="190" y="86"/>
                  </a:lnTo>
                  <a:lnTo>
                    <a:pt x="147" y="89"/>
                  </a:lnTo>
                  <a:lnTo>
                    <a:pt x="110" y="88"/>
                  </a:lnTo>
                  <a:lnTo>
                    <a:pt x="77" y="82"/>
                  </a:lnTo>
                  <a:lnTo>
                    <a:pt x="51" y="76"/>
                  </a:lnTo>
                  <a:lnTo>
                    <a:pt x="29" y="69"/>
                  </a:lnTo>
                  <a:lnTo>
                    <a:pt x="13" y="62"/>
                  </a:lnTo>
                  <a:lnTo>
                    <a:pt x="3" y="56"/>
                  </a:lnTo>
                  <a:lnTo>
                    <a:pt x="0" y="55"/>
                  </a:lnTo>
                  <a:lnTo>
                    <a:pt x="19" y="72"/>
                  </a:lnTo>
                  <a:lnTo>
                    <a:pt x="39" y="86"/>
                  </a:lnTo>
                  <a:lnTo>
                    <a:pt x="58" y="99"/>
                  </a:lnTo>
                  <a:lnTo>
                    <a:pt x="77" y="111"/>
                  </a:lnTo>
                  <a:lnTo>
                    <a:pt x="95" y="121"/>
                  </a:lnTo>
                  <a:lnTo>
                    <a:pt x="114" y="128"/>
                  </a:lnTo>
                  <a:lnTo>
                    <a:pt x="133" y="135"/>
                  </a:lnTo>
                  <a:lnTo>
                    <a:pt x="151" y="141"/>
                  </a:lnTo>
                  <a:lnTo>
                    <a:pt x="169" y="147"/>
                  </a:lnTo>
                  <a:lnTo>
                    <a:pt x="186" y="150"/>
                  </a:lnTo>
                  <a:lnTo>
                    <a:pt x="203" y="153"/>
                  </a:lnTo>
                  <a:lnTo>
                    <a:pt x="219" y="155"/>
                  </a:lnTo>
                  <a:lnTo>
                    <a:pt x="235" y="157"/>
                  </a:lnTo>
                  <a:lnTo>
                    <a:pt x="251" y="158"/>
                  </a:lnTo>
                  <a:lnTo>
                    <a:pt x="267" y="158"/>
                  </a:lnTo>
                  <a:lnTo>
                    <a:pt x="281" y="158"/>
                  </a:lnTo>
                  <a:lnTo>
                    <a:pt x="295" y="158"/>
                  </a:lnTo>
                  <a:lnTo>
                    <a:pt x="313" y="157"/>
                  </a:lnTo>
                  <a:lnTo>
                    <a:pt x="330" y="155"/>
                  </a:lnTo>
                  <a:lnTo>
                    <a:pt x="347" y="153"/>
                  </a:lnTo>
                  <a:lnTo>
                    <a:pt x="366" y="151"/>
                  </a:lnTo>
                  <a:lnTo>
                    <a:pt x="386" y="148"/>
                  </a:lnTo>
                  <a:lnTo>
                    <a:pt x="406" y="144"/>
                  </a:lnTo>
                  <a:lnTo>
                    <a:pt x="425" y="141"/>
                  </a:lnTo>
                  <a:lnTo>
                    <a:pt x="445" y="138"/>
                  </a:lnTo>
                  <a:lnTo>
                    <a:pt x="464" y="134"/>
                  </a:lnTo>
                  <a:lnTo>
                    <a:pt x="481" y="131"/>
                  </a:lnTo>
                  <a:lnTo>
                    <a:pt x="498" y="127"/>
                  </a:lnTo>
                  <a:lnTo>
                    <a:pt x="514" y="124"/>
                  </a:lnTo>
                  <a:lnTo>
                    <a:pt x="529" y="121"/>
                  </a:lnTo>
                  <a:lnTo>
                    <a:pt x="542" y="118"/>
                  </a:lnTo>
                  <a:lnTo>
                    <a:pt x="553" y="115"/>
                  </a:lnTo>
                  <a:lnTo>
                    <a:pt x="575" y="111"/>
                  </a:lnTo>
                  <a:lnTo>
                    <a:pt x="599" y="108"/>
                  </a:lnTo>
                  <a:lnTo>
                    <a:pt x="625" y="105"/>
                  </a:lnTo>
                  <a:lnTo>
                    <a:pt x="650" y="102"/>
                  </a:lnTo>
                  <a:lnTo>
                    <a:pt x="673" y="101"/>
                  </a:lnTo>
                  <a:lnTo>
                    <a:pt x="690" y="99"/>
                  </a:lnTo>
                  <a:lnTo>
                    <a:pt x="703" y="98"/>
                  </a:lnTo>
                  <a:lnTo>
                    <a:pt x="707" y="98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75" name="Freeform 51"/>
            <p:cNvSpPr>
              <a:spLocks noChangeAspect="1"/>
            </p:cNvSpPr>
            <p:nvPr/>
          </p:nvSpPr>
          <p:spPr bwMode="auto">
            <a:xfrm>
              <a:off x="2147" y="3359"/>
              <a:ext cx="1163" cy="272"/>
            </a:xfrm>
            <a:custGeom>
              <a:avLst/>
              <a:gdLst/>
              <a:ahLst/>
              <a:cxnLst>
                <a:cxn ang="0">
                  <a:pos x="716" y="26"/>
                </a:cxn>
                <a:cxn ang="0">
                  <a:pos x="648" y="11"/>
                </a:cxn>
                <a:cxn ang="0">
                  <a:pos x="589" y="4"/>
                </a:cxn>
                <a:cxn ang="0">
                  <a:pos x="537" y="0"/>
                </a:cxn>
                <a:cxn ang="0">
                  <a:pos x="490" y="1"/>
                </a:cxn>
                <a:cxn ang="0">
                  <a:pos x="443" y="7"/>
                </a:cxn>
                <a:cxn ang="0">
                  <a:pos x="399" y="14"/>
                </a:cxn>
                <a:cxn ang="0">
                  <a:pos x="351" y="26"/>
                </a:cxn>
                <a:cxn ang="0">
                  <a:pos x="301" y="39"/>
                </a:cxn>
                <a:cxn ang="0">
                  <a:pos x="246" y="63"/>
                </a:cxn>
                <a:cxn ang="0">
                  <a:pos x="191" y="95"/>
                </a:cxn>
                <a:cxn ang="0">
                  <a:pos x="138" y="132"/>
                </a:cxn>
                <a:cxn ang="0">
                  <a:pos x="89" y="170"/>
                </a:cxn>
                <a:cxn ang="0">
                  <a:pos x="49" y="203"/>
                </a:cxn>
                <a:cxn ang="0">
                  <a:pos x="19" y="229"/>
                </a:cxn>
                <a:cxn ang="0">
                  <a:pos x="3" y="245"/>
                </a:cxn>
                <a:cxn ang="0">
                  <a:pos x="43" y="275"/>
                </a:cxn>
                <a:cxn ang="0">
                  <a:pos x="86" y="223"/>
                </a:cxn>
                <a:cxn ang="0">
                  <a:pos x="134" y="180"/>
                </a:cxn>
                <a:cxn ang="0">
                  <a:pos x="184" y="145"/>
                </a:cxn>
                <a:cxn ang="0">
                  <a:pos x="237" y="118"/>
                </a:cxn>
                <a:cxn ang="0">
                  <a:pos x="289" y="99"/>
                </a:cxn>
                <a:cxn ang="0">
                  <a:pos x="340" y="85"/>
                </a:cxn>
                <a:cxn ang="0">
                  <a:pos x="386" y="78"/>
                </a:cxn>
                <a:cxn ang="0">
                  <a:pos x="428" y="75"/>
                </a:cxn>
                <a:cxn ang="0">
                  <a:pos x="468" y="76"/>
                </a:cxn>
                <a:cxn ang="0">
                  <a:pos x="513" y="82"/>
                </a:cxn>
                <a:cxn ang="0">
                  <a:pos x="563" y="90"/>
                </a:cxn>
                <a:cxn ang="0">
                  <a:pos x="615" y="101"/>
                </a:cxn>
                <a:cxn ang="0">
                  <a:pos x="671" y="114"/>
                </a:cxn>
                <a:cxn ang="0">
                  <a:pos x="729" y="125"/>
                </a:cxn>
                <a:cxn ang="0">
                  <a:pos x="786" y="138"/>
                </a:cxn>
                <a:cxn ang="0">
                  <a:pos x="847" y="150"/>
                </a:cxn>
                <a:cxn ang="0">
                  <a:pos x="907" y="152"/>
                </a:cxn>
                <a:cxn ang="0">
                  <a:pos x="965" y="144"/>
                </a:cxn>
                <a:cxn ang="0">
                  <a:pos x="1018" y="126"/>
                </a:cxn>
                <a:cxn ang="0">
                  <a:pos x="1067" y="105"/>
                </a:cxn>
                <a:cxn ang="0">
                  <a:pos x="1107" y="82"/>
                </a:cxn>
                <a:cxn ang="0">
                  <a:pos x="1138" y="60"/>
                </a:cxn>
                <a:cxn ang="0">
                  <a:pos x="1158" y="44"/>
                </a:cxn>
                <a:cxn ang="0">
                  <a:pos x="1165" y="39"/>
                </a:cxn>
                <a:cxn ang="0">
                  <a:pos x="1140" y="53"/>
                </a:cxn>
                <a:cxn ang="0">
                  <a:pos x="1107" y="65"/>
                </a:cxn>
                <a:cxn ang="0">
                  <a:pos x="1066" y="70"/>
                </a:cxn>
                <a:cxn ang="0">
                  <a:pos x="1018" y="73"/>
                </a:cxn>
                <a:cxn ang="0">
                  <a:pos x="962" y="72"/>
                </a:cxn>
                <a:cxn ang="0">
                  <a:pos x="898" y="65"/>
                </a:cxn>
                <a:cxn ang="0">
                  <a:pos x="829" y="52"/>
                </a:cxn>
                <a:cxn ang="0">
                  <a:pos x="753" y="34"/>
                </a:cxn>
              </a:cxnLst>
              <a:rect l="0" t="0" r="r" b="b"/>
              <a:pathLst>
                <a:path w="1165" h="275">
                  <a:moveTo>
                    <a:pt x="753" y="34"/>
                  </a:moveTo>
                  <a:lnTo>
                    <a:pt x="716" y="26"/>
                  </a:lnTo>
                  <a:lnTo>
                    <a:pt x="680" y="17"/>
                  </a:lnTo>
                  <a:lnTo>
                    <a:pt x="648" y="11"/>
                  </a:lnTo>
                  <a:lnTo>
                    <a:pt x="618" y="7"/>
                  </a:lnTo>
                  <a:lnTo>
                    <a:pt x="589" y="4"/>
                  </a:lnTo>
                  <a:lnTo>
                    <a:pt x="562" y="1"/>
                  </a:lnTo>
                  <a:lnTo>
                    <a:pt x="537" y="0"/>
                  </a:lnTo>
                  <a:lnTo>
                    <a:pt x="513" y="0"/>
                  </a:lnTo>
                  <a:lnTo>
                    <a:pt x="490" y="1"/>
                  </a:lnTo>
                  <a:lnTo>
                    <a:pt x="466" y="4"/>
                  </a:lnTo>
                  <a:lnTo>
                    <a:pt x="443" y="7"/>
                  </a:lnTo>
                  <a:lnTo>
                    <a:pt x="422" y="10"/>
                  </a:lnTo>
                  <a:lnTo>
                    <a:pt x="399" y="14"/>
                  </a:lnTo>
                  <a:lnTo>
                    <a:pt x="376" y="20"/>
                  </a:lnTo>
                  <a:lnTo>
                    <a:pt x="351" y="26"/>
                  </a:lnTo>
                  <a:lnTo>
                    <a:pt x="327" y="31"/>
                  </a:lnTo>
                  <a:lnTo>
                    <a:pt x="301" y="39"/>
                  </a:lnTo>
                  <a:lnTo>
                    <a:pt x="273" y="50"/>
                  </a:lnTo>
                  <a:lnTo>
                    <a:pt x="246" y="63"/>
                  </a:lnTo>
                  <a:lnTo>
                    <a:pt x="219" y="79"/>
                  </a:lnTo>
                  <a:lnTo>
                    <a:pt x="191" y="95"/>
                  </a:lnTo>
                  <a:lnTo>
                    <a:pt x="164" y="114"/>
                  </a:lnTo>
                  <a:lnTo>
                    <a:pt x="138" y="132"/>
                  </a:lnTo>
                  <a:lnTo>
                    <a:pt x="112" y="151"/>
                  </a:lnTo>
                  <a:lnTo>
                    <a:pt x="89" y="170"/>
                  </a:lnTo>
                  <a:lnTo>
                    <a:pt x="68" y="187"/>
                  </a:lnTo>
                  <a:lnTo>
                    <a:pt x="49" y="203"/>
                  </a:lnTo>
                  <a:lnTo>
                    <a:pt x="32" y="217"/>
                  </a:lnTo>
                  <a:lnTo>
                    <a:pt x="19" y="229"/>
                  </a:lnTo>
                  <a:lnTo>
                    <a:pt x="9" y="237"/>
                  </a:lnTo>
                  <a:lnTo>
                    <a:pt x="3" y="245"/>
                  </a:lnTo>
                  <a:lnTo>
                    <a:pt x="0" y="246"/>
                  </a:lnTo>
                  <a:lnTo>
                    <a:pt x="43" y="275"/>
                  </a:lnTo>
                  <a:lnTo>
                    <a:pt x="63" y="247"/>
                  </a:lnTo>
                  <a:lnTo>
                    <a:pt x="86" y="223"/>
                  </a:lnTo>
                  <a:lnTo>
                    <a:pt x="109" y="201"/>
                  </a:lnTo>
                  <a:lnTo>
                    <a:pt x="134" y="180"/>
                  </a:lnTo>
                  <a:lnTo>
                    <a:pt x="158" y="162"/>
                  </a:lnTo>
                  <a:lnTo>
                    <a:pt x="184" y="145"/>
                  </a:lnTo>
                  <a:lnTo>
                    <a:pt x="210" y="131"/>
                  </a:lnTo>
                  <a:lnTo>
                    <a:pt x="237" y="118"/>
                  </a:lnTo>
                  <a:lnTo>
                    <a:pt x="263" y="108"/>
                  </a:lnTo>
                  <a:lnTo>
                    <a:pt x="289" y="99"/>
                  </a:lnTo>
                  <a:lnTo>
                    <a:pt x="315" y="90"/>
                  </a:lnTo>
                  <a:lnTo>
                    <a:pt x="340" y="85"/>
                  </a:lnTo>
                  <a:lnTo>
                    <a:pt x="364" y="80"/>
                  </a:lnTo>
                  <a:lnTo>
                    <a:pt x="386" y="78"/>
                  </a:lnTo>
                  <a:lnTo>
                    <a:pt x="407" y="75"/>
                  </a:lnTo>
                  <a:lnTo>
                    <a:pt x="428" y="75"/>
                  </a:lnTo>
                  <a:lnTo>
                    <a:pt x="448" y="75"/>
                  </a:lnTo>
                  <a:lnTo>
                    <a:pt x="468" y="76"/>
                  </a:lnTo>
                  <a:lnTo>
                    <a:pt x="490" y="79"/>
                  </a:lnTo>
                  <a:lnTo>
                    <a:pt x="513" y="82"/>
                  </a:lnTo>
                  <a:lnTo>
                    <a:pt x="537" y="86"/>
                  </a:lnTo>
                  <a:lnTo>
                    <a:pt x="563" y="90"/>
                  </a:lnTo>
                  <a:lnTo>
                    <a:pt x="589" y="96"/>
                  </a:lnTo>
                  <a:lnTo>
                    <a:pt x="615" y="101"/>
                  </a:lnTo>
                  <a:lnTo>
                    <a:pt x="642" y="108"/>
                  </a:lnTo>
                  <a:lnTo>
                    <a:pt x="671" y="114"/>
                  </a:lnTo>
                  <a:lnTo>
                    <a:pt x="698" y="119"/>
                  </a:lnTo>
                  <a:lnTo>
                    <a:pt x="729" y="125"/>
                  </a:lnTo>
                  <a:lnTo>
                    <a:pt x="757" y="132"/>
                  </a:lnTo>
                  <a:lnTo>
                    <a:pt x="786" y="138"/>
                  </a:lnTo>
                  <a:lnTo>
                    <a:pt x="816" y="144"/>
                  </a:lnTo>
                  <a:lnTo>
                    <a:pt x="847" y="150"/>
                  </a:lnTo>
                  <a:lnTo>
                    <a:pt x="877" y="152"/>
                  </a:lnTo>
                  <a:lnTo>
                    <a:pt x="907" y="152"/>
                  </a:lnTo>
                  <a:lnTo>
                    <a:pt x="936" y="150"/>
                  </a:lnTo>
                  <a:lnTo>
                    <a:pt x="965" y="144"/>
                  </a:lnTo>
                  <a:lnTo>
                    <a:pt x="992" y="137"/>
                  </a:lnTo>
                  <a:lnTo>
                    <a:pt x="1018" y="126"/>
                  </a:lnTo>
                  <a:lnTo>
                    <a:pt x="1042" y="116"/>
                  </a:lnTo>
                  <a:lnTo>
                    <a:pt x="1067" y="105"/>
                  </a:lnTo>
                  <a:lnTo>
                    <a:pt x="1087" y="93"/>
                  </a:lnTo>
                  <a:lnTo>
                    <a:pt x="1107" y="82"/>
                  </a:lnTo>
                  <a:lnTo>
                    <a:pt x="1123" y="70"/>
                  </a:lnTo>
                  <a:lnTo>
                    <a:pt x="1138" y="60"/>
                  </a:lnTo>
                  <a:lnTo>
                    <a:pt x="1149" y="52"/>
                  </a:lnTo>
                  <a:lnTo>
                    <a:pt x="1158" y="44"/>
                  </a:lnTo>
                  <a:lnTo>
                    <a:pt x="1163" y="40"/>
                  </a:lnTo>
                  <a:lnTo>
                    <a:pt x="1165" y="39"/>
                  </a:lnTo>
                  <a:lnTo>
                    <a:pt x="1153" y="46"/>
                  </a:lnTo>
                  <a:lnTo>
                    <a:pt x="1140" y="53"/>
                  </a:lnTo>
                  <a:lnTo>
                    <a:pt x="1125" y="59"/>
                  </a:lnTo>
                  <a:lnTo>
                    <a:pt x="1107" y="65"/>
                  </a:lnTo>
                  <a:lnTo>
                    <a:pt x="1087" y="67"/>
                  </a:lnTo>
                  <a:lnTo>
                    <a:pt x="1066" y="70"/>
                  </a:lnTo>
                  <a:lnTo>
                    <a:pt x="1042" y="73"/>
                  </a:lnTo>
                  <a:lnTo>
                    <a:pt x="1018" y="73"/>
                  </a:lnTo>
                  <a:lnTo>
                    <a:pt x="991" y="73"/>
                  </a:lnTo>
                  <a:lnTo>
                    <a:pt x="962" y="72"/>
                  </a:lnTo>
                  <a:lnTo>
                    <a:pt x="932" y="69"/>
                  </a:lnTo>
                  <a:lnTo>
                    <a:pt x="898" y="65"/>
                  </a:lnTo>
                  <a:lnTo>
                    <a:pt x="865" y="59"/>
                  </a:lnTo>
                  <a:lnTo>
                    <a:pt x="829" y="52"/>
                  </a:lnTo>
                  <a:lnTo>
                    <a:pt x="792" y="44"/>
                  </a:lnTo>
                  <a:lnTo>
                    <a:pt x="753" y="3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76" name="Freeform 52"/>
            <p:cNvSpPr>
              <a:spLocks noChangeAspect="1"/>
            </p:cNvSpPr>
            <p:nvPr/>
          </p:nvSpPr>
          <p:spPr bwMode="auto">
            <a:xfrm>
              <a:off x="2539" y="3459"/>
              <a:ext cx="203" cy="172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6" y="2"/>
                </a:cxn>
                <a:cxn ang="0">
                  <a:pos x="26" y="5"/>
                </a:cxn>
                <a:cxn ang="0">
                  <a:pos x="13" y="11"/>
                </a:cxn>
                <a:cxn ang="0">
                  <a:pos x="0" y="22"/>
                </a:cxn>
                <a:cxn ang="0">
                  <a:pos x="5" y="26"/>
                </a:cxn>
                <a:cxn ang="0">
                  <a:pos x="18" y="36"/>
                </a:cxn>
                <a:cxn ang="0">
                  <a:pos x="38" y="54"/>
                </a:cxn>
                <a:cxn ang="0">
                  <a:pos x="64" y="74"/>
                </a:cxn>
                <a:cxn ang="0">
                  <a:pos x="90" y="97"/>
                </a:cxn>
                <a:cxn ang="0">
                  <a:pos x="116" y="121"/>
                </a:cxn>
                <a:cxn ang="0">
                  <a:pos x="139" y="146"/>
                </a:cxn>
                <a:cxn ang="0">
                  <a:pos x="158" y="169"/>
                </a:cxn>
                <a:cxn ang="0">
                  <a:pos x="159" y="169"/>
                </a:cxn>
                <a:cxn ang="0">
                  <a:pos x="164" y="170"/>
                </a:cxn>
                <a:cxn ang="0">
                  <a:pos x="171" y="172"/>
                </a:cxn>
                <a:cxn ang="0">
                  <a:pos x="180" y="172"/>
                </a:cxn>
                <a:cxn ang="0">
                  <a:pos x="187" y="172"/>
                </a:cxn>
                <a:cxn ang="0">
                  <a:pos x="195" y="172"/>
                </a:cxn>
                <a:cxn ang="0">
                  <a:pos x="203" y="169"/>
                </a:cxn>
                <a:cxn ang="0">
                  <a:pos x="208" y="165"/>
                </a:cxn>
                <a:cxn ang="0">
                  <a:pos x="204" y="160"/>
                </a:cxn>
                <a:cxn ang="0">
                  <a:pos x="193" y="146"/>
                </a:cxn>
                <a:cxn ang="0">
                  <a:pos x="175" y="127"/>
                </a:cxn>
                <a:cxn ang="0">
                  <a:pos x="154" y="103"/>
                </a:cxn>
                <a:cxn ang="0">
                  <a:pos x="128" y="75"/>
                </a:cxn>
                <a:cxn ang="0">
                  <a:pos x="99" y="48"/>
                </a:cxn>
                <a:cxn ang="0">
                  <a:pos x="70" y="23"/>
                </a:cxn>
                <a:cxn ang="0">
                  <a:pos x="40" y="0"/>
                </a:cxn>
              </a:cxnLst>
              <a:rect l="0" t="0" r="r" b="b"/>
              <a:pathLst>
                <a:path w="208" h="172">
                  <a:moveTo>
                    <a:pt x="40" y="0"/>
                  </a:moveTo>
                  <a:lnTo>
                    <a:pt x="36" y="2"/>
                  </a:lnTo>
                  <a:lnTo>
                    <a:pt x="26" y="5"/>
                  </a:lnTo>
                  <a:lnTo>
                    <a:pt x="13" y="11"/>
                  </a:lnTo>
                  <a:lnTo>
                    <a:pt x="0" y="22"/>
                  </a:lnTo>
                  <a:lnTo>
                    <a:pt x="5" y="26"/>
                  </a:lnTo>
                  <a:lnTo>
                    <a:pt x="18" y="36"/>
                  </a:lnTo>
                  <a:lnTo>
                    <a:pt x="38" y="54"/>
                  </a:lnTo>
                  <a:lnTo>
                    <a:pt x="64" y="74"/>
                  </a:lnTo>
                  <a:lnTo>
                    <a:pt x="90" y="97"/>
                  </a:lnTo>
                  <a:lnTo>
                    <a:pt x="116" y="121"/>
                  </a:lnTo>
                  <a:lnTo>
                    <a:pt x="139" y="146"/>
                  </a:lnTo>
                  <a:lnTo>
                    <a:pt x="158" y="169"/>
                  </a:lnTo>
                  <a:lnTo>
                    <a:pt x="159" y="169"/>
                  </a:lnTo>
                  <a:lnTo>
                    <a:pt x="164" y="170"/>
                  </a:lnTo>
                  <a:lnTo>
                    <a:pt x="171" y="172"/>
                  </a:lnTo>
                  <a:lnTo>
                    <a:pt x="180" y="172"/>
                  </a:lnTo>
                  <a:lnTo>
                    <a:pt x="187" y="172"/>
                  </a:lnTo>
                  <a:lnTo>
                    <a:pt x="195" y="172"/>
                  </a:lnTo>
                  <a:lnTo>
                    <a:pt x="203" y="169"/>
                  </a:lnTo>
                  <a:lnTo>
                    <a:pt x="208" y="165"/>
                  </a:lnTo>
                  <a:lnTo>
                    <a:pt x="204" y="160"/>
                  </a:lnTo>
                  <a:lnTo>
                    <a:pt x="193" y="146"/>
                  </a:lnTo>
                  <a:lnTo>
                    <a:pt x="175" y="127"/>
                  </a:lnTo>
                  <a:lnTo>
                    <a:pt x="154" y="103"/>
                  </a:lnTo>
                  <a:lnTo>
                    <a:pt x="128" y="75"/>
                  </a:lnTo>
                  <a:lnTo>
                    <a:pt x="99" y="48"/>
                  </a:lnTo>
                  <a:lnTo>
                    <a:pt x="70" y="2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77" name="Freeform 53"/>
            <p:cNvSpPr>
              <a:spLocks noChangeAspect="1"/>
            </p:cNvSpPr>
            <p:nvPr/>
          </p:nvSpPr>
          <p:spPr bwMode="auto">
            <a:xfrm>
              <a:off x="1592" y="2594"/>
              <a:ext cx="20" cy="29"/>
            </a:xfrm>
            <a:custGeom>
              <a:avLst/>
              <a:gdLst/>
              <a:ahLst/>
              <a:cxnLst>
                <a:cxn ang="0">
                  <a:pos x="17" y="29"/>
                </a:cxn>
                <a:cxn ang="0">
                  <a:pos x="20" y="0"/>
                </a:cxn>
                <a:cxn ang="0">
                  <a:pos x="0" y="12"/>
                </a:cxn>
                <a:cxn ang="0">
                  <a:pos x="6" y="29"/>
                </a:cxn>
                <a:cxn ang="0">
                  <a:pos x="17" y="29"/>
                </a:cxn>
              </a:cxnLst>
              <a:rect l="0" t="0" r="r" b="b"/>
              <a:pathLst>
                <a:path w="20" h="29">
                  <a:moveTo>
                    <a:pt x="17" y="29"/>
                  </a:moveTo>
                  <a:lnTo>
                    <a:pt x="20" y="0"/>
                  </a:lnTo>
                  <a:lnTo>
                    <a:pt x="0" y="12"/>
                  </a:lnTo>
                  <a:lnTo>
                    <a:pt x="6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78" name="Freeform 54"/>
            <p:cNvSpPr>
              <a:spLocks noChangeAspect="1"/>
            </p:cNvSpPr>
            <p:nvPr/>
          </p:nvSpPr>
          <p:spPr bwMode="auto">
            <a:xfrm>
              <a:off x="1998" y="2365"/>
              <a:ext cx="34" cy="5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4" y="46"/>
                </a:cxn>
                <a:cxn ang="0">
                  <a:pos x="29" y="26"/>
                </a:cxn>
                <a:cxn ang="0">
                  <a:pos x="10" y="0"/>
                </a:cxn>
                <a:cxn ang="0">
                  <a:pos x="0" y="43"/>
                </a:cxn>
              </a:cxnLst>
              <a:rect l="0" t="0" r="r" b="b"/>
              <a:pathLst>
                <a:path w="29" h="46">
                  <a:moveTo>
                    <a:pt x="0" y="43"/>
                  </a:moveTo>
                  <a:lnTo>
                    <a:pt x="14" y="46"/>
                  </a:lnTo>
                  <a:lnTo>
                    <a:pt x="29" y="26"/>
                  </a:lnTo>
                  <a:lnTo>
                    <a:pt x="1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79" name="Freeform 55"/>
            <p:cNvSpPr>
              <a:spLocks noChangeAspect="1"/>
            </p:cNvSpPr>
            <p:nvPr/>
          </p:nvSpPr>
          <p:spPr bwMode="auto">
            <a:xfrm>
              <a:off x="1998" y="2443"/>
              <a:ext cx="27" cy="2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4" y="32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7"/>
                </a:cxn>
              </a:cxnLst>
              <a:rect l="0" t="0" r="r" b="b"/>
              <a:pathLst>
                <a:path w="21" h="32">
                  <a:moveTo>
                    <a:pt x="0" y="17"/>
                  </a:moveTo>
                  <a:lnTo>
                    <a:pt x="14" y="32"/>
                  </a:lnTo>
                  <a:lnTo>
                    <a:pt x="21" y="7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80" name="Freeform 56"/>
            <p:cNvSpPr>
              <a:spLocks noChangeAspect="1"/>
            </p:cNvSpPr>
            <p:nvPr/>
          </p:nvSpPr>
          <p:spPr bwMode="auto">
            <a:xfrm>
              <a:off x="2350" y="2429"/>
              <a:ext cx="20" cy="1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9" y="14"/>
                </a:cxn>
                <a:cxn ang="0">
                  <a:pos x="7" y="0"/>
                </a:cxn>
                <a:cxn ang="0">
                  <a:pos x="0" y="17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lnTo>
                    <a:pt x="19" y="14"/>
                  </a:lnTo>
                  <a:lnTo>
                    <a:pt x="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81" name="Freeform 57"/>
            <p:cNvSpPr>
              <a:spLocks noChangeAspect="1"/>
            </p:cNvSpPr>
            <p:nvPr/>
          </p:nvSpPr>
          <p:spPr bwMode="auto">
            <a:xfrm>
              <a:off x="2329" y="2543"/>
              <a:ext cx="14" cy="2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4"/>
                </a:cxn>
                <a:cxn ang="0">
                  <a:pos x="14" y="21"/>
                </a:cxn>
                <a:cxn ang="0">
                  <a:pos x="3" y="0"/>
                </a:cxn>
              </a:cxnLst>
              <a:rect l="0" t="0" r="r" b="b"/>
              <a:pathLst>
                <a:path w="14" h="21">
                  <a:moveTo>
                    <a:pt x="3" y="0"/>
                  </a:moveTo>
                  <a:lnTo>
                    <a:pt x="0" y="14"/>
                  </a:lnTo>
                  <a:lnTo>
                    <a:pt x="14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82" name="Freeform 58"/>
            <p:cNvSpPr>
              <a:spLocks noChangeAspect="1"/>
            </p:cNvSpPr>
            <p:nvPr/>
          </p:nvSpPr>
          <p:spPr bwMode="auto">
            <a:xfrm>
              <a:off x="2356" y="2515"/>
              <a:ext cx="14" cy="50"/>
            </a:xfrm>
            <a:custGeom>
              <a:avLst/>
              <a:gdLst/>
              <a:ahLst/>
              <a:cxnLst>
                <a:cxn ang="0">
                  <a:pos x="15" y="47"/>
                </a:cxn>
                <a:cxn ang="0">
                  <a:pos x="7" y="0"/>
                </a:cxn>
                <a:cxn ang="0">
                  <a:pos x="0" y="36"/>
                </a:cxn>
                <a:cxn ang="0">
                  <a:pos x="15" y="47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7" y="0"/>
                  </a:lnTo>
                  <a:lnTo>
                    <a:pt x="0" y="36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83" name="Freeform 59"/>
            <p:cNvSpPr>
              <a:spLocks noChangeAspect="1"/>
            </p:cNvSpPr>
            <p:nvPr/>
          </p:nvSpPr>
          <p:spPr bwMode="auto">
            <a:xfrm>
              <a:off x="2492" y="2465"/>
              <a:ext cx="34" cy="50"/>
            </a:xfrm>
            <a:custGeom>
              <a:avLst/>
              <a:gdLst/>
              <a:ahLst/>
              <a:cxnLst>
                <a:cxn ang="0">
                  <a:pos x="32" y="29"/>
                </a:cxn>
                <a:cxn ang="0">
                  <a:pos x="33" y="18"/>
                </a:cxn>
                <a:cxn ang="0">
                  <a:pos x="30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4" y="3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13" y="45"/>
                </a:cxn>
                <a:cxn ang="0">
                  <a:pos x="23" y="41"/>
                </a:cxn>
                <a:cxn ang="0">
                  <a:pos x="32" y="29"/>
                </a:cxn>
              </a:cxnLst>
              <a:rect l="0" t="0" r="r" b="b"/>
              <a:pathLst>
                <a:path w="33" h="48">
                  <a:moveTo>
                    <a:pt x="32" y="29"/>
                  </a:moveTo>
                  <a:lnTo>
                    <a:pt x="33" y="18"/>
                  </a:lnTo>
                  <a:lnTo>
                    <a:pt x="30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4" y="3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13" y="45"/>
                  </a:lnTo>
                  <a:lnTo>
                    <a:pt x="23" y="41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84" name="Freeform 60"/>
            <p:cNvSpPr>
              <a:spLocks noChangeAspect="1"/>
            </p:cNvSpPr>
            <p:nvPr/>
          </p:nvSpPr>
          <p:spPr bwMode="auto">
            <a:xfrm>
              <a:off x="2309" y="2787"/>
              <a:ext cx="47" cy="50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46" y="51"/>
                </a:cxn>
                <a:cxn ang="0">
                  <a:pos x="0" y="0"/>
                </a:cxn>
                <a:cxn ang="0">
                  <a:pos x="25" y="51"/>
                </a:cxn>
              </a:cxnLst>
              <a:rect l="0" t="0" r="r" b="b"/>
              <a:pathLst>
                <a:path w="46" h="51">
                  <a:moveTo>
                    <a:pt x="25" y="51"/>
                  </a:moveTo>
                  <a:lnTo>
                    <a:pt x="46" y="51"/>
                  </a:lnTo>
                  <a:lnTo>
                    <a:pt x="0" y="0"/>
                  </a:lnTo>
                  <a:lnTo>
                    <a:pt x="25" y="5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85" name="Freeform 61"/>
            <p:cNvSpPr>
              <a:spLocks noChangeAspect="1"/>
            </p:cNvSpPr>
            <p:nvPr/>
          </p:nvSpPr>
          <p:spPr bwMode="auto">
            <a:xfrm>
              <a:off x="2471" y="2987"/>
              <a:ext cx="20" cy="14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9" y="0"/>
                </a:cxn>
              </a:cxnLst>
              <a:rect l="0" t="0" r="r" b="b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86" name="Freeform 62"/>
            <p:cNvSpPr>
              <a:spLocks noChangeAspect="1"/>
            </p:cNvSpPr>
            <p:nvPr/>
          </p:nvSpPr>
          <p:spPr bwMode="auto">
            <a:xfrm>
              <a:off x="2816" y="2078"/>
              <a:ext cx="14" cy="14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8" y="19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8" h="19">
                  <a:moveTo>
                    <a:pt x="0" y="19"/>
                  </a:moveTo>
                  <a:lnTo>
                    <a:pt x="18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87" name="Freeform 63"/>
            <p:cNvSpPr>
              <a:spLocks noChangeAspect="1"/>
            </p:cNvSpPr>
            <p:nvPr/>
          </p:nvSpPr>
          <p:spPr bwMode="auto">
            <a:xfrm>
              <a:off x="2823" y="2021"/>
              <a:ext cx="34" cy="29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1" y="17"/>
                </a:cxn>
                <a:cxn ang="0">
                  <a:pos x="0" y="25"/>
                </a:cxn>
                <a:cxn ang="0">
                  <a:pos x="5" y="27"/>
                </a:cxn>
                <a:cxn ang="0">
                  <a:pos x="17" y="27"/>
                </a:cxn>
                <a:cxn ang="0">
                  <a:pos x="29" y="25"/>
                </a:cxn>
                <a:cxn ang="0">
                  <a:pos x="36" y="18"/>
                </a:cxn>
                <a:cxn ang="0">
                  <a:pos x="34" y="10"/>
                </a:cxn>
                <a:cxn ang="0">
                  <a:pos x="29" y="4"/>
                </a:cxn>
                <a:cxn ang="0">
                  <a:pos x="21" y="1"/>
                </a:cxn>
                <a:cxn ang="0">
                  <a:pos x="18" y="0"/>
                </a:cxn>
              </a:cxnLst>
              <a:rect l="0" t="0" r="r" b="b"/>
              <a:pathLst>
                <a:path w="36" h="27">
                  <a:moveTo>
                    <a:pt x="18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1" y="17"/>
                  </a:lnTo>
                  <a:lnTo>
                    <a:pt x="0" y="25"/>
                  </a:lnTo>
                  <a:lnTo>
                    <a:pt x="5" y="27"/>
                  </a:lnTo>
                  <a:lnTo>
                    <a:pt x="17" y="27"/>
                  </a:lnTo>
                  <a:lnTo>
                    <a:pt x="29" y="25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29" y="4"/>
                  </a:lnTo>
                  <a:lnTo>
                    <a:pt x="21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88" name="Freeform 64"/>
            <p:cNvSpPr>
              <a:spLocks noChangeAspect="1"/>
            </p:cNvSpPr>
            <p:nvPr/>
          </p:nvSpPr>
          <p:spPr bwMode="auto">
            <a:xfrm>
              <a:off x="2877" y="1592"/>
              <a:ext cx="41" cy="21"/>
            </a:xfrm>
            <a:custGeom>
              <a:avLst/>
              <a:gdLst/>
              <a:ahLst/>
              <a:cxnLst>
                <a:cxn ang="0">
                  <a:pos x="40" y="22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19" y="26"/>
                </a:cxn>
                <a:cxn ang="0">
                  <a:pos x="40" y="22"/>
                </a:cxn>
              </a:cxnLst>
              <a:rect l="0" t="0" r="r" b="b"/>
              <a:pathLst>
                <a:path w="40" h="26">
                  <a:moveTo>
                    <a:pt x="40" y="22"/>
                  </a:moveTo>
                  <a:lnTo>
                    <a:pt x="26" y="7"/>
                  </a:lnTo>
                  <a:lnTo>
                    <a:pt x="0" y="0"/>
                  </a:lnTo>
                  <a:lnTo>
                    <a:pt x="19" y="26"/>
                  </a:lnTo>
                  <a:lnTo>
                    <a:pt x="40" y="2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89" name="Freeform 65"/>
            <p:cNvSpPr>
              <a:spLocks noChangeAspect="1"/>
            </p:cNvSpPr>
            <p:nvPr/>
          </p:nvSpPr>
          <p:spPr bwMode="auto">
            <a:xfrm>
              <a:off x="2586" y="1434"/>
              <a:ext cx="74" cy="36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50" y="0"/>
                </a:cxn>
                <a:cxn ang="0">
                  <a:pos x="43" y="14"/>
                </a:cxn>
                <a:cxn ang="0">
                  <a:pos x="2" y="14"/>
                </a:cxn>
                <a:cxn ang="0">
                  <a:pos x="0" y="25"/>
                </a:cxn>
                <a:cxn ang="0">
                  <a:pos x="21" y="32"/>
                </a:cxn>
                <a:cxn ang="0">
                  <a:pos x="50" y="39"/>
                </a:cxn>
                <a:cxn ang="0">
                  <a:pos x="72" y="14"/>
                </a:cxn>
              </a:cxnLst>
              <a:rect l="0" t="0" r="r" b="b"/>
              <a:pathLst>
                <a:path w="72" h="39">
                  <a:moveTo>
                    <a:pt x="72" y="14"/>
                  </a:moveTo>
                  <a:lnTo>
                    <a:pt x="50" y="0"/>
                  </a:lnTo>
                  <a:lnTo>
                    <a:pt x="43" y="14"/>
                  </a:lnTo>
                  <a:lnTo>
                    <a:pt x="2" y="14"/>
                  </a:lnTo>
                  <a:lnTo>
                    <a:pt x="0" y="25"/>
                  </a:lnTo>
                  <a:lnTo>
                    <a:pt x="21" y="32"/>
                  </a:lnTo>
                  <a:lnTo>
                    <a:pt x="50" y="39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90" name="Freeform 66"/>
            <p:cNvSpPr>
              <a:spLocks noChangeAspect="1"/>
            </p:cNvSpPr>
            <p:nvPr/>
          </p:nvSpPr>
          <p:spPr bwMode="auto">
            <a:xfrm>
              <a:off x="1991" y="1513"/>
              <a:ext cx="352" cy="322"/>
            </a:xfrm>
            <a:custGeom>
              <a:avLst/>
              <a:gdLst/>
              <a:ahLst/>
              <a:cxnLst>
                <a:cxn ang="0">
                  <a:pos x="75" y="179"/>
                </a:cxn>
                <a:cxn ang="0">
                  <a:pos x="60" y="212"/>
                </a:cxn>
                <a:cxn ang="0">
                  <a:pos x="47" y="246"/>
                </a:cxn>
                <a:cxn ang="0">
                  <a:pos x="40" y="269"/>
                </a:cxn>
                <a:cxn ang="0">
                  <a:pos x="24" y="298"/>
                </a:cxn>
                <a:cxn ang="0">
                  <a:pos x="0" y="315"/>
                </a:cxn>
                <a:cxn ang="0">
                  <a:pos x="31" y="308"/>
                </a:cxn>
                <a:cxn ang="0">
                  <a:pos x="54" y="287"/>
                </a:cxn>
                <a:cxn ang="0">
                  <a:pos x="77" y="284"/>
                </a:cxn>
                <a:cxn ang="0">
                  <a:pos x="103" y="274"/>
                </a:cxn>
                <a:cxn ang="0">
                  <a:pos x="142" y="251"/>
                </a:cxn>
                <a:cxn ang="0">
                  <a:pos x="191" y="220"/>
                </a:cxn>
                <a:cxn ang="0">
                  <a:pos x="232" y="192"/>
                </a:cxn>
                <a:cxn ang="0">
                  <a:pos x="253" y="174"/>
                </a:cxn>
                <a:cxn ang="0">
                  <a:pos x="285" y="146"/>
                </a:cxn>
                <a:cxn ang="0">
                  <a:pos x="319" y="114"/>
                </a:cxn>
                <a:cxn ang="0">
                  <a:pos x="344" y="92"/>
                </a:cxn>
                <a:cxn ang="0">
                  <a:pos x="347" y="0"/>
                </a:cxn>
                <a:cxn ang="0">
                  <a:pos x="306" y="10"/>
                </a:cxn>
                <a:cxn ang="0">
                  <a:pos x="249" y="29"/>
                </a:cxn>
                <a:cxn ang="0">
                  <a:pos x="188" y="53"/>
                </a:cxn>
                <a:cxn ang="0">
                  <a:pos x="139" y="74"/>
                </a:cxn>
                <a:cxn ang="0">
                  <a:pos x="160" y="124"/>
                </a:cxn>
                <a:cxn ang="0">
                  <a:pos x="162" y="124"/>
                </a:cxn>
                <a:cxn ang="0">
                  <a:pos x="172" y="125"/>
                </a:cxn>
                <a:cxn ang="0">
                  <a:pos x="183" y="135"/>
                </a:cxn>
                <a:cxn ang="0">
                  <a:pos x="183" y="151"/>
                </a:cxn>
                <a:cxn ang="0">
                  <a:pos x="172" y="163"/>
                </a:cxn>
                <a:cxn ang="0">
                  <a:pos x="155" y="163"/>
                </a:cxn>
                <a:cxn ang="0">
                  <a:pos x="145" y="151"/>
                </a:cxn>
                <a:cxn ang="0">
                  <a:pos x="145" y="138"/>
                </a:cxn>
                <a:cxn ang="0">
                  <a:pos x="152" y="127"/>
                </a:cxn>
                <a:cxn ang="0">
                  <a:pos x="139" y="74"/>
                </a:cxn>
                <a:cxn ang="0">
                  <a:pos x="119" y="82"/>
                </a:cxn>
                <a:cxn ang="0">
                  <a:pos x="111" y="87"/>
                </a:cxn>
                <a:cxn ang="0">
                  <a:pos x="96" y="121"/>
                </a:cxn>
                <a:cxn ang="0">
                  <a:pos x="82" y="166"/>
                </a:cxn>
              </a:cxnLst>
              <a:rect l="0" t="0" r="r" b="b"/>
              <a:pathLst>
                <a:path w="347" h="323">
                  <a:moveTo>
                    <a:pt x="82" y="166"/>
                  </a:moveTo>
                  <a:lnTo>
                    <a:pt x="75" y="179"/>
                  </a:lnTo>
                  <a:lnTo>
                    <a:pt x="67" y="195"/>
                  </a:lnTo>
                  <a:lnTo>
                    <a:pt x="60" y="212"/>
                  </a:lnTo>
                  <a:lnTo>
                    <a:pt x="53" y="229"/>
                  </a:lnTo>
                  <a:lnTo>
                    <a:pt x="47" y="246"/>
                  </a:lnTo>
                  <a:lnTo>
                    <a:pt x="43" y="259"/>
                  </a:lnTo>
                  <a:lnTo>
                    <a:pt x="40" y="269"/>
                  </a:lnTo>
                  <a:lnTo>
                    <a:pt x="39" y="272"/>
                  </a:lnTo>
                  <a:lnTo>
                    <a:pt x="24" y="298"/>
                  </a:lnTo>
                  <a:lnTo>
                    <a:pt x="14" y="298"/>
                  </a:lnTo>
                  <a:lnTo>
                    <a:pt x="0" y="315"/>
                  </a:lnTo>
                  <a:lnTo>
                    <a:pt x="17" y="323"/>
                  </a:lnTo>
                  <a:lnTo>
                    <a:pt x="31" y="308"/>
                  </a:lnTo>
                  <a:lnTo>
                    <a:pt x="50" y="287"/>
                  </a:lnTo>
                  <a:lnTo>
                    <a:pt x="54" y="287"/>
                  </a:lnTo>
                  <a:lnTo>
                    <a:pt x="64" y="285"/>
                  </a:lnTo>
                  <a:lnTo>
                    <a:pt x="77" y="284"/>
                  </a:lnTo>
                  <a:lnTo>
                    <a:pt x="92" y="279"/>
                  </a:lnTo>
                  <a:lnTo>
                    <a:pt x="103" y="274"/>
                  </a:lnTo>
                  <a:lnTo>
                    <a:pt x="121" y="264"/>
                  </a:lnTo>
                  <a:lnTo>
                    <a:pt x="142" y="251"/>
                  </a:lnTo>
                  <a:lnTo>
                    <a:pt x="167" y="235"/>
                  </a:lnTo>
                  <a:lnTo>
                    <a:pt x="191" y="220"/>
                  </a:lnTo>
                  <a:lnTo>
                    <a:pt x="213" y="205"/>
                  </a:lnTo>
                  <a:lnTo>
                    <a:pt x="232" y="192"/>
                  </a:lnTo>
                  <a:lnTo>
                    <a:pt x="243" y="183"/>
                  </a:lnTo>
                  <a:lnTo>
                    <a:pt x="253" y="174"/>
                  </a:lnTo>
                  <a:lnTo>
                    <a:pt x="269" y="161"/>
                  </a:lnTo>
                  <a:lnTo>
                    <a:pt x="285" y="146"/>
                  </a:lnTo>
                  <a:lnTo>
                    <a:pt x="304" y="130"/>
                  </a:lnTo>
                  <a:lnTo>
                    <a:pt x="319" y="114"/>
                  </a:lnTo>
                  <a:lnTo>
                    <a:pt x="334" y="101"/>
                  </a:lnTo>
                  <a:lnTo>
                    <a:pt x="344" y="92"/>
                  </a:lnTo>
                  <a:lnTo>
                    <a:pt x="347" y="89"/>
                  </a:lnTo>
                  <a:lnTo>
                    <a:pt x="347" y="0"/>
                  </a:lnTo>
                  <a:lnTo>
                    <a:pt x="329" y="3"/>
                  </a:lnTo>
                  <a:lnTo>
                    <a:pt x="306" y="10"/>
                  </a:lnTo>
                  <a:lnTo>
                    <a:pt x="279" y="19"/>
                  </a:lnTo>
                  <a:lnTo>
                    <a:pt x="249" y="29"/>
                  </a:lnTo>
                  <a:lnTo>
                    <a:pt x="219" y="40"/>
                  </a:lnTo>
                  <a:lnTo>
                    <a:pt x="188" y="53"/>
                  </a:lnTo>
                  <a:lnTo>
                    <a:pt x="162" y="63"/>
                  </a:lnTo>
                  <a:lnTo>
                    <a:pt x="139" y="74"/>
                  </a:lnTo>
                  <a:lnTo>
                    <a:pt x="158" y="124"/>
                  </a:lnTo>
                  <a:lnTo>
                    <a:pt x="160" y="124"/>
                  </a:lnTo>
                  <a:lnTo>
                    <a:pt x="161" y="124"/>
                  </a:lnTo>
                  <a:lnTo>
                    <a:pt x="162" y="124"/>
                  </a:lnTo>
                  <a:lnTo>
                    <a:pt x="164" y="124"/>
                  </a:lnTo>
                  <a:lnTo>
                    <a:pt x="172" y="125"/>
                  </a:lnTo>
                  <a:lnTo>
                    <a:pt x="178" y="130"/>
                  </a:lnTo>
                  <a:lnTo>
                    <a:pt x="183" y="135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78" y="159"/>
                  </a:lnTo>
                  <a:lnTo>
                    <a:pt x="172" y="163"/>
                  </a:lnTo>
                  <a:lnTo>
                    <a:pt x="164" y="164"/>
                  </a:lnTo>
                  <a:lnTo>
                    <a:pt x="155" y="163"/>
                  </a:lnTo>
                  <a:lnTo>
                    <a:pt x="149" y="159"/>
                  </a:lnTo>
                  <a:lnTo>
                    <a:pt x="145" y="151"/>
                  </a:lnTo>
                  <a:lnTo>
                    <a:pt x="144" y="144"/>
                  </a:lnTo>
                  <a:lnTo>
                    <a:pt x="145" y="138"/>
                  </a:lnTo>
                  <a:lnTo>
                    <a:pt x="148" y="131"/>
                  </a:lnTo>
                  <a:lnTo>
                    <a:pt x="152" y="127"/>
                  </a:lnTo>
                  <a:lnTo>
                    <a:pt x="158" y="124"/>
                  </a:lnTo>
                  <a:lnTo>
                    <a:pt x="139" y="74"/>
                  </a:lnTo>
                  <a:lnTo>
                    <a:pt x="128" y="79"/>
                  </a:lnTo>
                  <a:lnTo>
                    <a:pt x="119" y="82"/>
                  </a:lnTo>
                  <a:lnTo>
                    <a:pt x="112" y="85"/>
                  </a:lnTo>
                  <a:lnTo>
                    <a:pt x="111" y="87"/>
                  </a:lnTo>
                  <a:lnTo>
                    <a:pt x="100" y="101"/>
                  </a:lnTo>
                  <a:lnTo>
                    <a:pt x="96" y="121"/>
                  </a:lnTo>
                  <a:lnTo>
                    <a:pt x="90" y="143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91" name="Freeform 67"/>
            <p:cNvSpPr>
              <a:spLocks noChangeAspect="1"/>
            </p:cNvSpPr>
            <p:nvPr/>
          </p:nvSpPr>
          <p:spPr bwMode="auto">
            <a:xfrm>
              <a:off x="2167" y="1492"/>
              <a:ext cx="656" cy="873"/>
            </a:xfrm>
            <a:custGeom>
              <a:avLst/>
              <a:gdLst/>
              <a:ahLst/>
              <a:cxnLst>
                <a:cxn ang="0">
                  <a:pos x="9" y="734"/>
                </a:cxn>
                <a:cxn ang="0">
                  <a:pos x="62" y="816"/>
                </a:cxn>
                <a:cxn ang="0">
                  <a:pos x="135" y="856"/>
                </a:cxn>
                <a:cxn ang="0">
                  <a:pos x="189" y="871"/>
                </a:cxn>
                <a:cxn ang="0">
                  <a:pos x="197" y="771"/>
                </a:cxn>
                <a:cxn ang="0">
                  <a:pos x="151" y="747"/>
                </a:cxn>
                <a:cxn ang="0">
                  <a:pos x="124" y="712"/>
                </a:cxn>
                <a:cxn ang="0">
                  <a:pos x="111" y="683"/>
                </a:cxn>
                <a:cxn ang="0">
                  <a:pos x="108" y="671"/>
                </a:cxn>
                <a:cxn ang="0">
                  <a:pos x="118" y="629"/>
                </a:cxn>
                <a:cxn ang="0">
                  <a:pos x="147" y="596"/>
                </a:cxn>
                <a:cxn ang="0">
                  <a:pos x="186" y="568"/>
                </a:cxn>
                <a:cxn ang="0">
                  <a:pos x="232" y="550"/>
                </a:cxn>
                <a:cxn ang="0">
                  <a:pos x="278" y="535"/>
                </a:cxn>
                <a:cxn ang="0">
                  <a:pos x="317" y="525"/>
                </a:cxn>
                <a:cxn ang="0">
                  <a:pos x="346" y="521"/>
                </a:cxn>
                <a:cxn ang="0">
                  <a:pos x="356" y="519"/>
                </a:cxn>
                <a:cxn ang="0">
                  <a:pos x="369" y="516"/>
                </a:cxn>
                <a:cxn ang="0">
                  <a:pos x="403" y="509"/>
                </a:cxn>
                <a:cxn ang="0">
                  <a:pos x="452" y="493"/>
                </a:cxn>
                <a:cxn ang="0">
                  <a:pos x="508" y="469"/>
                </a:cxn>
                <a:cxn ang="0">
                  <a:pos x="565" y="434"/>
                </a:cxn>
                <a:cxn ang="0">
                  <a:pos x="614" y="387"/>
                </a:cxn>
                <a:cxn ang="0">
                  <a:pos x="648" y="325"/>
                </a:cxn>
                <a:cxn ang="0">
                  <a:pos x="661" y="247"/>
                </a:cxn>
                <a:cxn ang="0">
                  <a:pos x="648" y="171"/>
                </a:cxn>
                <a:cxn ang="0">
                  <a:pos x="615" y="112"/>
                </a:cxn>
                <a:cxn ang="0">
                  <a:pos x="567" y="67"/>
                </a:cxn>
                <a:cxn ang="0">
                  <a:pos x="514" y="37"/>
                </a:cxn>
                <a:cxn ang="0">
                  <a:pos x="459" y="17"/>
                </a:cxn>
                <a:cxn ang="0">
                  <a:pos x="412" y="5"/>
                </a:cxn>
                <a:cxn ang="0">
                  <a:pos x="379" y="1"/>
                </a:cxn>
                <a:cxn ang="0">
                  <a:pos x="366" y="0"/>
                </a:cxn>
                <a:cxn ang="0">
                  <a:pos x="373" y="95"/>
                </a:cxn>
                <a:cxn ang="0">
                  <a:pos x="418" y="105"/>
                </a:cxn>
                <a:cxn ang="0">
                  <a:pos x="480" y="138"/>
                </a:cxn>
                <a:cxn ang="0">
                  <a:pos x="524" y="201"/>
                </a:cxn>
                <a:cxn ang="0">
                  <a:pos x="524" y="295"/>
                </a:cxn>
                <a:cxn ang="0">
                  <a:pos x="480" y="358"/>
                </a:cxn>
                <a:cxn ang="0">
                  <a:pos x="418" y="393"/>
                </a:cxn>
                <a:cxn ang="0">
                  <a:pos x="373" y="404"/>
                </a:cxn>
                <a:cxn ang="0">
                  <a:pos x="183" y="456"/>
                </a:cxn>
                <a:cxn ang="0">
                  <a:pos x="154" y="465"/>
                </a:cxn>
                <a:cxn ang="0">
                  <a:pos x="92" y="498"/>
                </a:cxn>
                <a:cxn ang="0">
                  <a:pos x="29" y="565"/>
                </a:cxn>
                <a:cxn ang="0">
                  <a:pos x="0" y="675"/>
                </a:cxn>
              </a:cxnLst>
              <a:rect l="0" t="0" r="r" b="b"/>
              <a:pathLst>
                <a:path w="661" h="872">
                  <a:moveTo>
                    <a:pt x="0" y="675"/>
                  </a:moveTo>
                  <a:lnTo>
                    <a:pt x="9" y="734"/>
                  </a:lnTo>
                  <a:lnTo>
                    <a:pt x="30" y="781"/>
                  </a:lnTo>
                  <a:lnTo>
                    <a:pt x="62" y="816"/>
                  </a:lnTo>
                  <a:lnTo>
                    <a:pt x="99" y="840"/>
                  </a:lnTo>
                  <a:lnTo>
                    <a:pt x="135" y="856"/>
                  </a:lnTo>
                  <a:lnTo>
                    <a:pt x="167" y="866"/>
                  </a:lnTo>
                  <a:lnTo>
                    <a:pt x="189" y="871"/>
                  </a:lnTo>
                  <a:lnTo>
                    <a:pt x="197" y="872"/>
                  </a:lnTo>
                  <a:lnTo>
                    <a:pt x="197" y="771"/>
                  </a:lnTo>
                  <a:lnTo>
                    <a:pt x="171" y="761"/>
                  </a:lnTo>
                  <a:lnTo>
                    <a:pt x="151" y="747"/>
                  </a:lnTo>
                  <a:lnTo>
                    <a:pt x="135" y="730"/>
                  </a:lnTo>
                  <a:lnTo>
                    <a:pt x="124" y="712"/>
                  </a:lnTo>
                  <a:lnTo>
                    <a:pt x="115" y="696"/>
                  </a:lnTo>
                  <a:lnTo>
                    <a:pt x="111" y="683"/>
                  </a:lnTo>
                  <a:lnTo>
                    <a:pt x="108" y="673"/>
                  </a:lnTo>
                  <a:lnTo>
                    <a:pt x="108" y="671"/>
                  </a:lnTo>
                  <a:lnTo>
                    <a:pt x="111" y="649"/>
                  </a:lnTo>
                  <a:lnTo>
                    <a:pt x="118" y="629"/>
                  </a:lnTo>
                  <a:lnTo>
                    <a:pt x="131" y="611"/>
                  </a:lnTo>
                  <a:lnTo>
                    <a:pt x="147" y="596"/>
                  </a:lnTo>
                  <a:lnTo>
                    <a:pt x="166" y="581"/>
                  </a:lnTo>
                  <a:lnTo>
                    <a:pt x="186" y="568"/>
                  </a:lnTo>
                  <a:lnTo>
                    <a:pt x="209" y="558"/>
                  </a:lnTo>
                  <a:lnTo>
                    <a:pt x="232" y="550"/>
                  </a:lnTo>
                  <a:lnTo>
                    <a:pt x="255" y="541"/>
                  </a:lnTo>
                  <a:lnTo>
                    <a:pt x="278" y="535"/>
                  </a:lnTo>
                  <a:lnTo>
                    <a:pt x="298" y="529"/>
                  </a:lnTo>
                  <a:lnTo>
                    <a:pt x="317" y="525"/>
                  </a:lnTo>
                  <a:lnTo>
                    <a:pt x="333" y="522"/>
                  </a:lnTo>
                  <a:lnTo>
                    <a:pt x="346" y="521"/>
                  </a:lnTo>
                  <a:lnTo>
                    <a:pt x="353" y="519"/>
                  </a:lnTo>
                  <a:lnTo>
                    <a:pt x="356" y="519"/>
                  </a:lnTo>
                  <a:lnTo>
                    <a:pt x="359" y="519"/>
                  </a:lnTo>
                  <a:lnTo>
                    <a:pt x="369" y="516"/>
                  </a:lnTo>
                  <a:lnTo>
                    <a:pt x="385" y="514"/>
                  </a:lnTo>
                  <a:lnTo>
                    <a:pt x="403" y="509"/>
                  </a:lnTo>
                  <a:lnTo>
                    <a:pt x="426" y="502"/>
                  </a:lnTo>
                  <a:lnTo>
                    <a:pt x="452" y="493"/>
                  </a:lnTo>
                  <a:lnTo>
                    <a:pt x="480" y="482"/>
                  </a:lnTo>
                  <a:lnTo>
                    <a:pt x="508" y="469"/>
                  </a:lnTo>
                  <a:lnTo>
                    <a:pt x="537" y="453"/>
                  </a:lnTo>
                  <a:lnTo>
                    <a:pt x="565" y="434"/>
                  </a:lnTo>
                  <a:lnTo>
                    <a:pt x="590" y="411"/>
                  </a:lnTo>
                  <a:lnTo>
                    <a:pt x="614" y="387"/>
                  </a:lnTo>
                  <a:lnTo>
                    <a:pt x="632" y="357"/>
                  </a:lnTo>
                  <a:lnTo>
                    <a:pt x="648" y="325"/>
                  </a:lnTo>
                  <a:lnTo>
                    <a:pt x="658" y="288"/>
                  </a:lnTo>
                  <a:lnTo>
                    <a:pt x="661" y="247"/>
                  </a:lnTo>
                  <a:lnTo>
                    <a:pt x="658" y="207"/>
                  </a:lnTo>
                  <a:lnTo>
                    <a:pt x="648" y="171"/>
                  </a:lnTo>
                  <a:lnTo>
                    <a:pt x="634" y="139"/>
                  </a:lnTo>
                  <a:lnTo>
                    <a:pt x="615" y="112"/>
                  </a:lnTo>
                  <a:lnTo>
                    <a:pt x="592" y="87"/>
                  </a:lnTo>
                  <a:lnTo>
                    <a:pt x="567" y="67"/>
                  </a:lnTo>
                  <a:lnTo>
                    <a:pt x="542" y="51"/>
                  </a:lnTo>
                  <a:lnTo>
                    <a:pt x="514" y="37"/>
                  </a:lnTo>
                  <a:lnTo>
                    <a:pt x="485" y="25"/>
                  </a:lnTo>
                  <a:lnTo>
                    <a:pt x="459" y="17"/>
                  </a:lnTo>
                  <a:lnTo>
                    <a:pt x="435" y="11"/>
                  </a:lnTo>
                  <a:lnTo>
                    <a:pt x="412" y="5"/>
                  </a:lnTo>
                  <a:lnTo>
                    <a:pt x="393" y="2"/>
                  </a:lnTo>
                  <a:lnTo>
                    <a:pt x="379" y="1"/>
                  </a:lnTo>
                  <a:lnTo>
                    <a:pt x="369" y="0"/>
                  </a:lnTo>
                  <a:lnTo>
                    <a:pt x="366" y="0"/>
                  </a:lnTo>
                  <a:lnTo>
                    <a:pt x="366" y="93"/>
                  </a:lnTo>
                  <a:lnTo>
                    <a:pt x="373" y="95"/>
                  </a:lnTo>
                  <a:lnTo>
                    <a:pt x="392" y="97"/>
                  </a:lnTo>
                  <a:lnTo>
                    <a:pt x="418" y="105"/>
                  </a:lnTo>
                  <a:lnTo>
                    <a:pt x="449" y="118"/>
                  </a:lnTo>
                  <a:lnTo>
                    <a:pt x="480" y="138"/>
                  </a:lnTo>
                  <a:lnTo>
                    <a:pt x="506" y="164"/>
                  </a:lnTo>
                  <a:lnTo>
                    <a:pt x="524" y="201"/>
                  </a:lnTo>
                  <a:lnTo>
                    <a:pt x="531" y="247"/>
                  </a:lnTo>
                  <a:lnTo>
                    <a:pt x="524" y="295"/>
                  </a:lnTo>
                  <a:lnTo>
                    <a:pt x="506" y="331"/>
                  </a:lnTo>
                  <a:lnTo>
                    <a:pt x="480" y="358"/>
                  </a:lnTo>
                  <a:lnTo>
                    <a:pt x="449" y="378"/>
                  </a:lnTo>
                  <a:lnTo>
                    <a:pt x="418" y="393"/>
                  </a:lnTo>
                  <a:lnTo>
                    <a:pt x="392" y="400"/>
                  </a:lnTo>
                  <a:lnTo>
                    <a:pt x="373" y="404"/>
                  </a:lnTo>
                  <a:lnTo>
                    <a:pt x="366" y="406"/>
                  </a:lnTo>
                  <a:lnTo>
                    <a:pt x="183" y="456"/>
                  </a:lnTo>
                  <a:lnTo>
                    <a:pt x="176" y="457"/>
                  </a:lnTo>
                  <a:lnTo>
                    <a:pt x="154" y="465"/>
                  </a:lnTo>
                  <a:lnTo>
                    <a:pt x="125" y="478"/>
                  </a:lnTo>
                  <a:lnTo>
                    <a:pt x="92" y="498"/>
                  </a:lnTo>
                  <a:lnTo>
                    <a:pt x="58" y="527"/>
                  </a:lnTo>
                  <a:lnTo>
                    <a:pt x="29" y="565"/>
                  </a:lnTo>
                  <a:lnTo>
                    <a:pt x="7" y="614"/>
                  </a:lnTo>
                  <a:lnTo>
                    <a:pt x="0" y="67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92" name="Freeform 68"/>
            <p:cNvSpPr>
              <a:spLocks noChangeAspect="1"/>
            </p:cNvSpPr>
            <p:nvPr/>
          </p:nvSpPr>
          <p:spPr bwMode="auto">
            <a:xfrm>
              <a:off x="2370" y="1134"/>
              <a:ext cx="149" cy="766"/>
            </a:xfrm>
            <a:custGeom>
              <a:avLst/>
              <a:gdLst/>
              <a:ahLst/>
              <a:cxnLst>
                <a:cxn ang="0">
                  <a:pos x="17" y="229"/>
                </a:cxn>
                <a:cxn ang="0">
                  <a:pos x="21" y="765"/>
                </a:cxn>
                <a:cxn ang="0">
                  <a:pos x="111" y="731"/>
                </a:cxn>
                <a:cxn ang="0">
                  <a:pos x="122" y="226"/>
                </a:cxn>
                <a:cxn ang="0">
                  <a:pos x="125" y="216"/>
                </a:cxn>
                <a:cxn ang="0">
                  <a:pos x="132" y="190"/>
                </a:cxn>
                <a:cxn ang="0">
                  <a:pos x="141" y="160"/>
                </a:cxn>
                <a:cxn ang="0">
                  <a:pos x="149" y="132"/>
                </a:cxn>
                <a:cxn ang="0">
                  <a:pos x="154" y="118"/>
                </a:cxn>
                <a:cxn ang="0">
                  <a:pos x="155" y="99"/>
                </a:cxn>
                <a:cxn ang="0">
                  <a:pos x="155" y="78"/>
                </a:cxn>
                <a:cxn ang="0">
                  <a:pos x="152" y="55"/>
                </a:cxn>
                <a:cxn ang="0">
                  <a:pos x="144" y="35"/>
                </a:cxn>
                <a:cxn ang="0">
                  <a:pos x="131" y="17"/>
                </a:cxn>
                <a:cxn ang="0">
                  <a:pos x="111" y="4"/>
                </a:cxn>
                <a:cxn ang="0">
                  <a:pos x="82" y="0"/>
                </a:cxn>
                <a:cxn ang="0">
                  <a:pos x="53" y="6"/>
                </a:cxn>
                <a:cxn ang="0">
                  <a:pos x="33" y="19"/>
                </a:cxn>
                <a:cxn ang="0">
                  <a:pos x="18" y="37"/>
                </a:cxn>
                <a:cxn ang="0">
                  <a:pos x="8" y="59"/>
                </a:cxn>
                <a:cxn ang="0">
                  <a:pos x="3" y="81"/>
                </a:cxn>
                <a:cxn ang="0">
                  <a:pos x="0" y="99"/>
                </a:cxn>
                <a:cxn ang="0">
                  <a:pos x="0" y="112"/>
                </a:cxn>
                <a:cxn ang="0">
                  <a:pos x="0" y="118"/>
                </a:cxn>
                <a:cxn ang="0">
                  <a:pos x="17" y="229"/>
                </a:cxn>
              </a:cxnLst>
              <a:rect l="0" t="0" r="r" b="b"/>
              <a:pathLst>
                <a:path w="155" h="765">
                  <a:moveTo>
                    <a:pt x="17" y="229"/>
                  </a:moveTo>
                  <a:lnTo>
                    <a:pt x="21" y="765"/>
                  </a:lnTo>
                  <a:lnTo>
                    <a:pt x="111" y="731"/>
                  </a:lnTo>
                  <a:lnTo>
                    <a:pt x="122" y="226"/>
                  </a:lnTo>
                  <a:lnTo>
                    <a:pt x="125" y="216"/>
                  </a:lnTo>
                  <a:lnTo>
                    <a:pt x="132" y="190"/>
                  </a:lnTo>
                  <a:lnTo>
                    <a:pt x="141" y="160"/>
                  </a:lnTo>
                  <a:lnTo>
                    <a:pt x="149" y="132"/>
                  </a:lnTo>
                  <a:lnTo>
                    <a:pt x="154" y="118"/>
                  </a:lnTo>
                  <a:lnTo>
                    <a:pt x="155" y="99"/>
                  </a:lnTo>
                  <a:lnTo>
                    <a:pt x="155" y="78"/>
                  </a:lnTo>
                  <a:lnTo>
                    <a:pt x="152" y="55"/>
                  </a:lnTo>
                  <a:lnTo>
                    <a:pt x="144" y="35"/>
                  </a:lnTo>
                  <a:lnTo>
                    <a:pt x="131" y="17"/>
                  </a:lnTo>
                  <a:lnTo>
                    <a:pt x="111" y="4"/>
                  </a:lnTo>
                  <a:lnTo>
                    <a:pt x="82" y="0"/>
                  </a:lnTo>
                  <a:lnTo>
                    <a:pt x="53" y="6"/>
                  </a:lnTo>
                  <a:lnTo>
                    <a:pt x="33" y="19"/>
                  </a:lnTo>
                  <a:lnTo>
                    <a:pt x="18" y="37"/>
                  </a:lnTo>
                  <a:lnTo>
                    <a:pt x="8" y="59"/>
                  </a:lnTo>
                  <a:lnTo>
                    <a:pt x="3" y="81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93" name="Freeform 69"/>
            <p:cNvSpPr>
              <a:spLocks noChangeAspect="1"/>
            </p:cNvSpPr>
            <p:nvPr/>
          </p:nvSpPr>
          <p:spPr bwMode="auto">
            <a:xfrm>
              <a:off x="2397" y="2064"/>
              <a:ext cx="81" cy="487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0" y="21"/>
                </a:cxn>
                <a:cxn ang="0">
                  <a:pos x="11" y="485"/>
                </a:cxn>
                <a:cxn ang="0">
                  <a:pos x="72" y="459"/>
                </a:cxn>
                <a:cxn ang="0">
                  <a:pos x="83" y="0"/>
                </a:cxn>
              </a:cxnLst>
              <a:rect l="0" t="0" r="r" b="b"/>
              <a:pathLst>
                <a:path w="83" h="485">
                  <a:moveTo>
                    <a:pt x="83" y="0"/>
                  </a:moveTo>
                  <a:lnTo>
                    <a:pt x="0" y="21"/>
                  </a:lnTo>
                  <a:lnTo>
                    <a:pt x="11" y="485"/>
                  </a:lnTo>
                  <a:lnTo>
                    <a:pt x="72" y="45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94" name="Freeform 70"/>
            <p:cNvSpPr>
              <a:spLocks noChangeAspect="1"/>
            </p:cNvSpPr>
            <p:nvPr/>
          </p:nvSpPr>
          <p:spPr bwMode="auto">
            <a:xfrm>
              <a:off x="2411" y="2687"/>
              <a:ext cx="54" cy="508"/>
            </a:xfrm>
            <a:custGeom>
              <a:avLst/>
              <a:gdLst/>
              <a:ahLst/>
              <a:cxnLst>
                <a:cxn ang="0">
                  <a:pos x="32" y="509"/>
                </a:cxn>
                <a:cxn ang="0">
                  <a:pos x="40" y="505"/>
                </a:cxn>
                <a:cxn ang="0">
                  <a:pos x="45" y="495"/>
                </a:cxn>
                <a:cxn ang="0">
                  <a:pos x="46" y="485"/>
                </a:cxn>
                <a:cxn ang="0">
                  <a:pos x="46" y="481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3"/>
                </a:cxn>
                <a:cxn ang="0">
                  <a:pos x="34" y="5"/>
                </a:cxn>
                <a:cxn ang="0">
                  <a:pos x="24" y="8"/>
                </a:cxn>
                <a:cxn ang="0">
                  <a:pos x="14" y="11"/>
                </a:cxn>
                <a:cxn ang="0">
                  <a:pos x="7" y="15"/>
                </a:cxn>
                <a:cxn ang="0">
                  <a:pos x="0" y="21"/>
                </a:cxn>
                <a:cxn ang="0">
                  <a:pos x="10" y="491"/>
                </a:cxn>
                <a:cxn ang="0">
                  <a:pos x="11" y="494"/>
                </a:cxn>
                <a:cxn ang="0">
                  <a:pos x="16" y="499"/>
                </a:cxn>
                <a:cxn ang="0">
                  <a:pos x="21" y="507"/>
                </a:cxn>
                <a:cxn ang="0">
                  <a:pos x="32" y="509"/>
                </a:cxn>
              </a:cxnLst>
              <a:rect l="0" t="0" r="r" b="b"/>
              <a:pathLst>
                <a:path w="57" h="509">
                  <a:moveTo>
                    <a:pt x="32" y="509"/>
                  </a:moveTo>
                  <a:lnTo>
                    <a:pt x="40" y="505"/>
                  </a:lnTo>
                  <a:lnTo>
                    <a:pt x="45" y="495"/>
                  </a:lnTo>
                  <a:lnTo>
                    <a:pt x="46" y="485"/>
                  </a:lnTo>
                  <a:lnTo>
                    <a:pt x="46" y="481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3"/>
                  </a:lnTo>
                  <a:lnTo>
                    <a:pt x="34" y="5"/>
                  </a:lnTo>
                  <a:lnTo>
                    <a:pt x="24" y="8"/>
                  </a:lnTo>
                  <a:lnTo>
                    <a:pt x="14" y="11"/>
                  </a:lnTo>
                  <a:lnTo>
                    <a:pt x="7" y="15"/>
                  </a:lnTo>
                  <a:lnTo>
                    <a:pt x="0" y="21"/>
                  </a:lnTo>
                  <a:lnTo>
                    <a:pt x="10" y="491"/>
                  </a:lnTo>
                  <a:lnTo>
                    <a:pt x="11" y="494"/>
                  </a:lnTo>
                  <a:lnTo>
                    <a:pt x="16" y="499"/>
                  </a:lnTo>
                  <a:lnTo>
                    <a:pt x="21" y="507"/>
                  </a:lnTo>
                  <a:lnTo>
                    <a:pt x="32" y="5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95" name="Freeform 71"/>
            <p:cNvSpPr>
              <a:spLocks noChangeAspect="1"/>
            </p:cNvSpPr>
            <p:nvPr/>
          </p:nvSpPr>
          <p:spPr bwMode="auto">
            <a:xfrm>
              <a:off x="2309" y="2322"/>
              <a:ext cx="358" cy="472"/>
            </a:xfrm>
            <a:custGeom>
              <a:avLst/>
              <a:gdLst/>
              <a:ahLst/>
              <a:cxnLst>
                <a:cxn ang="0">
                  <a:pos x="359" y="157"/>
                </a:cxn>
                <a:cxn ang="0">
                  <a:pos x="351" y="112"/>
                </a:cxn>
                <a:cxn ang="0">
                  <a:pos x="334" y="76"/>
                </a:cxn>
                <a:cxn ang="0">
                  <a:pos x="310" y="49"/>
                </a:cxn>
                <a:cxn ang="0">
                  <a:pos x="282" y="29"/>
                </a:cxn>
                <a:cxn ang="0">
                  <a:pos x="254" y="14"/>
                </a:cxn>
                <a:cxn ang="0">
                  <a:pos x="229" y="6"/>
                </a:cxn>
                <a:cxn ang="0">
                  <a:pos x="212" y="1"/>
                </a:cxn>
                <a:cxn ang="0">
                  <a:pos x="205" y="0"/>
                </a:cxn>
                <a:cxn ang="0">
                  <a:pos x="205" y="86"/>
                </a:cxn>
                <a:cxn ang="0">
                  <a:pos x="213" y="88"/>
                </a:cxn>
                <a:cxn ang="0">
                  <a:pos x="223" y="92"/>
                </a:cxn>
                <a:cxn ang="0">
                  <a:pos x="232" y="99"/>
                </a:cxn>
                <a:cxn ang="0">
                  <a:pos x="242" y="108"/>
                </a:cxn>
                <a:cxn ang="0">
                  <a:pos x="249" y="119"/>
                </a:cxn>
                <a:cxn ang="0">
                  <a:pos x="256" y="131"/>
                </a:cxn>
                <a:cxn ang="0">
                  <a:pos x="261" y="144"/>
                </a:cxn>
                <a:cxn ang="0">
                  <a:pos x="262" y="157"/>
                </a:cxn>
                <a:cxn ang="0">
                  <a:pos x="259" y="170"/>
                </a:cxn>
                <a:cxn ang="0">
                  <a:pos x="254" y="183"/>
                </a:cxn>
                <a:cxn ang="0">
                  <a:pos x="243" y="193"/>
                </a:cxn>
                <a:cxn ang="0">
                  <a:pos x="233" y="203"/>
                </a:cxn>
                <a:cxn ang="0">
                  <a:pos x="223" y="210"/>
                </a:cxn>
                <a:cxn ang="0">
                  <a:pos x="213" y="216"/>
                </a:cxn>
                <a:cxn ang="0">
                  <a:pos x="207" y="220"/>
                </a:cxn>
                <a:cxn ang="0">
                  <a:pos x="205" y="222"/>
                </a:cxn>
                <a:cxn ang="0">
                  <a:pos x="61" y="276"/>
                </a:cxn>
                <a:cxn ang="0">
                  <a:pos x="58" y="278"/>
                </a:cxn>
                <a:cxn ang="0">
                  <a:pos x="50" y="282"/>
                </a:cxn>
                <a:cxn ang="0">
                  <a:pos x="42" y="289"/>
                </a:cxn>
                <a:cxn ang="0">
                  <a:pos x="30" y="299"/>
                </a:cxn>
                <a:cxn ang="0">
                  <a:pos x="19" y="314"/>
                </a:cxn>
                <a:cxn ang="0">
                  <a:pos x="10" y="331"/>
                </a:cxn>
                <a:cxn ang="0">
                  <a:pos x="3" y="351"/>
                </a:cxn>
                <a:cxn ang="0">
                  <a:pos x="0" y="376"/>
                </a:cxn>
                <a:cxn ang="0">
                  <a:pos x="3" y="400"/>
                </a:cxn>
                <a:cxn ang="0">
                  <a:pos x="10" y="420"/>
                </a:cxn>
                <a:cxn ang="0">
                  <a:pos x="20" y="438"/>
                </a:cxn>
                <a:cxn ang="0">
                  <a:pos x="33" y="449"/>
                </a:cxn>
                <a:cxn ang="0">
                  <a:pos x="45" y="459"/>
                </a:cxn>
                <a:cxn ang="0">
                  <a:pos x="55" y="465"/>
                </a:cxn>
                <a:cxn ang="0">
                  <a:pos x="62" y="468"/>
                </a:cxn>
                <a:cxn ang="0">
                  <a:pos x="65" y="469"/>
                </a:cxn>
                <a:cxn ang="0">
                  <a:pos x="65" y="380"/>
                </a:cxn>
                <a:cxn ang="0">
                  <a:pos x="71" y="366"/>
                </a:cxn>
                <a:cxn ang="0">
                  <a:pos x="86" y="351"/>
                </a:cxn>
                <a:cxn ang="0">
                  <a:pos x="108" y="340"/>
                </a:cxn>
                <a:cxn ang="0">
                  <a:pos x="134" y="328"/>
                </a:cxn>
                <a:cxn ang="0">
                  <a:pos x="158" y="320"/>
                </a:cxn>
                <a:cxn ang="0">
                  <a:pos x="180" y="314"/>
                </a:cxn>
                <a:cxn ang="0">
                  <a:pos x="196" y="310"/>
                </a:cxn>
                <a:cxn ang="0">
                  <a:pos x="202" y="308"/>
                </a:cxn>
                <a:cxn ang="0">
                  <a:pos x="209" y="307"/>
                </a:cxn>
                <a:cxn ang="0">
                  <a:pos x="226" y="304"/>
                </a:cxn>
                <a:cxn ang="0">
                  <a:pos x="251" y="295"/>
                </a:cxn>
                <a:cxn ang="0">
                  <a:pos x="281" y="282"/>
                </a:cxn>
                <a:cxn ang="0">
                  <a:pos x="310" y="263"/>
                </a:cxn>
                <a:cxn ang="0">
                  <a:pos x="334" y="238"/>
                </a:cxn>
                <a:cxn ang="0">
                  <a:pos x="351" y="202"/>
                </a:cxn>
                <a:cxn ang="0">
                  <a:pos x="359" y="157"/>
                </a:cxn>
              </a:cxnLst>
              <a:rect l="0" t="0" r="r" b="b"/>
              <a:pathLst>
                <a:path w="359" h="469">
                  <a:moveTo>
                    <a:pt x="359" y="157"/>
                  </a:moveTo>
                  <a:lnTo>
                    <a:pt x="351" y="112"/>
                  </a:lnTo>
                  <a:lnTo>
                    <a:pt x="334" y="76"/>
                  </a:lnTo>
                  <a:lnTo>
                    <a:pt x="310" y="49"/>
                  </a:lnTo>
                  <a:lnTo>
                    <a:pt x="282" y="29"/>
                  </a:lnTo>
                  <a:lnTo>
                    <a:pt x="254" y="14"/>
                  </a:lnTo>
                  <a:lnTo>
                    <a:pt x="229" y="6"/>
                  </a:lnTo>
                  <a:lnTo>
                    <a:pt x="212" y="1"/>
                  </a:lnTo>
                  <a:lnTo>
                    <a:pt x="205" y="0"/>
                  </a:lnTo>
                  <a:lnTo>
                    <a:pt x="205" y="86"/>
                  </a:lnTo>
                  <a:lnTo>
                    <a:pt x="213" y="88"/>
                  </a:lnTo>
                  <a:lnTo>
                    <a:pt x="223" y="92"/>
                  </a:lnTo>
                  <a:lnTo>
                    <a:pt x="232" y="99"/>
                  </a:lnTo>
                  <a:lnTo>
                    <a:pt x="242" y="108"/>
                  </a:lnTo>
                  <a:lnTo>
                    <a:pt x="249" y="119"/>
                  </a:lnTo>
                  <a:lnTo>
                    <a:pt x="256" y="131"/>
                  </a:lnTo>
                  <a:lnTo>
                    <a:pt x="261" y="144"/>
                  </a:lnTo>
                  <a:lnTo>
                    <a:pt x="262" y="157"/>
                  </a:lnTo>
                  <a:lnTo>
                    <a:pt x="259" y="170"/>
                  </a:lnTo>
                  <a:lnTo>
                    <a:pt x="254" y="183"/>
                  </a:lnTo>
                  <a:lnTo>
                    <a:pt x="243" y="193"/>
                  </a:lnTo>
                  <a:lnTo>
                    <a:pt x="233" y="203"/>
                  </a:lnTo>
                  <a:lnTo>
                    <a:pt x="223" y="210"/>
                  </a:lnTo>
                  <a:lnTo>
                    <a:pt x="213" y="216"/>
                  </a:lnTo>
                  <a:lnTo>
                    <a:pt x="207" y="220"/>
                  </a:lnTo>
                  <a:lnTo>
                    <a:pt x="205" y="222"/>
                  </a:lnTo>
                  <a:lnTo>
                    <a:pt x="61" y="276"/>
                  </a:lnTo>
                  <a:lnTo>
                    <a:pt x="58" y="278"/>
                  </a:lnTo>
                  <a:lnTo>
                    <a:pt x="50" y="282"/>
                  </a:lnTo>
                  <a:lnTo>
                    <a:pt x="42" y="289"/>
                  </a:lnTo>
                  <a:lnTo>
                    <a:pt x="30" y="299"/>
                  </a:lnTo>
                  <a:lnTo>
                    <a:pt x="19" y="314"/>
                  </a:lnTo>
                  <a:lnTo>
                    <a:pt x="10" y="331"/>
                  </a:lnTo>
                  <a:lnTo>
                    <a:pt x="3" y="351"/>
                  </a:lnTo>
                  <a:lnTo>
                    <a:pt x="0" y="376"/>
                  </a:lnTo>
                  <a:lnTo>
                    <a:pt x="3" y="400"/>
                  </a:lnTo>
                  <a:lnTo>
                    <a:pt x="10" y="420"/>
                  </a:lnTo>
                  <a:lnTo>
                    <a:pt x="20" y="438"/>
                  </a:lnTo>
                  <a:lnTo>
                    <a:pt x="33" y="449"/>
                  </a:lnTo>
                  <a:lnTo>
                    <a:pt x="45" y="459"/>
                  </a:lnTo>
                  <a:lnTo>
                    <a:pt x="55" y="465"/>
                  </a:lnTo>
                  <a:lnTo>
                    <a:pt x="62" y="468"/>
                  </a:lnTo>
                  <a:lnTo>
                    <a:pt x="65" y="469"/>
                  </a:lnTo>
                  <a:lnTo>
                    <a:pt x="65" y="380"/>
                  </a:lnTo>
                  <a:lnTo>
                    <a:pt x="71" y="366"/>
                  </a:lnTo>
                  <a:lnTo>
                    <a:pt x="86" y="351"/>
                  </a:lnTo>
                  <a:lnTo>
                    <a:pt x="108" y="340"/>
                  </a:lnTo>
                  <a:lnTo>
                    <a:pt x="134" y="328"/>
                  </a:lnTo>
                  <a:lnTo>
                    <a:pt x="158" y="320"/>
                  </a:lnTo>
                  <a:lnTo>
                    <a:pt x="180" y="314"/>
                  </a:lnTo>
                  <a:lnTo>
                    <a:pt x="196" y="310"/>
                  </a:lnTo>
                  <a:lnTo>
                    <a:pt x="202" y="308"/>
                  </a:lnTo>
                  <a:lnTo>
                    <a:pt x="209" y="307"/>
                  </a:lnTo>
                  <a:lnTo>
                    <a:pt x="226" y="304"/>
                  </a:lnTo>
                  <a:lnTo>
                    <a:pt x="251" y="295"/>
                  </a:lnTo>
                  <a:lnTo>
                    <a:pt x="281" y="282"/>
                  </a:lnTo>
                  <a:lnTo>
                    <a:pt x="310" y="263"/>
                  </a:lnTo>
                  <a:lnTo>
                    <a:pt x="334" y="238"/>
                  </a:lnTo>
                  <a:lnTo>
                    <a:pt x="351" y="202"/>
                  </a:lnTo>
                  <a:lnTo>
                    <a:pt x="359" y="15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96" name="Freeform 72"/>
            <p:cNvSpPr>
              <a:spLocks noChangeAspect="1"/>
            </p:cNvSpPr>
            <p:nvPr/>
          </p:nvSpPr>
          <p:spPr bwMode="auto">
            <a:xfrm>
              <a:off x="2505" y="2801"/>
              <a:ext cx="95" cy="129"/>
            </a:xfrm>
            <a:custGeom>
              <a:avLst/>
              <a:gdLst/>
              <a:ahLst/>
              <a:cxnLst>
                <a:cxn ang="0">
                  <a:pos x="97" y="132"/>
                </a:cxn>
                <a:cxn ang="0">
                  <a:pos x="93" y="102"/>
                </a:cxn>
                <a:cxn ang="0">
                  <a:pos x="83" y="76"/>
                </a:cxn>
                <a:cxn ang="0">
                  <a:pos x="67" y="53"/>
                </a:cxn>
                <a:cxn ang="0">
                  <a:pos x="49" y="34"/>
                </a:cxn>
                <a:cxn ang="0">
                  <a:pos x="31" y="20"/>
                </a:cxn>
                <a:cxn ang="0">
                  <a:pos x="15" y="8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6" y="57"/>
                </a:cxn>
                <a:cxn ang="0">
                  <a:pos x="32" y="66"/>
                </a:cxn>
                <a:cxn ang="0">
                  <a:pos x="48" y="79"/>
                </a:cxn>
                <a:cxn ang="0">
                  <a:pos x="64" y="93"/>
                </a:cxn>
                <a:cxn ang="0">
                  <a:pos x="77" y="108"/>
                </a:cxn>
                <a:cxn ang="0">
                  <a:pos x="87" y="120"/>
                </a:cxn>
                <a:cxn ang="0">
                  <a:pos x="94" y="129"/>
                </a:cxn>
                <a:cxn ang="0">
                  <a:pos x="97" y="132"/>
                </a:cxn>
              </a:cxnLst>
              <a:rect l="0" t="0" r="r" b="b"/>
              <a:pathLst>
                <a:path w="97" h="132">
                  <a:moveTo>
                    <a:pt x="97" y="132"/>
                  </a:moveTo>
                  <a:lnTo>
                    <a:pt x="93" y="102"/>
                  </a:lnTo>
                  <a:lnTo>
                    <a:pt x="83" y="76"/>
                  </a:lnTo>
                  <a:lnTo>
                    <a:pt x="67" y="53"/>
                  </a:lnTo>
                  <a:lnTo>
                    <a:pt x="49" y="34"/>
                  </a:lnTo>
                  <a:lnTo>
                    <a:pt x="31" y="20"/>
                  </a:lnTo>
                  <a:lnTo>
                    <a:pt x="15" y="8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6" y="57"/>
                  </a:lnTo>
                  <a:lnTo>
                    <a:pt x="32" y="66"/>
                  </a:lnTo>
                  <a:lnTo>
                    <a:pt x="48" y="79"/>
                  </a:lnTo>
                  <a:lnTo>
                    <a:pt x="64" y="93"/>
                  </a:lnTo>
                  <a:lnTo>
                    <a:pt x="77" y="108"/>
                  </a:lnTo>
                  <a:lnTo>
                    <a:pt x="87" y="120"/>
                  </a:lnTo>
                  <a:lnTo>
                    <a:pt x="94" y="129"/>
                  </a:lnTo>
                  <a:lnTo>
                    <a:pt x="97" y="13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69734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0066FF"/>
        </a:buClr>
        <a:buSzPct val="70000"/>
        <a:buFont typeface="Monotype Sorts"/>
        <a:buChar char="l"/>
        <a:defRPr sz="2600" b="1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–"/>
        <a:defRPr sz="2400" b="1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Char char="•"/>
        <a:defRPr sz="20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–"/>
        <a:defRPr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4453"/>
            <a:ext cx="91440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763" y="6308725"/>
            <a:ext cx="9144000" cy="560388"/>
          </a:xfrm>
          <a:prstGeom prst="rect">
            <a:avLst/>
          </a:prstGeom>
          <a:solidFill>
            <a:srgbClr val="0070C0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GB" sz="135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9220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5" y="1196975"/>
            <a:ext cx="8424862" cy="14911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55" name="Text Box 31"/>
          <p:cNvSpPr txBox="1">
            <a:spLocks noChangeArrowheads="1"/>
          </p:cNvSpPr>
          <p:nvPr userDrawn="1"/>
        </p:nvSpPr>
        <p:spPr bwMode="auto">
          <a:xfrm>
            <a:off x="268289" y="6453189"/>
            <a:ext cx="8391525" cy="2375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  <a:defRPr/>
            </a:pPr>
            <a:endParaRPr lang="en-US" sz="18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9222" name="Group 32"/>
          <p:cNvGrpSpPr>
            <a:grpSpLocks noChangeAspect="1"/>
          </p:cNvGrpSpPr>
          <p:nvPr userDrawn="1"/>
        </p:nvGrpSpPr>
        <p:grpSpPr bwMode="auto">
          <a:xfrm>
            <a:off x="8532814" y="6303966"/>
            <a:ext cx="611187" cy="554037"/>
            <a:chOff x="1153" y="1134"/>
            <a:chExt cx="2603" cy="2497"/>
          </a:xfrm>
        </p:grpSpPr>
        <p:sp>
          <p:nvSpPr>
            <p:cNvPr id="1057" name="Freeform 33"/>
            <p:cNvSpPr>
              <a:spLocks noChangeAspect="1"/>
            </p:cNvSpPr>
            <p:nvPr/>
          </p:nvSpPr>
          <p:spPr bwMode="auto">
            <a:xfrm>
              <a:off x="2316" y="2150"/>
              <a:ext cx="41" cy="5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3" y="23"/>
                </a:cxn>
                <a:cxn ang="0">
                  <a:pos x="5" y="27"/>
                </a:cxn>
                <a:cxn ang="0">
                  <a:pos x="39" y="62"/>
                </a:cxn>
                <a:cxn ang="0">
                  <a:pos x="38" y="34"/>
                </a:cxn>
                <a:cxn ang="0">
                  <a:pos x="3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0" y="10"/>
                </a:cxn>
                <a:cxn ang="0">
                  <a:pos x="0" y="13"/>
                </a:cxn>
              </a:cxnLst>
              <a:rect l="0" t="0" r="r" b="b"/>
              <a:pathLst>
                <a:path w="39" h="62">
                  <a:moveTo>
                    <a:pt x="0" y="13"/>
                  </a:moveTo>
                  <a:lnTo>
                    <a:pt x="2" y="16"/>
                  </a:lnTo>
                  <a:lnTo>
                    <a:pt x="3" y="18"/>
                  </a:lnTo>
                  <a:lnTo>
                    <a:pt x="3" y="23"/>
                  </a:lnTo>
                  <a:lnTo>
                    <a:pt x="5" y="27"/>
                  </a:lnTo>
                  <a:lnTo>
                    <a:pt x="39" y="62"/>
                  </a:lnTo>
                  <a:lnTo>
                    <a:pt x="38" y="34"/>
                  </a:lnTo>
                  <a:lnTo>
                    <a:pt x="3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58" name="Freeform 34"/>
            <p:cNvSpPr>
              <a:spLocks noChangeAspect="1"/>
            </p:cNvSpPr>
            <p:nvPr/>
          </p:nvSpPr>
          <p:spPr bwMode="auto">
            <a:xfrm>
              <a:off x="2525" y="1714"/>
              <a:ext cx="128" cy="50"/>
            </a:xfrm>
            <a:custGeom>
              <a:avLst/>
              <a:gdLst/>
              <a:ahLst/>
              <a:cxnLst>
                <a:cxn ang="0">
                  <a:pos x="129" y="30"/>
                </a:cxn>
                <a:cxn ang="0">
                  <a:pos x="113" y="24"/>
                </a:cxn>
                <a:cxn ang="0">
                  <a:pos x="98" y="20"/>
                </a:cxn>
                <a:cxn ang="0">
                  <a:pos x="82" y="16"/>
                </a:cxn>
                <a:cxn ang="0">
                  <a:pos x="66" y="11"/>
                </a:cxn>
                <a:cxn ang="0">
                  <a:pos x="49" y="8"/>
                </a:cxn>
                <a:cxn ang="0">
                  <a:pos x="33" y="6"/>
                </a:cxn>
                <a:cxn ang="0">
                  <a:pos x="17" y="3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5" y="21"/>
                </a:cxn>
                <a:cxn ang="0">
                  <a:pos x="31" y="24"/>
                </a:cxn>
                <a:cxn ang="0">
                  <a:pos x="49" y="27"/>
                </a:cxn>
                <a:cxn ang="0">
                  <a:pos x="64" y="30"/>
                </a:cxn>
                <a:cxn ang="0">
                  <a:pos x="80" y="34"/>
                </a:cxn>
                <a:cxn ang="0">
                  <a:pos x="96" y="39"/>
                </a:cxn>
                <a:cxn ang="0">
                  <a:pos x="112" y="44"/>
                </a:cxn>
                <a:cxn ang="0">
                  <a:pos x="128" y="50"/>
                </a:cxn>
                <a:cxn ang="0">
                  <a:pos x="128" y="44"/>
                </a:cxn>
                <a:cxn ang="0">
                  <a:pos x="129" y="40"/>
                </a:cxn>
                <a:cxn ang="0">
                  <a:pos x="129" y="36"/>
                </a:cxn>
                <a:cxn ang="0">
                  <a:pos x="129" y="30"/>
                </a:cxn>
              </a:cxnLst>
              <a:rect l="0" t="0" r="r" b="b"/>
              <a:pathLst>
                <a:path w="129" h="50">
                  <a:moveTo>
                    <a:pt x="129" y="30"/>
                  </a:moveTo>
                  <a:lnTo>
                    <a:pt x="113" y="24"/>
                  </a:lnTo>
                  <a:lnTo>
                    <a:pt x="98" y="20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49" y="8"/>
                  </a:lnTo>
                  <a:lnTo>
                    <a:pt x="33" y="6"/>
                  </a:lnTo>
                  <a:lnTo>
                    <a:pt x="17" y="3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5" y="21"/>
                  </a:lnTo>
                  <a:lnTo>
                    <a:pt x="31" y="24"/>
                  </a:lnTo>
                  <a:lnTo>
                    <a:pt x="49" y="27"/>
                  </a:lnTo>
                  <a:lnTo>
                    <a:pt x="64" y="30"/>
                  </a:lnTo>
                  <a:lnTo>
                    <a:pt x="80" y="34"/>
                  </a:lnTo>
                  <a:lnTo>
                    <a:pt x="96" y="39"/>
                  </a:lnTo>
                  <a:lnTo>
                    <a:pt x="112" y="44"/>
                  </a:lnTo>
                  <a:lnTo>
                    <a:pt x="128" y="50"/>
                  </a:lnTo>
                  <a:lnTo>
                    <a:pt x="128" y="44"/>
                  </a:lnTo>
                  <a:lnTo>
                    <a:pt x="129" y="40"/>
                  </a:lnTo>
                  <a:lnTo>
                    <a:pt x="129" y="36"/>
                  </a:lnTo>
                  <a:lnTo>
                    <a:pt x="129" y="3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59" name="Freeform 35"/>
            <p:cNvSpPr>
              <a:spLocks noChangeAspect="1"/>
            </p:cNvSpPr>
            <p:nvPr/>
          </p:nvSpPr>
          <p:spPr bwMode="auto">
            <a:xfrm>
              <a:off x="1484" y="1334"/>
              <a:ext cx="1934" cy="1932"/>
            </a:xfrm>
            <a:custGeom>
              <a:avLst/>
              <a:gdLst/>
              <a:ahLst/>
              <a:cxnLst>
                <a:cxn ang="0">
                  <a:pos x="72" y="710"/>
                </a:cxn>
                <a:cxn ang="0">
                  <a:pos x="190" y="1538"/>
                </a:cxn>
                <a:cxn ang="0">
                  <a:pos x="1248" y="1888"/>
                </a:cxn>
                <a:cxn ang="0">
                  <a:pos x="1924" y="1096"/>
                </a:cxn>
                <a:cxn ang="0">
                  <a:pos x="1712" y="1110"/>
                </a:cxn>
                <a:cxn ang="0">
                  <a:pos x="1708" y="963"/>
                </a:cxn>
                <a:cxn ang="0">
                  <a:pos x="1410" y="1321"/>
                </a:cxn>
                <a:cxn ang="0">
                  <a:pos x="1368" y="1109"/>
                </a:cxn>
                <a:cxn ang="0">
                  <a:pos x="1497" y="955"/>
                </a:cxn>
                <a:cxn ang="0">
                  <a:pos x="1414" y="870"/>
                </a:cxn>
                <a:cxn ang="0">
                  <a:pos x="1237" y="693"/>
                </a:cxn>
                <a:cxn ang="0">
                  <a:pos x="1395" y="654"/>
                </a:cxn>
                <a:cxn ang="0">
                  <a:pos x="1510" y="842"/>
                </a:cxn>
                <a:cxn ang="0">
                  <a:pos x="1554" y="959"/>
                </a:cxn>
                <a:cxn ang="0">
                  <a:pos x="1376" y="542"/>
                </a:cxn>
                <a:cxn ang="0">
                  <a:pos x="1571" y="638"/>
                </a:cxn>
                <a:cxn ang="0">
                  <a:pos x="1677" y="694"/>
                </a:cxn>
                <a:cxn ang="0">
                  <a:pos x="1569" y="498"/>
                </a:cxn>
                <a:cxn ang="0">
                  <a:pos x="1800" y="556"/>
                </a:cxn>
                <a:cxn ang="0">
                  <a:pos x="1932" y="963"/>
                </a:cxn>
                <a:cxn ang="0">
                  <a:pos x="1338" y="71"/>
                </a:cxn>
                <a:cxn ang="0">
                  <a:pos x="1509" y="209"/>
                </a:cxn>
                <a:cxn ang="0">
                  <a:pos x="1405" y="301"/>
                </a:cxn>
                <a:cxn ang="0">
                  <a:pos x="1358" y="524"/>
                </a:cxn>
                <a:cxn ang="0">
                  <a:pos x="1192" y="690"/>
                </a:cxn>
                <a:cxn ang="0">
                  <a:pos x="1143" y="779"/>
                </a:cxn>
                <a:cxn ang="0">
                  <a:pos x="1127" y="750"/>
                </a:cxn>
                <a:cxn ang="0">
                  <a:pos x="1034" y="936"/>
                </a:cxn>
                <a:cxn ang="0">
                  <a:pos x="1217" y="1172"/>
                </a:cxn>
                <a:cxn ang="0">
                  <a:pos x="1130" y="1637"/>
                </a:cxn>
                <a:cxn ang="0">
                  <a:pos x="1137" y="1706"/>
                </a:cxn>
                <a:cxn ang="0">
                  <a:pos x="1389" y="1574"/>
                </a:cxn>
                <a:cxn ang="0">
                  <a:pos x="1322" y="1408"/>
                </a:cxn>
                <a:cxn ang="0">
                  <a:pos x="1345" y="1365"/>
                </a:cxn>
                <a:cxn ang="0">
                  <a:pos x="1382" y="1441"/>
                </a:cxn>
                <a:cxn ang="0">
                  <a:pos x="1477" y="1528"/>
                </a:cxn>
                <a:cxn ang="0">
                  <a:pos x="933" y="1902"/>
                </a:cxn>
                <a:cxn ang="0">
                  <a:pos x="423" y="1498"/>
                </a:cxn>
                <a:cxn ang="0">
                  <a:pos x="704" y="1659"/>
                </a:cxn>
                <a:cxn ang="0">
                  <a:pos x="487" y="1480"/>
                </a:cxn>
                <a:cxn ang="0">
                  <a:pos x="728" y="1502"/>
                </a:cxn>
                <a:cxn ang="0">
                  <a:pos x="623" y="1420"/>
                </a:cxn>
                <a:cxn ang="0">
                  <a:pos x="535" y="1293"/>
                </a:cxn>
                <a:cxn ang="0">
                  <a:pos x="501" y="1017"/>
                </a:cxn>
                <a:cxn ang="0">
                  <a:pos x="602" y="1077"/>
                </a:cxn>
                <a:cxn ang="0">
                  <a:pos x="671" y="1070"/>
                </a:cxn>
                <a:cxn ang="0">
                  <a:pos x="694" y="1231"/>
                </a:cxn>
                <a:cxn ang="0">
                  <a:pos x="700" y="1210"/>
                </a:cxn>
                <a:cxn ang="0">
                  <a:pos x="638" y="834"/>
                </a:cxn>
                <a:cxn ang="0">
                  <a:pos x="553" y="889"/>
                </a:cxn>
                <a:cxn ang="0">
                  <a:pos x="379" y="999"/>
                </a:cxn>
                <a:cxn ang="0">
                  <a:pos x="245" y="1138"/>
                </a:cxn>
                <a:cxn ang="0">
                  <a:pos x="108" y="1250"/>
                </a:cxn>
                <a:cxn ang="0">
                  <a:pos x="292" y="1385"/>
                </a:cxn>
                <a:cxn ang="0">
                  <a:pos x="204" y="1495"/>
                </a:cxn>
                <a:cxn ang="0">
                  <a:pos x="206" y="1001"/>
                </a:cxn>
                <a:cxn ang="0">
                  <a:pos x="397" y="961"/>
                </a:cxn>
                <a:cxn ang="0">
                  <a:pos x="652" y="488"/>
                </a:cxn>
                <a:cxn ang="0">
                  <a:pos x="656" y="478"/>
                </a:cxn>
                <a:cxn ang="0">
                  <a:pos x="242" y="799"/>
                </a:cxn>
                <a:cxn ang="0">
                  <a:pos x="505" y="357"/>
                </a:cxn>
                <a:cxn ang="0">
                  <a:pos x="786" y="15"/>
                </a:cxn>
              </a:cxnLst>
              <a:rect l="0" t="0" r="r" b="b"/>
              <a:pathLst>
                <a:path w="1932" h="1930">
                  <a:moveTo>
                    <a:pt x="89" y="559"/>
                  </a:moveTo>
                  <a:lnTo>
                    <a:pt x="119" y="583"/>
                  </a:lnTo>
                  <a:lnTo>
                    <a:pt x="137" y="546"/>
                  </a:lnTo>
                  <a:lnTo>
                    <a:pt x="157" y="510"/>
                  </a:lnTo>
                  <a:lnTo>
                    <a:pt x="177" y="474"/>
                  </a:lnTo>
                  <a:lnTo>
                    <a:pt x="200" y="439"/>
                  </a:lnTo>
                  <a:lnTo>
                    <a:pt x="223" y="406"/>
                  </a:lnTo>
                  <a:lnTo>
                    <a:pt x="249" y="373"/>
                  </a:lnTo>
                  <a:lnTo>
                    <a:pt x="276" y="341"/>
                  </a:lnTo>
                  <a:lnTo>
                    <a:pt x="305" y="311"/>
                  </a:lnTo>
                  <a:lnTo>
                    <a:pt x="423" y="431"/>
                  </a:lnTo>
                  <a:lnTo>
                    <a:pt x="377" y="483"/>
                  </a:lnTo>
                  <a:lnTo>
                    <a:pt x="335" y="537"/>
                  </a:lnTo>
                  <a:lnTo>
                    <a:pt x="299" y="596"/>
                  </a:lnTo>
                  <a:lnTo>
                    <a:pt x="268" y="658"/>
                  </a:lnTo>
                  <a:lnTo>
                    <a:pt x="243" y="724"/>
                  </a:lnTo>
                  <a:lnTo>
                    <a:pt x="224" y="792"/>
                  </a:lnTo>
                  <a:lnTo>
                    <a:pt x="211" y="863"/>
                  </a:lnTo>
                  <a:lnTo>
                    <a:pt x="206" y="936"/>
                  </a:lnTo>
                  <a:lnTo>
                    <a:pt x="37" y="936"/>
                  </a:lnTo>
                  <a:lnTo>
                    <a:pt x="40" y="890"/>
                  </a:lnTo>
                  <a:lnTo>
                    <a:pt x="44" y="844"/>
                  </a:lnTo>
                  <a:lnTo>
                    <a:pt x="52" y="799"/>
                  </a:lnTo>
                  <a:lnTo>
                    <a:pt x="62" y="755"/>
                  </a:lnTo>
                  <a:lnTo>
                    <a:pt x="72" y="710"/>
                  </a:lnTo>
                  <a:lnTo>
                    <a:pt x="86" y="667"/>
                  </a:lnTo>
                  <a:lnTo>
                    <a:pt x="102" y="625"/>
                  </a:lnTo>
                  <a:lnTo>
                    <a:pt x="119" y="583"/>
                  </a:lnTo>
                  <a:lnTo>
                    <a:pt x="89" y="559"/>
                  </a:lnTo>
                  <a:lnTo>
                    <a:pt x="69" y="606"/>
                  </a:lnTo>
                  <a:lnTo>
                    <a:pt x="50" y="654"/>
                  </a:lnTo>
                  <a:lnTo>
                    <a:pt x="36" y="703"/>
                  </a:lnTo>
                  <a:lnTo>
                    <a:pt x="23" y="753"/>
                  </a:lnTo>
                  <a:lnTo>
                    <a:pt x="13" y="805"/>
                  </a:lnTo>
                  <a:lnTo>
                    <a:pt x="6" y="857"/>
                  </a:lnTo>
                  <a:lnTo>
                    <a:pt x="1" y="910"/>
                  </a:lnTo>
                  <a:lnTo>
                    <a:pt x="0" y="963"/>
                  </a:lnTo>
                  <a:lnTo>
                    <a:pt x="1" y="1011"/>
                  </a:lnTo>
                  <a:lnTo>
                    <a:pt x="4" y="1060"/>
                  </a:lnTo>
                  <a:lnTo>
                    <a:pt x="10" y="1106"/>
                  </a:lnTo>
                  <a:lnTo>
                    <a:pt x="19" y="1154"/>
                  </a:lnTo>
                  <a:lnTo>
                    <a:pt x="29" y="1200"/>
                  </a:lnTo>
                  <a:lnTo>
                    <a:pt x="42" y="1244"/>
                  </a:lnTo>
                  <a:lnTo>
                    <a:pt x="56" y="1290"/>
                  </a:lnTo>
                  <a:lnTo>
                    <a:pt x="73" y="1334"/>
                  </a:lnTo>
                  <a:lnTo>
                    <a:pt x="92" y="1377"/>
                  </a:lnTo>
                  <a:lnTo>
                    <a:pt x="114" y="1418"/>
                  </a:lnTo>
                  <a:lnTo>
                    <a:pt x="137" y="1460"/>
                  </a:lnTo>
                  <a:lnTo>
                    <a:pt x="163" y="1499"/>
                  </a:lnTo>
                  <a:lnTo>
                    <a:pt x="190" y="1538"/>
                  </a:lnTo>
                  <a:lnTo>
                    <a:pt x="219" y="1575"/>
                  </a:lnTo>
                  <a:lnTo>
                    <a:pt x="250" y="1613"/>
                  </a:lnTo>
                  <a:lnTo>
                    <a:pt x="283" y="1647"/>
                  </a:lnTo>
                  <a:lnTo>
                    <a:pt x="318" y="1681"/>
                  </a:lnTo>
                  <a:lnTo>
                    <a:pt x="354" y="1712"/>
                  </a:lnTo>
                  <a:lnTo>
                    <a:pt x="391" y="1741"/>
                  </a:lnTo>
                  <a:lnTo>
                    <a:pt x="430" y="1768"/>
                  </a:lnTo>
                  <a:lnTo>
                    <a:pt x="471" y="1793"/>
                  </a:lnTo>
                  <a:lnTo>
                    <a:pt x="511" y="1816"/>
                  </a:lnTo>
                  <a:lnTo>
                    <a:pt x="553" y="1837"/>
                  </a:lnTo>
                  <a:lnTo>
                    <a:pt x="596" y="1856"/>
                  </a:lnTo>
                  <a:lnTo>
                    <a:pt x="641" y="1873"/>
                  </a:lnTo>
                  <a:lnTo>
                    <a:pt x="685" y="1888"/>
                  </a:lnTo>
                  <a:lnTo>
                    <a:pt x="730" y="1901"/>
                  </a:lnTo>
                  <a:lnTo>
                    <a:pt x="776" y="1911"/>
                  </a:lnTo>
                  <a:lnTo>
                    <a:pt x="823" y="1920"/>
                  </a:lnTo>
                  <a:lnTo>
                    <a:pt x="870" y="1925"/>
                  </a:lnTo>
                  <a:lnTo>
                    <a:pt x="919" y="1928"/>
                  </a:lnTo>
                  <a:lnTo>
                    <a:pt x="966" y="1930"/>
                  </a:lnTo>
                  <a:lnTo>
                    <a:pt x="1015" y="1928"/>
                  </a:lnTo>
                  <a:lnTo>
                    <a:pt x="1063" y="1925"/>
                  </a:lnTo>
                  <a:lnTo>
                    <a:pt x="1110" y="1920"/>
                  </a:lnTo>
                  <a:lnTo>
                    <a:pt x="1156" y="1911"/>
                  </a:lnTo>
                  <a:lnTo>
                    <a:pt x="1202" y="1901"/>
                  </a:lnTo>
                  <a:lnTo>
                    <a:pt x="1248" y="1888"/>
                  </a:lnTo>
                  <a:lnTo>
                    <a:pt x="1293" y="1873"/>
                  </a:lnTo>
                  <a:lnTo>
                    <a:pt x="1336" y="1856"/>
                  </a:lnTo>
                  <a:lnTo>
                    <a:pt x="1379" y="1837"/>
                  </a:lnTo>
                  <a:lnTo>
                    <a:pt x="1421" y="1816"/>
                  </a:lnTo>
                  <a:lnTo>
                    <a:pt x="1461" y="1793"/>
                  </a:lnTo>
                  <a:lnTo>
                    <a:pt x="1502" y="1768"/>
                  </a:lnTo>
                  <a:lnTo>
                    <a:pt x="1541" y="1741"/>
                  </a:lnTo>
                  <a:lnTo>
                    <a:pt x="1578" y="1712"/>
                  </a:lnTo>
                  <a:lnTo>
                    <a:pt x="1614" y="1681"/>
                  </a:lnTo>
                  <a:lnTo>
                    <a:pt x="1649" y="1647"/>
                  </a:lnTo>
                  <a:lnTo>
                    <a:pt x="1677" y="1617"/>
                  </a:lnTo>
                  <a:lnTo>
                    <a:pt x="1706" y="1585"/>
                  </a:lnTo>
                  <a:lnTo>
                    <a:pt x="1732" y="1552"/>
                  </a:lnTo>
                  <a:lnTo>
                    <a:pt x="1757" y="1518"/>
                  </a:lnTo>
                  <a:lnTo>
                    <a:pt x="1781" y="1483"/>
                  </a:lnTo>
                  <a:lnTo>
                    <a:pt x="1803" y="1449"/>
                  </a:lnTo>
                  <a:lnTo>
                    <a:pt x="1823" y="1411"/>
                  </a:lnTo>
                  <a:lnTo>
                    <a:pt x="1840" y="1374"/>
                  </a:lnTo>
                  <a:lnTo>
                    <a:pt x="1857" y="1336"/>
                  </a:lnTo>
                  <a:lnTo>
                    <a:pt x="1873" y="1298"/>
                  </a:lnTo>
                  <a:lnTo>
                    <a:pt x="1886" y="1259"/>
                  </a:lnTo>
                  <a:lnTo>
                    <a:pt x="1898" y="1218"/>
                  </a:lnTo>
                  <a:lnTo>
                    <a:pt x="1908" y="1178"/>
                  </a:lnTo>
                  <a:lnTo>
                    <a:pt x="1916" y="1138"/>
                  </a:lnTo>
                  <a:lnTo>
                    <a:pt x="1924" y="1096"/>
                  </a:lnTo>
                  <a:lnTo>
                    <a:pt x="1928" y="1054"/>
                  </a:lnTo>
                  <a:lnTo>
                    <a:pt x="1891" y="1046"/>
                  </a:lnTo>
                  <a:lnTo>
                    <a:pt x="1886" y="1086"/>
                  </a:lnTo>
                  <a:lnTo>
                    <a:pt x="1879" y="1128"/>
                  </a:lnTo>
                  <a:lnTo>
                    <a:pt x="1872" y="1166"/>
                  </a:lnTo>
                  <a:lnTo>
                    <a:pt x="1862" y="1205"/>
                  </a:lnTo>
                  <a:lnTo>
                    <a:pt x="1850" y="1244"/>
                  </a:lnTo>
                  <a:lnTo>
                    <a:pt x="1837" y="1282"/>
                  </a:lnTo>
                  <a:lnTo>
                    <a:pt x="1823" y="1319"/>
                  </a:lnTo>
                  <a:lnTo>
                    <a:pt x="1807" y="1355"/>
                  </a:lnTo>
                  <a:lnTo>
                    <a:pt x="1790" y="1391"/>
                  </a:lnTo>
                  <a:lnTo>
                    <a:pt x="1771" y="1426"/>
                  </a:lnTo>
                  <a:lnTo>
                    <a:pt x="1751" y="1459"/>
                  </a:lnTo>
                  <a:lnTo>
                    <a:pt x="1729" y="1492"/>
                  </a:lnTo>
                  <a:lnTo>
                    <a:pt x="1706" y="1524"/>
                  </a:lnTo>
                  <a:lnTo>
                    <a:pt x="1682" y="1554"/>
                  </a:lnTo>
                  <a:lnTo>
                    <a:pt x="1657" y="1583"/>
                  </a:lnTo>
                  <a:lnTo>
                    <a:pt x="1630" y="1611"/>
                  </a:lnTo>
                  <a:lnTo>
                    <a:pt x="1512" y="1493"/>
                  </a:lnTo>
                  <a:lnTo>
                    <a:pt x="1561" y="1437"/>
                  </a:lnTo>
                  <a:lnTo>
                    <a:pt x="1604" y="1378"/>
                  </a:lnTo>
                  <a:lnTo>
                    <a:pt x="1640" y="1316"/>
                  </a:lnTo>
                  <a:lnTo>
                    <a:pt x="1672" y="1250"/>
                  </a:lnTo>
                  <a:lnTo>
                    <a:pt x="1695" y="1181"/>
                  </a:lnTo>
                  <a:lnTo>
                    <a:pt x="1712" y="1110"/>
                  </a:lnTo>
                  <a:lnTo>
                    <a:pt x="1724" y="1038"/>
                  </a:lnTo>
                  <a:lnTo>
                    <a:pt x="1726" y="963"/>
                  </a:lnTo>
                  <a:lnTo>
                    <a:pt x="1726" y="961"/>
                  </a:lnTo>
                  <a:lnTo>
                    <a:pt x="1726" y="959"/>
                  </a:lnTo>
                  <a:lnTo>
                    <a:pt x="1726" y="956"/>
                  </a:lnTo>
                  <a:lnTo>
                    <a:pt x="1726" y="955"/>
                  </a:lnTo>
                  <a:lnTo>
                    <a:pt x="1793" y="955"/>
                  </a:lnTo>
                  <a:lnTo>
                    <a:pt x="1793" y="936"/>
                  </a:lnTo>
                  <a:lnTo>
                    <a:pt x="1726" y="936"/>
                  </a:lnTo>
                  <a:lnTo>
                    <a:pt x="1726" y="926"/>
                  </a:lnTo>
                  <a:lnTo>
                    <a:pt x="1725" y="914"/>
                  </a:lnTo>
                  <a:lnTo>
                    <a:pt x="1725" y="904"/>
                  </a:lnTo>
                  <a:lnTo>
                    <a:pt x="1724" y="894"/>
                  </a:lnTo>
                  <a:lnTo>
                    <a:pt x="1705" y="894"/>
                  </a:lnTo>
                  <a:lnTo>
                    <a:pt x="1706" y="904"/>
                  </a:lnTo>
                  <a:lnTo>
                    <a:pt x="1706" y="914"/>
                  </a:lnTo>
                  <a:lnTo>
                    <a:pt x="1708" y="926"/>
                  </a:lnTo>
                  <a:lnTo>
                    <a:pt x="1708" y="936"/>
                  </a:lnTo>
                  <a:lnTo>
                    <a:pt x="1626" y="936"/>
                  </a:lnTo>
                  <a:lnTo>
                    <a:pt x="1620" y="955"/>
                  </a:lnTo>
                  <a:lnTo>
                    <a:pt x="1708" y="955"/>
                  </a:lnTo>
                  <a:lnTo>
                    <a:pt x="1708" y="956"/>
                  </a:lnTo>
                  <a:lnTo>
                    <a:pt x="1708" y="959"/>
                  </a:lnTo>
                  <a:lnTo>
                    <a:pt x="1708" y="961"/>
                  </a:lnTo>
                  <a:lnTo>
                    <a:pt x="1708" y="963"/>
                  </a:lnTo>
                  <a:lnTo>
                    <a:pt x="1703" y="1038"/>
                  </a:lnTo>
                  <a:lnTo>
                    <a:pt x="1693" y="1110"/>
                  </a:lnTo>
                  <a:lnTo>
                    <a:pt x="1676" y="1179"/>
                  </a:lnTo>
                  <a:lnTo>
                    <a:pt x="1652" y="1247"/>
                  </a:lnTo>
                  <a:lnTo>
                    <a:pt x="1621" y="1310"/>
                  </a:lnTo>
                  <a:lnTo>
                    <a:pt x="1587" y="1371"/>
                  </a:lnTo>
                  <a:lnTo>
                    <a:pt x="1545" y="1429"/>
                  </a:lnTo>
                  <a:lnTo>
                    <a:pt x="1499" y="1480"/>
                  </a:lnTo>
                  <a:lnTo>
                    <a:pt x="1389" y="1371"/>
                  </a:lnTo>
                  <a:lnTo>
                    <a:pt x="1424" y="1331"/>
                  </a:lnTo>
                  <a:lnTo>
                    <a:pt x="1456" y="1289"/>
                  </a:lnTo>
                  <a:lnTo>
                    <a:pt x="1482" y="1244"/>
                  </a:lnTo>
                  <a:lnTo>
                    <a:pt x="1505" y="1198"/>
                  </a:lnTo>
                  <a:lnTo>
                    <a:pt x="1523" y="1151"/>
                  </a:lnTo>
                  <a:lnTo>
                    <a:pt x="1538" y="1100"/>
                  </a:lnTo>
                  <a:lnTo>
                    <a:pt x="1548" y="1048"/>
                  </a:lnTo>
                  <a:lnTo>
                    <a:pt x="1554" y="997"/>
                  </a:lnTo>
                  <a:lnTo>
                    <a:pt x="1533" y="997"/>
                  </a:lnTo>
                  <a:lnTo>
                    <a:pt x="1528" y="1048"/>
                  </a:lnTo>
                  <a:lnTo>
                    <a:pt x="1519" y="1099"/>
                  </a:lnTo>
                  <a:lnTo>
                    <a:pt x="1505" y="1148"/>
                  </a:lnTo>
                  <a:lnTo>
                    <a:pt x="1486" y="1194"/>
                  </a:lnTo>
                  <a:lnTo>
                    <a:pt x="1464" y="1238"/>
                  </a:lnTo>
                  <a:lnTo>
                    <a:pt x="1438" y="1282"/>
                  </a:lnTo>
                  <a:lnTo>
                    <a:pt x="1410" y="1321"/>
                  </a:lnTo>
                  <a:lnTo>
                    <a:pt x="1376" y="1358"/>
                  </a:lnTo>
                  <a:lnTo>
                    <a:pt x="1319" y="1300"/>
                  </a:lnTo>
                  <a:lnTo>
                    <a:pt x="1317" y="1293"/>
                  </a:lnTo>
                  <a:lnTo>
                    <a:pt x="1316" y="1286"/>
                  </a:lnTo>
                  <a:lnTo>
                    <a:pt x="1313" y="1282"/>
                  </a:lnTo>
                  <a:lnTo>
                    <a:pt x="1310" y="1279"/>
                  </a:lnTo>
                  <a:lnTo>
                    <a:pt x="1302" y="1274"/>
                  </a:lnTo>
                  <a:lnTo>
                    <a:pt x="1296" y="1270"/>
                  </a:lnTo>
                  <a:lnTo>
                    <a:pt x="1290" y="1269"/>
                  </a:lnTo>
                  <a:lnTo>
                    <a:pt x="1289" y="1267"/>
                  </a:lnTo>
                  <a:lnTo>
                    <a:pt x="1296" y="1202"/>
                  </a:lnTo>
                  <a:lnTo>
                    <a:pt x="1267" y="1210"/>
                  </a:lnTo>
                  <a:lnTo>
                    <a:pt x="1253" y="1215"/>
                  </a:lnTo>
                  <a:lnTo>
                    <a:pt x="1258" y="1208"/>
                  </a:lnTo>
                  <a:lnTo>
                    <a:pt x="1266" y="1201"/>
                  </a:lnTo>
                  <a:lnTo>
                    <a:pt x="1271" y="1194"/>
                  </a:lnTo>
                  <a:lnTo>
                    <a:pt x="1277" y="1187"/>
                  </a:lnTo>
                  <a:lnTo>
                    <a:pt x="1281" y="1178"/>
                  </a:lnTo>
                  <a:lnTo>
                    <a:pt x="1287" y="1171"/>
                  </a:lnTo>
                  <a:lnTo>
                    <a:pt x="1293" y="1164"/>
                  </a:lnTo>
                  <a:lnTo>
                    <a:pt x="1297" y="1155"/>
                  </a:lnTo>
                  <a:lnTo>
                    <a:pt x="1313" y="1145"/>
                  </a:lnTo>
                  <a:lnTo>
                    <a:pt x="1330" y="1133"/>
                  </a:lnTo>
                  <a:lnTo>
                    <a:pt x="1349" y="1120"/>
                  </a:lnTo>
                  <a:lnTo>
                    <a:pt x="1368" y="1109"/>
                  </a:lnTo>
                  <a:lnTo>
                    <a:pt x="1385" y="1097"/>
                  </a:lnTo>
                  <a:lnTo>
                    <a:pt x="1400" y="1089"/>
                  </a:lnTo>
                  <a:lnTo>
                    <a:pt x="1410" y="1083"/>
                  </a:lnTo>
                  <a:lnTo>
                    <a:pt x="1412" y="1080"/>
                  </a:lnTo>
                  <a:lnTo>
                    <a:pt x="1414" y="1079"/>
                  </a:lnTo>
                  <a:lnTo>
                    <a:pt x="1417" y="1074"/>
                  </a:lnTo>
                  <a:lnTo>
                    <a:pt x="1421" y="1070"/>
                  </a:lnTo>
                  <a:lnTo>
                    <a:pt x="1423" y="1063"/>
                  </a:lnTo>
                  <a:lnTo>
                    <a:pt x="1423" y="1057"/>
                  </a:lnTo>
                  <a:lnTo>
                    <a:pt x="1417" y="1053"/>
                  </a:lnTo>
                  <a:lnTo>
                    <a:pt x="1407" y="1048"/>
                  </a:lnTo>
                  <a:lnTo>
                    <a:pt x="1388" y="1048"/>
                  </a:lnTo>
                  <a:lnTo>
                    <a:pt x="1384" y="1050"/>
                  </a:lnTo>
                  <a:lnTo>
                    <a:pt x="1375" y="1050"/>
                  </a:lnTo>
                  <a:lnTo>
                    <a:pt x="1365" y="1046"/>
                  </a:lnTo>
                  <a:lnTo>
                    <a:pt x="1356" y="1034"/>
                  </a:lnTo>
                  <a:lnTo>
                    <a:pt x="1352" y="1015"/>
                  </a:lnTo>
                  <a:lnTo>
                    <a:pt x="1351" y="994"/>
                  </a:lnTo>
                  <a:lnTo>
                    <a:pt x="1349" y="976"/>
                  </a:lnTo>
                  <a:lnTo>
                    <a:pt x="1349" y="969"/>
                  </a:lnTo>
                  <a:lnTo>
                    <a:pt x="1351" y="968"/>
                  </a:lnTo>
                  <a:lnTo>
                    <a:pt x="1353" y="965"/>
                  </a:lnTo>
                  <a:lnTo>
                    <a:pt x="1356" y="961"/>
                  </a:lnTo>
                  <a:lnTo>
                    <a:pt x="1361" y="955"/>
                  </a:lnTo>
                  <a:lnTo>
                    <a:pt x="1497" y="955"/>
                  </a:lnTo>
                  <a:lnTo>
                    <a:pt x="1500" y="936"/>
                  </a:lnTo>
                  <a:lnTo>
                    <a:pt x="1375" y="936"/>
                  </a:lnTo>
                  <a:lnTo>
                    <a:pt x="1382" y="927"/>
                  </a:lnTo>
                  <a:lnTo>
                    <a:pt x="1389" y="920"/>
                  </a:lnTo>
                  <a:lnTo>
                    <a:pt x="1397" y="914"/>
                  </a:lnTo>
                  <a:lnTo>
                    <a:pt x="1402" y="909"/>
                  </a:lnTo>
                  <a:lnTo>
                    <a:pt x="1410" y="904"/>
                  </a:lnTo>
                  <a:lnTo>
                    <a:pt x="1415" y="900"/>
                  </a:lnTo>
                  <a:lnTo>
                    <a:pt x="1423" y="897"/>
                  </a:lnTo>
                  <a:lnTo>
                    <a:pt x="1428" y="894"/>
                  </a:lnTo>
                  <a:lnTo>
                    <a:pt x="1434" y="891"/>
                  </a:lnTo>
                  <a:lnTo>
                    <a:pt x="1440" y="889"/>
                  </a:lnTo>
                  <a:lnTo>
                    <a:pt x="1443" y="884"/>
                  </a:lnTo>
                  <a:lnTo>
                    <a:pt x="1446" y="880"/>
                  </a:lnTo>
                  <a:lnTo>
                    <a:pt x="1447" y="867"/>
                  </a:lnTo>
                  <a:lnTo>
                    <a:pt x="1448" y="851"/>
                  </a:lnTo>
                  <a:lnTo>
                    <a:pt x="1448" y="840"/>
                  </a:lnTo>
                  <a:lnTo>
                    <a:pt x="1448" y="834"/>
                  </a:lnTo>
                  <a:lnTo>
                    <a:pt x="1447" y="835"/>
                  </a:lnTo>
                  <a:lnTo>
                    <a:pt x="1444" y="840"/>
                  </a:lnTo>
                  <a:lnTo>
                    <a:pt x="1440" y="845"/>
                  </a:lnTo>
                  <a:lnTo>
                    <a:pt x="1436" y="851"/>
                  </a:lnTo>
                  <a:lnTo>
                    <a:pt x="1428" y="858"/>
                  </a:lnTo>
                  <a:lnTo>
                    <a:pt x="1421" y="866"/>
                  </a:lnTo>
                  <a:lnTo>
                    <a:pt x="1414" y="870"/>
                  </a:lnTo>
                  <a:lnTo>
                    <a:pt x="1405" y="873"/>
                  </a:lnTo>
                  <a:lnTo>
                    <a:pt x="1397" y="868"/>
                  </a:lnTo>
                  <a:lnTo>
                    <a:pt x="1398" y="857"/>
                  </a:lnTo>
                  <a:lnTo>
                    <a:pt x="1400" y="844"/>
                  </a:lnTo>
                  <a:lnTo>
                    <a:pt x="1395" y="834"/>
                  </a:lnTo>
                  <a:lnTo>
                    <a:pt x="1385" y="832"/>
                  </a:lnTo>
                  <a:lnTo>
                    <a:pt x="1375" y="838"/>
                  </a:lnTo>
                  <a:lnTo>
                    <a:pt x="1364" y="845"/>
                  </a:lnTo>
                  <a:lnTo>
                    <a:pt x="1353" y="851"/>
                  </a:lnTo>
                  <a:lnTo>
                    <a:pt x="1346" y="851"/>
                  </a:lnTo>
                  <a:lnTo>
                    <a:pt x="1342" y="847"/>
                  </a:lnTo>
                  <a:lnTo>
                    <a:pt x="1342" y="838"/>
                  </a:lnTo>
                  <a:lnTo>
                    <a:pt x="1342" y="827"/>
                  </a:lnTo>
                  <a:lnTo>
                    <a:pt x="1339" y="817"/>
                  </a:lnTo>
                  <a:lnTo>
                    <a:pt x="1329" y="805"/>
                  </a:lnTo>
                  <a:lnTo>
                    <a:pt x="1316" y="794"/>
                  </a:lnTo>
                  <a:lnTo>
                    <a:pt x="1302" y="781"/>
                  </a:lnTo>
                  <a:lnTo>
                    <a:pt x="1294" y="769"/>
                  </a:lnTo>
                  <a:lnTo>
                    <a:pt x="1287" y="758"/>
                  </a:lnTo>
                  <a:lnTo>
                    <a:pt x="1280" y="746"/>
                  </a:lnTo>
                  <a:lnTo>
                    <a:pt x="1273" y="735"/>
                  </a:lnTo>
                  <a:lnTo>
                    <a:pt x="1264" y="724"/>
                  </a:lnTo>
                  <a:lnTo>
                    <a:pt x="1256" y="713"/>
                  </a:lnTo>
                  <a:lnTo>
                    <a:pt x="1247" y="703"/>
                  </a:lnTo>
                  <a:lnTo>
                    <a:pt x="1237" y="693"/>
                  </a:lnTo>
                  <a:lnTo>
                    <a:pt x="1234" y="690"/>
                  </a:lnTo>
                  <a:lnTo>
                    <a:pt x="1232" y="688"/>
                  </a:lnTo>
                  <a:lnTo>
                    <a:pt x="1230" y="686"/>
                  </a:lnTo>
                  <a:lnTo>
                    <a:pt x="1227" y="684"/>
                  </a:lnTo>
                  <a:lnTo>
                    <a:pt x="1359" y="550"/>
                  </a:lnTo>
                  <a:lnTo>
                    <a:pt x="1362" y="553"/>
                  </a:lnTo>
                  <a:lnTo>
                    <a:pt x="1365" y="556"/>
                  </a:lnTo>
                  <a:lnTo>
                    <a:pt x="1366" y="557"/>
                  </a:lnTo>
                  <a:lnTo>
                    <a:pt x="1369" y="560"/>
                  </a:lnTo>
                  <a:lnTo>
                    <a:pt x="1375" y="567"/>
                  </a:lnTo>
                  <a:lnTo>
                    <a:pt x="1381" y="573"/>
                  </a:lnTo>
                  <a:lnTo>
                    <a:pt x="1387" y="580"/>
                  </a:lnTo>
                  <a:lnTo>
                    <a:pt x="1394" y="588"/>
                  </a:lnTo>
                  <a:lnTo>
                    <a:pt x="1400" y="593"/>
                  </a:lnTo>
                  <a:lnTo>
                    <a:pt x="1405" y="601"/>
                  </a:lnTo>
                  <a:lnTo>
                    <a:pt x="1411" y="608"/>
                  </a:lnTo>
                  <a:lnTo>
                    <a:pt x="1417" y="615"/>
                  </a:lnTo>
                  <a:lnTo>
                    <a:pt x="1408" y="606"/>
                  </a:lnTo>
                  <a:lnTo>
                    <a:pt x="1402" y="602"/>
                  </a:lnTo>
                  <a:lnTo>
                    <a:pt x="1400" y="603"/>
                  </a:lnTo>
                  <a:lnTo>
                    <a:pt x="1395" y="608"/>
                  </a:lnTo>
                  <a:lnTo>
                    <a:pt x="1392" y="618"/>
                  </a:lnTo>
                  <a:lnTo>
                    <a:pt x="1392" y="631"/>
                  </a:lnTo>
                  <a:lnTo>
                    <a:pt x="1394" y="644"/>
                  </a:lnTo>
                  <a:lnTo>
                    <a:pt x="1395" y="654"/>
                  </a:lnTo>
                  <a:lnTo>
                    <a:pt x="1400" y="665"/>
                  </a:lnTo>
                  <a:lnTo>
                    <a:pt x="1408" y="681"/>
                  </a:lnTo>
                  <a:lnTo>
                    <a:pt x="1421" y="701"/>
                  </a:lnTo>
                  <a:lnTo>
                    <a:pt x="1434" y="719"/>
                  </a:lnTo>
                  <a:lnTo>
                    <a:pt x="1441" y="727"/>
                  </a:lnTo>
                  <a:lnTo>
                    <a:pt x="1447" y="735"/>
                  </a:lnTo>
                  <a:lnTo>
                    <a:pt x="1454" y="743"/>
                  </a:lnTo>
                  <a:lnTo>
                    <a:pt x="1460" y="750"/>
                  </a:lnTo>
                  <a:lnTo>
                    <a:pt x="1466" y="758"/>
                  </a:lnTo>
                  <a:lnTo>
                    <a:pt x="1470" y="765"/>
                  </a:lnTo>
                  <a:lnTo>
                    <a:pt x="1476" y="772"/>
                  </a:lnTo>
                  <a:lnTo>
                    <a:pt x="1482" y="779"/>
                  </a:lnTo>
                  <a:lnTo>
                    <a:pt x="1487" y="805"/>
                  </a:lnTo>
                  <a:lnTo>
                    <a:pt x="1486" y="841"/>
                  </a:lnTo>
                  <a:lnTo>
                    <a:pt x="1483" y="876"/>
                  </a:lnTo>
                  <a:lnTo>
                    <a:pt x="1482" y="890"/>
                  </a:lnTo>
                  <a:lnTo>
                    <a:pt x="1482" y="890"/>
                  </a:lnTo>
                  <a:lnTo>
                    <a:pt x="1484" y="889"/>
                  </a:lnTo>
                  <a:lnTo>
                    <a:pt x="1489" y="887"/>
                  </a:lnTo>
                  <a:lnTo>
                    <a:pt x="1499" y="883"/>
                  </a:lnTo>
                  <a:lnTo>
                    <a:pt x="1509" y="878"/>
                  </a:lnTo>
                  <a:lnTo>
                    <a:pt x="1515" y="874"/>
                  </a:lnTo>
                  <a:lnTo>
                    <a:pt x="1516" y="867"/>
                  </a:lnTo>
                  <a:lnTo>
                    <a:pt x="1513" y="854"/>
                  </a:lnTo>
                  <a:lnTo>
                    <a:pt x="1510" y="842"/>
                  </a:lnTo>
                  <a:lnTo>
                    <a:pt x="1510" y="828"/>
                  </a:lnTo>
                  <a:lnTo>
                    <a:pt x="1509" y="814"/>
                  </a:lnTo>
                  <a:lnTo>
                    <a:pt x="1510" y="798"/>
                  </a:lnTo>
                  <a:lnTo>
                    <a:pt x="1520" y="831"/>
                  </a:lnTo>
                  <a:lnTo>
                    <a:pt x="1528" y="866"/>
                  </a:lnTo>
                  <a:lnTo>
                    <a:pt x="1532" y="900"/>
                  </a:lnTo>
                  <a:lnTo>
                    <a:pt x="1535" y="936"/>
                  </a:lnTo>
                  <a:lnTo>
                    <a:pt x="1500" y="936"/>
                  </a:lnTo>
                  <a:lnTo>
                    <a:pt x="1497" y="955"/>
                  </a:lnTo>
                  <a:lnTo>
                    <a:pt x="1535" y="955"/>
                  </a:lnTo>
                  <a:lnTo>
                    <a:pt x="1535" y="956"/>
                  </a:lnTo>
                  <a:lnTo>
                    <a:pt x="1535" y="959"/>
                  </a:lnTo>
                  <a:lnTo>
                    <a:pt x="1535" y="961"/>
                  </a:lnTo>
                  <a:lnTo>
                    <a:pt x="1535" y="963"/>
                  </a:lnTo>
                  <a:lnTo>
                    <a:pt x="1535" y="972"/>
                  </a:lnTo>
                  <a:lnTo>
                    <a:pt x="1535" y="979"/>
                  </a:lnTo>
                  <a:lnTo>
                    <a:pt x="1535" y="988"/>
                  </a:lnTo>
                  <a:lnTo>
                    <a:pt x="1533" y="997"/>
                  </a:lnTo>
                  <a:lnTo>
                    <a:pt x="1554" y="997"/>
                  </a:lnTo>
                  <a:lnTo>
                    <a:pt x="1554" y="988"/>
                  </a:lnTo>
                  <a:lnTo>
                    <a:pt x="1554" y="979"/>
                  </a:lnTo>
                  <a:lnTo>
                    <a:pt x="1554" y="972"/>
                  </a:lnTo>
                  <a:lnTo>
                    <a:pt x="1554" y="963"/>
                  </a:lnTo>
                  <a:lnTo>
                    <a:pt x="1554" y="961"/>
                  </a:lnTo>
                  <a:lnTo>
                    <a:pt x="1554" y="959"/>
                  </a:lnTo>
                  <a:lnTo>
                    <a:pt x="1554" y="956"/>
                  </a:lnTo>
                  <a:lnTo>
                    <a:pt x="1554" y="955"/>
                  </a:lnTo>
                  <a:lnTo>
                    <a:pt x="1620" y="955"/>
                  </a:lnTo>
                  <a:lnTo>
                    <a:pt x="1626" y="936"/>
                  </a:lnTo>
                  <a:lnTo>
                    <a:pt x="1554" y="936"/>
                  </a:lnTo>
                  <a:lnTo>
                    <a:pt x="1549" y="891"/>
                  </a:lnTo>
                  <a:lnTo>
                    <a:pt x="1544" y="848"/>
                  </a:lnTo>
                  <a:lnTo>
                    <a:pt x="1533" y="806"/>
                  </a:lnTo>
                  <a:lnTo>
                    <a:pt x="1520" y="765"/>
                  </a:lnTo>
                  <a:lnTo>
                    <a:pt x="1522" y="759"/>
                  </a:lnTo>
                  <a:lnTo>
                    <a:pt x="1523" y="755"/>
                  </a:lnTo>
                  <a:lnTo>
                    <a:pt x="1523" y="752"/>
                  </a:lnTo>
                  <a:lnTo>
                    <a:pt x="1523" y="750"/>
                  </a:lnTo>
                  <a:lnTo>
                    <a:pt x="1516" y="729"/>
                  </a:lnTo>
                  <a:lnTo>
                    <a:pt x="1510" y="742"/>
                  </a:lnTo>
                  <a:lnTo>
                    <a:pt x="1499" y="714"/>
                  </a:lnTo>
                  <a:lnTo>
                    <a:pt x="1486" y="688"/>
                  </a:lnTo>
                  <a:lnTo>
                    <a:pt x="1472" y="664"/>
                  </a:lnTo>
                  <a:lnTo>
                    <a:pt x="1457" y="638"/>
                  </a:lnTo>
                  <a:lnTo>
                    <a:pt x="1440" y="615"/>
                  </a:lnTo>
                  <a:lnTo>
                    <a:pt x="1421" y="592"/>
                  </a:lnTo>
                  <a:lnTo>
                    <a:pt x="1402" y="569"/>
                  </a:lnTo>
                  <a:lnTo>
                    <a:pt x="1381" y="547"/>
                  </a:lnTo>
                  <a:lnTo>
                    <a:pt x="1379" y="544"/>
                  </a:lnTo>
                  <a:lnTo>
                    <a:pt x="1376" y="542"/>
                  </a:lnTo>
                  <a:lnTo>
                    <a:pt x="1375" y="540"/>
                  </a:lnTo>
                  <a:lnTo>
                    <a:pt x="1374" y="537"/>
                  </a:lnTo>
                  <a:lnTo>
                    <a:pt x="1401" y="508"/>
                  </a:lnTo>
                  <a:lnTo>
                    <a:pt x="1408" y="517"/>
                  </a:lnTo>
                  <a:lnTo>
                    <a:pt x="1417" y="526"/>
                  </a:lnTo>
                  <a:lnTo>
                    <a:pt x="1425" y="537"/>
                  </a:lnTo>
                  <a:lnTo>
                    <a:pt x="1434" y="550"/>
                  </a:lnTo>
                  <a:lnTo>
                    <a:pt x="1443" y="563"/>
                  </a:lnTo>
                  <a:lnTo>
                    <a:pt x="1451" y="573"/>
                  </a:lnTo>
                  <a:lnTo>
                    <a:pt x="1460" y="580"/>
                  </a:lnTo>
                  <a:lnTo>
                    <a:pt x="1467" y="586"/>
                  </a:lnTo>
                  <a:lnTo>
                    <a:pt x="1474" y="591"/>
                  </a:lnTo>
                  <a:lnTo>
                    <a:pt x="1482" y="595"/>
                  </a:lnTo>
                  <a:lnTo>
                    <a:pt x="1487" y="596"/>
                  </a:lnTo>
                  <a:lnTo>
                    <a:pt x="1495" y="596"/>
                  </a:lnTo>
                  <a:lnTo>
                    <a:pt x="1502" y="596"/>
                  </a:lnTo>
                  <a:lnTo>
                    <a:pt x="1510" y="595"/>
                  </a:lnTo>
                  <a:lnTo>
                    <a:pt x="1519" y="595"/>
                  </a:lnTo>
                  <a:lnTo>
                    <a:pt x="1528" y="595"/>
                  </a:lnTo>
                  <a:lnTo>
                    <a:pt x="1536" y="596"/>
                  </a:lnTo>
                  <a:lnTo>
                    <a:pt x="1542" y="598"/>
                  </a:lnTo>
                  <a:lnTo>
                    <a:pt x="1548" y="602"/>
                  </a:lnTo>
                  <a:lnTo>
                    <a:pt x="1552" y="608"/>
                  </a:lnTo>
                  <a:lnTo>
                    <a:pt x="1561" y="622"/>
                  </a:lnTo>
                  <a:lnTo>
                    <a:pt x="1571" y="638"/>
                  </a:lnTo>
                  <a:lnTo>
                    <a:pt x="1581" y="651"/>
                  </a:lnTo>
                  <a:lnTo>
                    <a:pt x="1585" y="657"/>
                  </a:lnTo>
                  <a:lnTo>
                    <a:pt x="1587" y="660"/>
                  </a:lnTo>
                  <a:lnTo>
                    <a:pt x="1592" y="665"/>
                  </a:lnTo>
                  <a:lnTo>
                    <a:pt x="1600" y="668"/>
                  </a:lnTo>
                  <a:lnTo>
                    <a:pt x="1610" y="664"/>
                  </a:lnTo>
                  <a:lnTo>
                    <a:pt x="1617" y="658"/>
                  </a:lnTo>
                  <a:lnTo>
                    <a:pt x="1623" y="652"/>
                  </a:lnTo>
                  <a:lnTo>
                    <a:pt x="1630" y="648"/>
                  </a:lnTo>
                  <a:lnTo>
                    <a:pt x="1636" y="642"/>
                  </a:lnTo>
                  <a:lnTo>
                    <a:pt x="1649" y="673"/>
                  </a:lnTo>
                  <a:lnTo>
                    <a:pt x="1662" y="703"/>
                  </a:lnTo>
                  <a:lnTo>
                    <a:pt x="1672" y="733"/>
                  </a:lnTo>
                  <a:lnTo>
                    <a:pt x="1682" y="765"/>
                  </a:lnTo>
                  <a:lnTo>
                    <a:pt x="1689" y="796"/>
                  </a:lnTo>
                  <a:lnTo>
                    <a:pt x="1696" y="830"/>
                  </a:lnTo>
                  <a:lnTo>
                    <a:pt x="1700" y="861"/>
                  </a:lnTo>
                  <a:lnTo>
                    <a:pt x="1705" y="894"/>
                  </a:lnTo>
                  <a:lnTo>
                    <a:pt x="1724" y="894"/>
                  </a:lnTo>
                  <a:lnTo>
                    <a:pt x="1719" y="860"/>
                  </a:lnTo>
                  <a:lnTo>
                    <a:pt x="1713" y="827"/>
                  </a:lnTo>
                  <a:lnTo>
                    <a:pt x="1708" y="792"/>
                  </a:lnTo>
                  <a:lnTo>
                    <a:pt x="1699" y="759"/>
                  </a:lnTo>
                  <a:lnTo>
                    <a:pt x="1689" y="727"/>
                  </a:lnTo>
                  <a:lnTo>
                    <a:pt x="1677" y="694"/>
                  </a:lnTo>
                  <a:lnTo>
                    <a:pt x="1666" y="664"/>
                  </a:lnTo>
                  <a:lnTo>
                    <a:pt x="1652" y="632"/>
                  </a:lnTo>
                  <a:lnTo>
                    <a:pt x="1653" y="631"/>
                  </a:lnTo>
                  <a:lnTo>
                    <a:pt x="1654" y="629"/>
                  </a:lnTo>
                  <a:lnTo>
                    <a:pt x="1656" y="629"/>
                  </a:lnTo>
                  <a:lnTo>
                    <a:pt x="1657" y="628"/>
                  </a:lnTo>
                  <a:lnTo>
                    <a:pt x="1663" y="624"/>
                  </a:lnTo>
                  <a:lnTo>
                    <a:pt x="1667" y="621"/>
                  </a:lnTo>
                  <a:lnTo>
                    <a:pt x="1667" y="616"/>
                  </a:lnTo>
                  <a:lnTo>
                    <a:pt x="1663" y="612"/>
                  </a:lnTo>
                  <a:lnTo>
                    <a:pt x="1657" y="606"/>
                  </a:lnTo>
                  <a:lnTo>
                    <a:pt x="1649" y="598"/>
                  </a:lnTo>
                  <a:lnTo>
                    <a:pt x="1636" y="586"/>
                  </a:lnTo>
                  <a:lnTo>
                    <a:pt x="1621" y="572"/>
                  </a:lnTo>
                  <a:lnTo>
                    <a:pt x="1620" y="569"/>
                  </a:lnTo>
                  <a:lnTo>
                    <a:pt x="1617" y="567"/>
                  </a:lnTo>
                  <a:lnTo>
                    <a:pt x="1616" y="565"/>
                  </a:lnTo>
                  <a:lnTo>
                    <a:pt x="1614" y="563"/>
                  </a:lnTo>
                  <a:lnTo>
                    <a:pt x="1608" y="555"/>
                  </a:lnTo>
                  <a:lnTo>
                    <a:pt x="1603" y="544"/>
                  </a:lnTo>
                  <a:lnTo>
                    <a:pt x="1595" y="536"/>
                  </a:lnTo>
                  <a:lnTo>
                    <a:pt x="1590" y="526"/>
                  </a:lnTo>
                  <a:lnTo>
                    <a:pt x="1582" y="517"/>
                  </a:lnTo>
                  <a:lnTo>
                    <a:pt x="1577" y="507"/>
                  </a:lnTo>
                  <a:lnTo>
                    <a:pt x="1569" y="498"/>
                  </a:lnTo>
                  <a:lnTo>
                    <a:pt x="1562" y="490"/>
                  </a:lnTo>
                  <a:lnTo>
                    <a:pt x="1559" y="485"/>
                  </a:lnTo>
                  <a:lnTo>
                    <a:pt x="1556" y="480"/>
                  </a:lnTo>
                  <a:lnTo>
                    <a:pt x="1552" y="475"/>
                  </a:lnTo>
                  <a:lnTo>
                    <a:pt x="1549" y="471"/>
                  </a:lnTo>
                  <a:lnTo>
                    <a:pt x="1533" y="451"/>
                  </a:lnTo>
                  <a:lnTo>
                    <a:pt x="1520" y="432"/>
                  </a:lnTo>
                  <a:lnTo>
                    <a:pt x="1512" y="421"/>
                  </a:lnTo>
                  <a:lnTo>
                    <a:pt x="1509" y="416"/>
                  </a:lnTo>
                  <a:lnTo>
                    <a:pt x="1508" y="416"/>
                  </a:lnTo>
                  <a:lnTo>
                    <a:pt x="1506" y="415"/>
                  </a:lnTo>
                  <a:lnTo>
                    <a:pt x="1502" y="413"/>
                  </a:lnTo>
                  <a:lnTo>
                    <a:pt x="1497" y="412"/>
                  </a:lnTo>
                  <a:lnTo>
                    <a:pt x="1613" y="297"/>
                  </a:lnTo>
                  <a:lnTo>
                    <a:pt x="1616" y="300"/>
                  </a:lnTo>
                  <a:lnTo>
                    <a:pt x="1617" y="301"/>
                  </a:lnTo>
                  <a:lnTo>
                    <a:pt x="1620" y="304"/>
                  </a:lnTo>
                  <a:lnTo>
                    <a:pt x="1621" y="307"/>
                  </a:lnTo>
                  <a:lnTo>
                    <a:pt x="1653" y="339"/>
                  </a:lnTo>
                  <a:lnTo>
                    <a:pt x="1682" y="373"/>
                  </a:lnTo>
                  <a:lnTo>
                    <a:pt x="1709" y="408"/>
                  </a:lnTo>
                  <a:lnTo>
                    <a:pt x="1735" y="442"/>
                  </a:lnTo>
                  <a:lnTo>
                    <a:pt x="1758" y="480"/>
                  </a:lnTo>
                  <a:lnTo>
                    <a:pt x="1780" y="517"/>
                  </a:lnTo>
                  <a:lnTo>
                    <a:pt x="1800" y="556"/>
                  </a:lnTo>
                  <a:lnTo>
                    <a:pt x="1819" y="595"/>
                  </a:lnTo>
                  <a:lnTo>
                    <a:pt x="1834" y="637"/>
                  </a:lnTo>
                  <a:lnTo>
                    <a:pt x="1849" y="677"/>
                  </a:lnTo>
                  <a:lnTo>
                    <a:pt x="1862" y="719"/>
                  </a:lnTo>
                  <a:lnTo>
                    <a:pt x="1872" y="762"/>
                  </a:lnTo>
                  <a:lnTo>
                    <a:pt x="1880" y="804"/>
                  </a:lnTo>
                  <a:lnTo>
                    <a:pt x="1886" y="848"/>
                  </a:lnTo>
                  <a:lnTo>
                    <a:pt x="1891" y="891"/>
                  </a:lnTo>
                  <a:lnTo>
                    <a:pt x="1893" y="936"/>
                  </a:lnTo>
                  <a:lnTo>
                    <a:pt x="1793" y="936"/>
                  </a:lnTo>
                  <a:lnTo>
                    <a:pt x="1793" y="955"/>
                  </a:lnTo>
                  <a:lnTo>
                    <a:pt x="1893" y="955"/>
                  </a:lnTo>
                  <a:lnTo>
                    <a:pt x="1893" y="956"/>
                  </a:lnTo>
                  <a:lnTo>
                    <a:pt x="1893" y="959"/>
                  </a:lnTo>
                  <a:lnTo>
                    <a:pt x="1893" y="961"/>
                  </a:lnTo>
                  <a:lnTo>
                    <a:pt x="1893" y="963"/>
                  </a:lnTo>
                  <a:lnTo>
                    <a:pt x="1893" y="984"/>
                  </a:lnTo>
                  <a:lnTo>
                    <a:pt x="1893" y="1004"/>
                  </a:lnTo>
                  <a:lnTo>
                    <a:pt x="1892" y="1025"/>
                  </a:lnTo>
                  <a:lnTo>
                    <a:pt x="1891" y="1046"/>
                  </a:lnTo>
                  <a:lnTo>
                    <a:pt x="1928" y="1054"/>
                  </a:lnTo>
                  <a:lnTo>
                    <a:pt x="1929" y="1031"/>
                  </a:lnTo>
                  <a:lnTo>
                    <a:pt x="1931" y="1008"/>
                  </a:lnTo>
                  <a:lnTo>
                    <a:pt x="1932" y="986"/>
                  </a:lnTo>
                  <a:lnTo>
                    <a:pt x="1932" y="963"/>
                  </a:lnTo>
                  <a:lnTo>
                    <a:pt x="1931" y="916"/>
                  </a:lnTo>
                  <a:lnTo>
                    <a:pt x="1928" y="867"/>
                  </a:lnTo>
                  <a:lnTo>
                    <a:pt x="1922" y="821"/>
                  </a:lnTo>
                  <a:lnTo>
                    <a:pt x="1914" y="773"/>
                  </a:lnTo>
                  <a:lnTo>
                    <a:pt x="1904" y="727"/>
                  </a:lnTo>
                  <a:lnTo>
                    <a:pt x="1891" y="683"/>
                  </a:lnTo>
                  <a:lnTo>
                    <a:pt x="1876" y="637"/>
                  </a:lnTo>
                  <a:lnTo>
                    <a:pt x="1859" y="593"/>
                  </a:lnTo>
                  <a:lnTo>
                    <a:pt x="1840" y="550"/>
                  </a:lnTo>
                  <a:lnTo>
                    <a:pt x="1819" y="508"/>
                  </a:lnTo>
                  <a:lnTo>
                    <a:pt x="1796" y="467"/>
                  </a:lnTo>
                  <a:lnTo>
                    <a:pt x="1770" y="428"/>
                  </a:lnTo>
                  <a:lnTo>
                    <a:pt x="1742" y="389"/>
                  </a:lnTo>
                  <a:lnTo>
                    <a:pt x="1713" y="351"/>
                  </a:lnTo>
                  <a:lnTo>
                    <a:pt x="1682" y="314"/>
                  </a:lnTo>
                  <a:lnTo>
                    <a:pt x="1649" y="279"/>
                  </a:lnTo>
                  <a:lnTo>
                    <a:pt x="1618" y="251"/>
                  </a:lnTo>
                  <a:lnTo>
                    <a:pt x="1585" y="222"/>
                  </a:lnTo>
                  <a:lnTo>
                    <a:pt x="1554" y="196"/>
                  </a:lnTo>
                  <a:lnTo>
                    <a:pt x="1519" y="170"/>
                  </a:lnTo>
                  <a:lnTo>
                    <a:pt x="1484" y="147"/>
                  </a:lnTo>
                  <a:lnTo>
                    <a:pt x="1448" y="125"/>
                  </a:lnTo>
                  <a:lnTo>
                    <a:pt x="1412" y="105"/>
                  </a:lnTo>
                  <a:lnTo>
                    <a:pt x="1375" y="87"/>
                  </a:lnTo>
                  <a:lnTo>
                    <a:pt x="1338" y="71"/>
                  </a:lnTo>
                  <a:lnTo>
                    <a:pt x="1299" y="55"/>
                  </a:lnTo>
                  <a:lnTo>
                    <a:pt x="1258" y="42"/>
                  </a:lnTo>
                  <a:lnTo>
                    <a:pt x="1220" y="29"/>
                  </a:lnTo>
                  <a:lnTo>
                    <a:pt x="1178" y="20"/>
                  </a:lnTo>
                  <a:lnTo>
                    <a:pt x="1137" y="12"/>
                  </a:lnTo>
                  <a:lnTo>
                    <a:pt x="1096" y="4"/>
                  </a:lnTo>
                  <a:lnTo>
                    <a:pt x="1054" y="0"/>
                  </a:lnTo>
                  <a:lnTo>
                    <a:pt x="1051" y="10"/>
                  </a:lnTo>
                  <a:lnTo>
                    <a:pt x="1048" y="19"/>
                  </a:lnTo>
                  <a:lnTo>
                    <a:pt x="1047" y="26"/>
                  </a:lnTo>
                  <a:lnTo>
                    <a:pt x="1044" y="32"/>
                  </a:lnTo>
                  <a:lnTo>
                    <a:pt x="1044" y="38"/>
                  </a:lnTo>
                  <a:lnTo>
                    <a:pt x="1083" y="42"/>
                  </a:lnTo>
                  <a:lnTo>
                    <a:pt x="1122" y="48"/>
                  </a:lnTo>
                  <a:lnTo>
                    <a:pt x="1159" y="55"/>
                  </a:lnTo>
                  <a:lnTo>
                    <a:pt x="1196" y="64"/>
                  </a:lnTo>
                  <a:lnTo>
                    <a:pt x="1234" y="74"/>
                  </a:lnTo>
                  <a:lnTo>
                    <a:pt x="1271" y="85"/>
                  </a:lnTo>
                  <a:lnTo>
                    <a:pt x="1307" y="100"/>
                  </a:lnTo>
                  <a:lnTo>
                    <a:pt x="1342" y="114"/>
                  </a:lnTo>
                  <a:lnTo>
                    <a:pt x="1376" y="130"/>
                  </a:lnTo>
                  <a:lnTo>
                    <a:pt x="1411" y="148"/>
                  </a:lnTo>
                  <a:lnTo>
                    <a:pt x="1444" y="167"/>
                  </a:lnTo>
                  <a:lnTo>
                    <a:pt x="1477" y="187"/>
                  </a:lnTo>
                  <a:lnTo>
                    <a:pt x="1509" y="209"/>
                  </a:lnTo>
                  <a:lnTo>
                    <a:pt x="1539" y="233"/>
                  </a:lnTo>
                  <a:lnTo>
                    <a:pt x="1569" y="258"/>
                  </a:lnTo>
                  <a:lnTo>
                    <a:pt x="1598" y="284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79" y="400"/>
                  </a:lnTo>
                  <a:lnTo>
                    <a:pt x="1474" y="398"/>
                  </a:lnTo>
                  <a:lnTo>
                    <a:pt x="1470" y="393"/>
                  </a:lnTo>
                  <a:lnTo>
                    <a:pt x="1466" y="389"/>
                  </a:lnTo>
                  <a:lnTo>
                    <a:pt x="1460" y="385"/>
                  </a:lnTo>
                  <a:lnTo>
                    <a:pt x="1460" y="383"/>
                  </a:lnTo>
                  <a:lnTo>
                    <a:pt x="1460" y="383"/>
                  </a:lnTo>
                  <a:lnTo>
                    <a:pt x="1460" y="382"/>
                  </a:lnTo>
                  <a:lnTo>
                    <a:pt x="1460" y="382"/>
                  </a:lnTo>
                  <a:lnTo>
                    <a:pt x="1461" y="372"/>
                  </a:lnTo>
                  <a:lnTo>
                    <a:pt x="1461" y="362"/>
                  </a:lnTo>
                  <a:lnTo>
                    <a:pt x="1460" y="351"/>
                  </a:lnTo>
                  <a:lnTo>
                    <a:pt x="1453" y="341"/>
                  </a:lnTo>
                  <a:lnTo>
                    <a:pt x="1443" y="328"/>
                  </a:lnTo>
                  <a:lnTo>
                    <a:pt x="1434" y="315"/>
                  </a:lnTo>
                  <a:lnTo>
                    <a:pt x="1424" y="305"/>
                  </a:lnTo>
                  <a:lnTo>
                    <a:pt x="1412" y="303"/>
                  </a:lnTo>
                  <a:lnTo>
                    <a:pt x="1405" y="301"/>
                  </a:lnTo>
                  <a:lnTo>
                    <a:pt x="1400" y="297"/>
                  </a:lnTo>
                  <a:lnTo>
                    <a:pt x="1392" y="290"/>
                  </a:lnTo>
                  <a:lnTo>
                    <a:pt x="1387" y="282"/>
                  </a:lnTo>
                  <a:lnTo>
                    <a:pt x="1381" y="277"/>
                  </a:lnTo>
                  <a:lnTo>
                    <a:pt x="1374" y="272"/>
                  </a:lnTo>
                  <a:lnTo>
                    <a:pt x="1369" y="272"/>
                  </a:lnTo>
                  <a:lnTo>
                    <a:pt x="1364" y="277"/>
                  </a:lnTo>
                  <a:lnTo>
                    <a:pt x="1355" y="290"/>
                  </a:lnTo>
                  <a:lnTo>
                    <a:pt x="1351" y="295"/>
                  </a:lnTo>
                  <a:lnTo>
                    <a:pt x="1349" y="298"/>
                  </a:lnTo>
                  <a:lnTo>
                    <a:pt x="1349" y="298"/>
                  </a:lnTo>
                  <a:lnTo>
                    <a:pt x="1355" y="311"/>
                  </a:lnTo>
                  <a:lnTo>
                    <a:pt x="1365" y="343"/>
                  </a:lnTo>
                  <a:lnTo>
                    <a:pt x="1375" y="380"/>
                  </a:lnTo>
                  <a:lnTo>
                    <a:pt x="1375" y="413"/>
                  </a:lnTo>
                  <a:lnTo>
                    <a:pt x="1368" y="438"/>
                  </a:lnTo>
                  <a:lnTo>
                    <a:pt x="1364" y="458"/>
                  </a:lnTo>
                  <a:lnTo>
                    <a:pt x="1365" y="472"/>
                  </a:lnTo>
                  <a:lnTo>
                    <a:pt x="1375" y="485"/>
                  </a:lnTo>
                  <a:lnTo>
                    <a:pt x="1378" y="488"/>
                  </a:lnTo>
                  <a:lnTo>
                    <a:pt x="1381" y="490"/>
                  </a:lnTo>
                  <a:lnTo>
                    <a:pt x="1384" y="493"/>
                  </a:lnTo>
                  <a:lnTo>
                    <a:pt x="1387" y="495"/>
                  </a:lnTo>
                  <a:lnTo>
                    <a:pt x="1359" y="524"/>
                  </a:lnTo>
                  <a:lnTo>
                    <a:pt x="1358" y="524"/>
                  </a:lnTo>
                  <a:lnTo>
                    <a:pt x="1358" y="523"/>
                  </a:lnTo>
                  <a:lnTo>
                    <a:pt x="1358" y="523"/>
                  </a:lnTo>
                  <a:lnTo>
                    <a:pt x="1356" y="521"/>
                  </a:lnTo>
                  <a:lnTo>
                    <a:pt x="1345" y="542"/>
                  </a:lnTo>
                  <a:lnTo>
                    <a:pt x="1332" y="562"/>
                  </a:lnTo>
                  <a:lnTo>
                    <a:pt x="1319" y="579"/>
                  </a:lnTo>
                  <a:lnTo>
                    <a:pt x="1303" y="596"/>
                  </a:lnTo>
                  <a:lnTo>
                    <a:pt x="1287" y="612"/>
                  </a:lnTo>
                  <a:lnTo>
                    <a:pt x="1270" y="627"/>
                  </a:lnTo>
                  <a:lnTo>
                    <a:pt x="1251" y="639"/>
                  </a:lnTo>
                  <a:lnTo>
                    <a:pt x="1232" y="652"/>
                  </a:lnTo>
                  <a:lnTo>
                    <a:pt x="1212" y="671"/>
                  </a:lnTo>
                  <a:lnTo>
                    <a:pt x="1211" y="670"/>
                  </a:lnTo>
                  <a:lnTo>
                    <a:pt x="1209" y="668"/>
                  </a:lnTo>
                  <a:lnTo>
                    <a:pt x="1208" y="668"/>
                  </a:lnTo>
                  <a:lnTo>
                    <a:pt x="1207" y="667"/>
                  </a:lnTo>
                  <a:lnTo>
                    <a:pt x="1202" y="668"/>
                  </a:lnTo>
                  <a:lnTo>
                    <a:pt x="1198" y="671"/>
                  </a:lnTo>
                  <a:lnTo>
                    <a:pt x="1194" y="673"/>
                  </a:lnTo>
                  <a:lnTo>
                    <a:pt x="1188" y="675"/>
                  </a:lnTo>
                  <a:lnTo>
                    <a:pt x="1191" y="677"/>
                  </a:lnTo>
                  <a:lnTo>
                    <a:pt x="1194" y="680"/>
                  </a:lnTo>
                  <a:lnTo>
                    <a:pt x="1196" y="681"/>
                  </a:lnTo>
                  <a:lnTo>
                    <a:pt x="1199" y="684"/>
                  </a:lnTo>
                  <a:lnTo>
                    <a:pt x="1192" y="690"/>
                  </a:lnTo>
                  <a:lnTo>
                    <a:pt x="1185" y="697"/>
                  </a:lnTo>
                  <a:lnTo>
                    <a:pt x="1178" y="706"/>
                  </a:lnTo>
                  <a:lnTo>
                    <a:pt x="1168" y="714"/>
                  </a:lnTo>
                  <a:lnTo>
                    <a:pt x="1188" y="745"/>
                  </a:lnTo>
                  <a:lnTo>
                    <a:pt x="1191" y="743"/>
                  </a:lnTo>
                  <a:lnTo>
                    <a:pt x="1192" y="742"/>
                  </a:lnTo>
                  <a:lnTo>
                    <a:pt x="1195" y="740"/>
                  </a:lnTo>
                  <a:lnTo>
                    <a:pt x="1199" y="740"/>
                  </a:lnTo>
                  <a:lnTo>
                    <a:pt x="1211" y="737"/>
                  </a:lnTo>
                  <a:lnTo>
                    <a:pt x="1221" y="739"/>
                  </a:lnTo>
                  <a:lnTo>
                    <a:pt x="1230" y="745"/>
                  </a:lnTo>
                  <a:lnTo>
                    <a:pt x="1235" y="755"/>
                  </a:lnTo>
                  <a:lnTo>
                    <a:pt x="1235" y="765"/>
                  </a:lnTo>
                  <a:lnTo>
                    <a:pt x="1228" y="769"/>
                  </a:lnTo>
                  <a:lnTo>
                    <a:pt x="1221" y="772"/>
                  </a:lnTo>
                  <a:lnTo>
                    <a:pt x="1217" y="772"/>
                  </a:lnTo>
                  <a:lnTo>
                    <a:pt x="1209" y="801"/>
                  </a:lnTo>
                  <a:lnTo>
                    <a:pt x="1195" y="772"/>
                  </a:lnTo>
                  <a:lnTo>
                    <a:pt x="1194" y="773"/>
                  </a:lnTo>
                  <a:lnTo>
                    <a:pt x="1188" y="776"/>
                  </a:lnTo>
                  <a:lnTo>
                    <a:pt x="1179" y="779"/>
                  </a:lnTo>
                  <a:lnTo>
                    <a:pt x="1166" y="783"/>
                  </a:lnTo>
                  <a:lnTo>
                    <a:pt x="1156" y="783"/>
                  </a:lnTo>
                  <a:lnTo>
                    <a:pt x="1149" y="782"/>
                  </a:lnTo>
                  <a:lnTo>
                    <a:pt x="1143" y="779"/>
                  </a:lnTo>
                  <a:lnTo>
                    <a:pt x="1135" y="776"/>
                  </a:lnTo>
                  <a:lnTo>
                    <a:pt x="1145" y="766"/>
                  </a:lnTo>
                  <a:lnTo>
                    <a:pt x="1149" y="769"/>
                  </a:lnTo>
                  <a:lnTo>
                    <a:pt x="1153" y="772"/>
                  </a:lnTo>
                  <a:lnTo>
                    <a:pt x="1158" y="772"/>
                  </a:lnTo>
                  <a:lnTo>
                    <a:pt x="1163" y="769"/>
                  </a:lnTo>
                  <a:lnTo>
                    <a:pt x="1171" y="762"/>
                  </a:lnTo>
                  <a:lnTo>
                    <a:pt x="1176" y="756"/>
                  </a:lnTo>
                  <a:lnTo>
                    <a:pt x="1181" y="749"/>
                  </a:lnTo>
                  <a:lnTo>
                    <a:pt x="1188" y="745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6" y="714"/>
                  </a:lnTo>
                  <a:lnTo>
                    <a:pt x="1166" y="714"/>
                  </a:lnTo>
                  <a:lnTo>
                    <a:pt x="1159" y="719"/>
                  </a:lnTo>
                  <a:lnTo>
                    <a:pt x="1150" y="723"/>
                  </a:lnTo>
                  <a:lnTo>
                    <a:pt x="1142" y="727"/>
                  </a:lnTo>
                  <a:lnTo>
                    <a:pt x="1133" y="730"/>
                  </a:lnTo>
                  <a:lnTo>
                    <a:pt x="1126" y="735"/>
                  </a:lnTo>
                  <a:lnTo>
                    <a:pt x="1122" y="739"/>
                  </a:lnTo>
                  <a:lnTo>
                    <a:pt x="1120" y="743"/>
                  </a:lnTo>
                  <a:lnTo>
                    <a:pt x="1123" y="747"/>
                  </a:lnTo>
                  <a:lnTo>
                    <a:pt x="1124" y="749"/>
                  </a:lnTo>
                  <a:lnTo>
                    <a:pt x="1127" y="750"/>
                  </a:lnTo>
                  <a:lnTo>
                    <a:pt x="1129" y="752"/>
                  </a:lnTo>
                  <a:lnTo>
                    <a:pt x="1130" y="753"/>
                  </a:lnTo>
                  <a:lnTo>
                    <a:pt x="1117" y="768"/>
                  </a:lnTo>
                  <a:lnTo>
                    <a:pt x="1113" y="766"/>
                  </a:lnTo>
                  <a:lnTo>
                    <a:pt x="1110" y="765"/>
                  </a:lnTo>
                  <a:lnTo>
                    <a:pt x="1106" y="766"/>
                  </a:lnTo>
                  <a:lnTo>
                    <a:pt x="1101" y="769"/>
                  </a:lnTo>
                  <a:lnTo>
                    <a:pt x="1094" y="778"/>
                  </a:lnTo>
                  <a:lnTo>
                    <a:pt x="1088" y="785"/>
                  </a:lnTo>
                  <a:lnTo>
                    <a:pt x="1086" y="791"/>
                  </a:lnTo>
                  <a:lnTo>
                    <a:pt x="1084" y="794"/>
                  </a:lnTo>
                  <a:lnTo>
                    <a:pt x="1081" y="796"/>
                  </a:lnTo>
                  <a:lnTo>
                    <a:pt x="1073" y="801"/>
                  </a:lnTo>
                  <a:lnTo>
                    <a:pt x="1063" y="804"/>
                  </a:lnTo>
                  <a:lnTo>
                    <a:pt x="1055" y="798"/>
                  </a:lnTo>
                  <a:lnTo>
                    <a:pt x="1052" y="786"/>
                  </a:lnTo>
                  <a:lnTo>
                    <a:pt x="1054" y="775"/>
                  </a:lnTo>
                  <a:lnTo>
                    <a:pt x="1057" y="765"/>
                  </a:lnTo>
                  <a:lnTo>
                    <a:pt x="1058" y="762"/>
                  </a:lnTo>
                  <a:lnTo>
                    <a:pt x="1034" y="765"/>
                  </a:lnTo>
                  <a:lnTo>
                    <a:pt x="1034" y="850"/>
                  </a:lnTo>
                  <a:lnTo>
                    <a:pt x="1031" y="853"/>
                  </a:lnTo>
                  <a:lnTo>
                    <a:pt x="1031" y="880"/>
                  </a:lnTo>
                  <a:lnTo>
                    <a:pt x="1034" y="877"/>
                  </a:lnTo>
                  <a:lnTo>
                    <a:pt x="1034" y="936"/>
                  </a:lnTo>
                  <a:lnTo>
                    <a:pt x="1029" y="936"/>
                  </a:lnTo>
                  <a:lnTo>
                    <a:pt x="1028" y="945"/>
                  </a:lnTo>
                  <a:lnTo>
                    <a:pt x="1034" y="945"/>
                  </a:lnTo>
                  <a:lnTo>
                    <a:pt x="1035" y="945"/>
                  </a:lnTo>
                  <a:lnTo>
                    <a:pt x="1037" y="945"/>
                  </a:lnTo>
                  <a:lnTo>
                    <a:pt x="1040" y="946"/>
                  </a:lnTo>
                  <a:lnTo>
                    <a:pt x="1041" y="946"/>
                  </a:lnTo>
                  <a:lnTo>
                    <a:pt x="1051" y="949"/>
                  </a:lnTo>
                  <a:lnTo>
                    <a:pt x="1065" y="953"/>
                  </a:lnTo>
                  <a:lnTo>
                    <a:pt x="1081" y="959"/>
                  </a:lnTo>
                  <a:lnTo>
                    <a:pt x="1099" y="965"/>
                  </a:lnTo>
                  <a:lnTo>
                    <a:pt x="1116" y="972"/>
                  </a:lnTo>
                  <a:lnTo>
                    <a:pt x="1132" y="981"/>
                  </a:lnTo>
                  <a:lnTo>
                    <a:pt x="1146" y="989"/>
                  </a:lnTo>
                  <a:lnTo>
                    <a:pt x="1156" y="998"/>
                  </a:lnTo>
                  <a:lnTo>
                    <a:pt x="1166" y="1010"/>
                  </a:lnTo>
                  <a:lnTo>
                    <a:pt x="1176" y="1024"/>
                  </a:lnTo>
                  <a:lnTo>
                    <a:pt x="1188" y="1038"/>
                  </a:lnTo>
                  <a:lnTo>
                    <a:pt x="1198" y="1056"/>
                  </a:lnTo>
                  <a:lnTo>
                    <a:pt x="1207" y="1073"/>
                  </a:lnTo>
                  <a:lnTo>
                    <a:pt x="1214" y="1092"/>
                  </a:lnTo>
                  <a:lnTo>
                    <a:pt x="1220" y="1110"/>
                  </a:lnTo>
                  <a:lnTo>
                    <a:pt x="1221" y="1130"/>
                  </a:lnTo>
                  <a:lnTo>
                    <a:pt x="1220" y="1152"/>
                  </a:lnTo>
                  <a:lnTo>
                    <a:pt x="1217" y="1172"/>
                  </a:lnTo>
                  <a:lnTo>
                    <a:pt x="1211" y="1194"/>
                  </a:lnTo>
                  <a:lnTo>
                    <a:pt x="1202" y="1214"/>
                  </a:lnTo>
                  <a:lnTo>
                    <a:pt x="1191" y="1234"/>
                  </a:lnTo>
                  <a:lnTo>
                    <a:pt x="1176" y="1253"/>
                  </a:lnTo>
                  <a:lnTo>
                    <a:pt x="1159" y="1269"/>
                  </a:lnTo>
                  <a:lnTo>
                    <a:pt x="1137" y="1282"/>
                  </a:lnTo>
                  <a:lnTo>
                    <a:pt x="1114" y="1293"/>
                  </a:lnTo>
                  <a:lnTo>
                    <a:pt x="1093" y="1303"/>
                  </a:lnTo>
                  <a:lnTo>
                    <a:pt x="1074" y="1312"/>
                  </a:lnTo>
                  <a:lnTo>
                    <a:pt x="1055" y="1321"/>
                  </a:lnTo>
                  <a:lnTo>
                    <a:pt x="1041" y="1326"/>
                  </a:lnTo>
                  <a:lnTo>
                    <a:pt x="1029" y="1331"/>
                  </a:lnTo>
                  <a:lnTo>
                    <a:pt x="1022" y="1334"/>
                  </a:lnTo>
                  <a:lnTo>
                    <a:pt x="1019" y="1335"/>
                  </a:lnTo>
                  <a:lnTo>
                    <a:pt x="1016" y="1421"/>
                  </a:lnTo>
                  <a:lnTo>
                    <a:pt x="1021" y="1424"/>
                  </a:lnTo>
                  <a:lnTo>
                    <a:pt x="1034" y="1430"/>
                  </a:lnTo>
                  <a:lnTo>
                    <a:pt x="1051" y="1441"/>
                  </a:lnTo>
                  <a:lnTo>
                    <a:pt x="1073" y="1456"/>
                  </a:lnTo>
                  <a:lnTo>
                    <a:pt x="1093" y="1475"/>
                  </a:lnTo>
                  <a:lnTo>
                    <a:pt x="1112" y="1498"/>
                  </a:lnTo>
                  <a:lnTo>
                    <a:pt x="1124" y="1522"/>
                  </a:lnTo>
                  <a:lnTo>
                    <a:pt x="1130" y="1551"/>
                  </a:lnTo>
                  <a:lnTo>
                    <a:pt x="1132" y="1603"/>
                  </a:lnTo>
                  <a:lnTo>
                    <a:pt x="1130" y="1637"/>
                  </a:lnTo>
                  <a:lnTo>
                    <a:pt x="1123" y="1656"/>
                  </a:lnTo>
                  <a:lnTo>
                    <a:pt x="1113" y="1659"/>
                  </a:lnTo>
                  <a:lnTo>
                    <a:pt x="1104" y="1657"/>
                  </a:lnTo>
                  <a:lnTo>
                    <a:pt x="1103" y="1663"/>
                  </a:lnTo>
                  <a:lnTo>
                    <a:pt x="1104" y="1670"/>
                  </a:lnTo>
                  <a:lnTo>
                    <a:pt x="1106" y="1673"/>
                  </a:lnTo>
                  <a:lnTo>
                    <a:pt x="1113" y="1692"/>
                  </a:lnTo>
                  <a:lnTo>
                    <a:pt x="1101" y="1693"/>
                  </a:lnTo>
                  <a:lnTo>
                    <a:pt x="1088" y="1696"/>
                  </a:lnTo>
                  <a:lnTo>
                    <a:pt x="1077" y="1698"/>
                  </a:lnTo>
                  <a:lnTo>
                    <a:pt x="1064" y="1699"/>
                  </a:lnTo>
                  <a:lnTo>
                    <a:pt x="1052" y="1701"/>
                  </a:lnTo>
                  <a:lnTo>
                    <a:pt x="1040" y="1702"/>
                  </a:lnTo>
                  <a:lnTo>
                    <a:pt x="1028" y="1704"/>
                  </a:lnTo>
                  <a:lnTo>
                    <a:pt x="1015" y="1705"/>
                  </a:lnTo>
                  <a:lnTo>
                    <a:pt x="1015" y="1724"/>
                  </a:lnTo>
                  <a:lnTo>
                    <a:pt x="1029" y="1722"/>
                  </a:lnTo>
                  <a:lnTo>
                    <a:pt x="1044" y="1721"/>
                  </a:lnTo>
                  <a:lnTo>
                    <a:pt x="1058" y="1719"/>
                  </a:lnTo>
                  <a:lnTo>
                    <a:pt x="1074" y="1718"/>
                  </a:lnTo>
                  <a:lnTo>
                    <a:pt x="1088" y="1715"/>
                  </a:lnTo>
                  <a:lnTo>
                    <a:pt x="1103" y="1714"/>
                  </a:lnTo>
                  <a:lnTo>
                    <a:pt x="1117" y="1711"/>
                  </a:lnTo>
                  <a:lnTo>
                    <a:pt x="1132" y="1708"/>
                  </a:lnTo>
                  <a:lnTo>
                    <a:pt x="1137" y="1706"/>
                  </a:lnTo>
                  <a:lnTo>
                    <a:pt x="1143" y="1706"/>
                  </a:lnTo>
                  <a:lnTo>
                    <a:pt x="1149" y="1708"/>
                  </a:lnTo>
                  <a:lnTo>
                    <a:pt x="1156" y="1709"/>
                  </a:lnTo>
                  <a:lnTo>
                    <a:pt x="1166" y="1712"/>
                  </a:lnTo>
                  <a:lnTo>
                    <a:pt x="1173" y="1715"/>
                  </a:lnTo>
                  <a:lnTo>
                    <a:pt x="1179" y="1717"/>
                  </a:lnTo>
                  <a:lnTo>
                    <a:pt x="1188" y="1717"/>
                  </a:lnTo>
                  <a:lnTo>
                    <a:pt x="1195" y="1714"/>
                  </a:lnTo>
                  <a:lnTo>
                    <a:pt x="1207" y="1709"/>
                  </a:lnTo>
                  <a:lnTo>
                    <a:pt x="1220" y="1702"/>
                  </a:lnTo>
                  <a:lnTo>
                    <a:pt x="1235" y="1695"/>
                  </a:lnTo>
                  <a:lnTo>
                    <a:pt x="1251" y="1685"/>
                  </a:lnTo>
                  <a:lnTo>
                    <a:pt x="1266" y="1675"/>
                  </a:lnTo>
                  <a:lnTo>
                    <a:pt x="1280" y="1665"/>
                  </a:lnTo>
                  <a:lnTo>
                    <a:pt x="1290" y="1653"/>
                  </a:lnTo>
                  <a:lnTo>
                    <a:pt x="1306" y="1646"/>
                  </a:lnTo>
                  <a:lnTo>
                    <a:pt x="1322" y="1639"/>
                  </a:lnTo>
                  <a:lnTo>
                    <a:pt x="1336" y="1630"/>
                  </a:lnTo>
                  <a:lnTo>
                    <a:pt x="1352" y="1621"/>
                  </a:lnTo>
                  <a:lnTo>
                    <a:pt x="1366" y="1611"/>
                  </a:lnTo>
                  <a:lnTo>
                    <a:pt x="1381" y="1603"/>
                  </a:lnTo>
                  <a:lnTo>
                    <a:pt x="1395" y="1593"/>
                  </a:lnTo>
                  <a:lnTo>
                    <a:pt x="1410" y="1583"/>
                  </a:lnTo>
                  <a:lnTo>
                    <a:pt x="1401" y="1565"/>
                  </a:lnTo>
                  <a:lnTo>
                    <a:pt x="1389" y="1574"/>
                  </a:lnTo>
                  <a:lnTo>
                    <a:pt x="1378" y="1583"/>
                  </a:lnTo>
                  <a:lnTo>
                    <a:pt x="1365" y="1590"/>
                  </a:lnTo>
                  <a:lnTo>
                    <a:pt x="1353" y="1597"/>
                  </a:lnTo>
                  <a:lnTo>
                    <a:pt x="1340" y="1606"/>
                  </a:lnTo>
                  <a:lnTo>
                    <a:pt x="1328" y="1613"/>
                  </a:lnTo>
                  <a:lnTo>
                    <a:pt x="1315" y="1619"/>
                  </a:lnTo>
                  <a:lnTo>
                    <a:pt x="1302" y="1626"/>
                  </a:lnTo>
                  <a:lnTo>
                    <a:pt x="1304" y="1606"/>
                  </a:lnTo>
                  <a:lnTo>
                    <a:pt x="1304" y="1585"/>
                  </a:lnTo>
                  <a:lnTo>
                    <a:pt x="1306" y="1567"/>
                  </a:lnTo>
                  <a:lnTo>
                    <a:pt x="1310" y="1551"/>
                  </a:lnTo>
                  <a:lnTo>
                    <a:pt x="1320" y="1535"/>
                  </a:lnTo>
                  <a:lnTo>
                    <a:pt x="1333" y="1521"/>
                  </a:lnTo>
                  <a:lnTo>
                    <a:pt x="1342" y="1505"/>
                  </a:lnTo>
                  <a:lnTo>
                    <a:pt x="1342" y="1486"/>
                  </a:lnTo>
                  <a:lnTo>
                    <a:pt x="1336" y="1472"/>
                  </a:lnTo>
                  <a:lnTo>
                    <a:pt x="1328" y="1460"/>
                  </a:lnTo>
                  <a:lnTo>
                    <a:pt x="1319" y="1450"/>
                  </a:lnTo>
                  <a:lnTo>
                    <a:pt x="1310" y="1441"/>
                  </a:lnTo>
                  <a:lnTo>
                    <a:pt x="1316" y="1437"/>
                  </a:lnTo>
                  <a:lnTo>
                    <a:pt x="1323" y="1431"/>
                  </a:lnTo>
                  <a:lnTo>
                    <a:pt x="1329" y="1427"/>
                  </a:lnTo>
                  <a:lnTo>
                    <a:pt x="1335" y="1423"/>
                  </a:lnTo>
                  <a:lnTo>
                    <a:pt x="1326" y="1405"/>
                  </a:lnTo>
                  <a:lnTo>
                    <a:pt x="1322" y="1408"/>
                  </a:lnTo>
                  <a:lnTo>
                    <a:pt x="1317" y="1413"/>
                  </a:lnTo>
                  <a:lnTo>
                    <a:pt x="1313" y="1417"/>
                  </a:lnTo>
                  <a:lnTo>
                    <a:pt x="1307" y="1420"/>
                  </a:lnTo>
                  <a:lnTo>
                    <a:pt x="1310" y="1408"/>
                  </a:lnTo>
                  <a:lnTo>
                    <a:pt x="1313" y="1398"/>
                  </a:lnTo>
                  <a:lnTo>
                    <a:pt x="1319" y="1391"/>
                  </a:lnTo>
                  <a:lnTo>
                    <a:pt x="1330" y="1388"/>
                  </a:lnTo>
                  <a:lnTo>
                    <a:pt x="1345" y="1365"/>
                  </a:lnTo>
                  <a:lnTo>
                    <a:pt x="1339" y="1361"/>
                  </a:lnTo>
                  <a:lnTo>
                    <a:pt x="1335" y="1355"/>
                  </a:lnTo>
                  <a:lnTo>
                    <a:pt x="1330" y="1349"/>
                  </a:lnTo>
                  <a:lnTo>
                    <a:pt x="1328" y="1342"/>
                  </a:lnTo>
                  <a:lnTo>
                    <a:pt x="1328" y="1339"/>
                  </a:lnTo>
                  <a:lnTo>
                    <a:pt x="1326" y="1338"/>
                  </a:lnTo>
                  <a:lnTo>
                    <a:pt x="1326" y="1335"/>
                  </a:lnTo>
                  <a:lnTo>
                    <a:pt x="1325" y="1332"/>
                  </a:lnTo>
                  <a:lnTo>
                    <a:pt x="1364" y="1371"/>
                  </a:lnTo>
                  <a:lnTo>
                    <a:pt x="1362" y="1372"/>
                  </a:lnTo>
                  <a:lnTo>
                    <a:pt x="1362" y="1374"/>
                  </a:lnTo>
                  <a:lnTo>
                    <a:pt x="1361" y="1375"/>
                  </a:lnTo>
                  <a:lnTo>
                    <a:pt x="1359" y="1377"/>
                  </a:lnTo>
                  <a:lnTo>
                    <a:pt x="1356" y="1374"/>
                  </a:lnTo>
                  <a:lnTo>
                    <a:pt x="1352" y="1371"/>
                  </a:lnTo>
                  <a:lnTo>
                    <a:pt x="1348" y="1368"/>
                  </a:lnTo>
                  <a:lnTo>
                    <a:pt x="1345" y="1365"/>
                  </a:lnTo>
                  <a:lnTo>
                    <a:pt x="1330" y="1388"/>
                  </a:lnTo>
                  <a:lnTo>
                    <a:pt x="1332" y="1388"/>
                  </a:lnTo>
                  <a:lnTo>
                    <a:pt x="1333" y="1388"/>
                  </a:lnTo>
                  <a:lnTo>
                    <a:pt x="1333" y="1388"/>
                  </a:lnTo>
                  <a:lnTo>
                    <a:pt x="1335" y="1390"/>
                  </a:lnTo>
                  <a:lnTo>
                    <a:pt x="1336" y="1390"/>
                  </a:lnTo>
                  <a:lnTo>
                    <a:pt x="1339" y="1390"/>
                  </a:lnTo>
                  <a:lnTo>
                    <a:pt x="1340" y="1391"/>
                  </a:lnTo>
                  <a:lnTo>
                    <a:pt x="1342" y="1391"/>
                  </a:lnTo>
                  <a:lnTo>
                    <a:pt x="1338" y="1395"/>
                  </a:lnTo>
                  <a:lnTo>
                    <a:pt x="1335" y="1398"/>
                  </a:lnTo>
                  <a:lnTo>
                    <a:pt x="1330" y="1403"/>
                  </a:lnTo>
                  <a:lnTo>
                    <a:pt x="1326" y="1405"/>
                  </a:lnTo>
                  <a:lnTo>
                    <a:pt x="1335" y="1423"/>
                  </a:lnTo>
                  <a:lnTo>
                    <a:pt x="1340" y="1418"/>
                  </a:lnTo>
                  <a:lnTo>
                    <a:pt x="1346" y="1413"/>
                  </a:lnTo>
                  <a:lnTo>
                    <a:pt x="1352" y="1408"/>
                  </a:lnTo>
                  <a:lnTo>
                    <a:pt x="1358" y="1404"/>
                  </a:lnTo>
                  <a:lnTo>
                    <a:pt x="1359" y="1407"/>
                  </a:lnTo>
                  <a:lnTo>
                    <a:pt x="1362" y="1411"/>
                  </a:lnTo>
                  <a:lnTo>
                    <a:pt x="1365" y="1416"/>
                  </a:lnTo>
                  <a:lnTo>
                    <a:pt x="1371" y="1421"/>
                  </a:lnTo>
                  <a:lnTo>
                    <a:pt x="1379" y="1429"/>
                  </a:lnTo>
                  <a:lnTo>
                    <a:pt x="1382" y="1434"/>
                  </a:lnTo>
                  <a:lnTo>
                    <a:pt x="1382" y="1441"/>
                  </a:lnTo>
                  <a:lnTo>
                    <a:pt x="1384" y="1457"/>
                  </a:lnTo>
                  <a:lnTo>
                    <a:pt x="1388" y="1475"/>
                  </a:lnTo>
                  <a:lnTo>
                    <a:pt x="1395" y="1485"/>
                  </a:lnTo>
                  <a:lnTo>
                    <a:pt x="1401" y="1488"/>
                  </a:lnTo>
                  <a:lnTo>
                    <a:pt x="1405" y="1483"/>
                  </a:lnTo>
                  <a:lnTo>
                    <a:pt x="1407" y="1473"/>
                  </a:lnTo>
                  <a:lnTo>
                    <a:pt x="1410" y="1456"/>
                  </a:lnTo>
                  <a:lnTo>
                    <a:pt x="1410" y="1436"/>
                  </a:lnTo>
                  <a:lnTo>
                    <a:pt x="1408" y="1417"/>
                  </a:lnTo>
                  <a:lnTo>
                    <a:pt x="1484" y="1493"/>
                  </a:lnTo>
                  <a:lnTo>
                    <a:pt x="1474" y="1503"/>
                  </a:lnTo>
                  <a:lnTo>
                    <a:pt x="1464" y="1512"/>
                  </a:lnTo>
                  <a:lnTo>
                    <a:pt x="1454" y="1522"/>
                  </a:lnTo>
                  <a:lnTo>
                    <a:pt x="1444" y="1531"/>
                  </a:lnTo>
                  <a:lnTo>
                    <a:pt x="1434" y="1539"/>
                  </a:lnTo>
                  <a:lnTo>
                    <a:pt x="1423" y="1548"/>
                  </a:lnTo>
                  <a:lnTo>
                    <a:pt x="1412" y="1557"/>
                  </a:lnTo>
                  <a:lnTo>
                    <a:pt x="1401" y="1565"/>
                  </a:lnTo>
                  <a:lnTo>
                    <a:pt x="1410" y="1583"/>
                  </a:lnTo>
                  <a:lnTo>
                    <a:pt x="1421" y="1574"/>
                  </a:lnTo>
                  <a:lnTo>
                    <a:pt x="1433" y="1565"/>
                  </a:lnTo>
                  <a:lnTo>
                    <a:pt x="1444" y="1557"/>
                  </a:lnTo>
                  <a:lnTo>
                    <a:pt x="1456" y="1547"/>
                  </a:lnTo>
                  <a:lnTo>
                    <a:pt x="1466" y="1538"/>
                  </a:lnTo>
                  <a:lnTo>
                    <a:pt x="1477" y="1528"/>
                  </a:lnTo>
                  <a:lnTo>
                    <a:pt x="1487" y="1518"/>
                  </a:lnTo>
                  <a:lnTo>
                    <a:pt x="1499" y="1508"/>
                  </a:lnTo>
                  <a:lnTo>
                    <a:pt x="1617" y="1624"/>
                  </a:lnTo>
                  <a:lnTo>
                    <a:pt x="1585" y="1655"/>
                  </a:lnTo>
                  <a:lnTo>
                    <a:pt x="1554" y="1682"/>
                  </a:lnTo>
                  <a:lnTo>
                    <a:pt x="1519" y="1708"/>
                  </a:lnTo>
                  <a:lnTo>
                    <a:pt x="1484" y="1734"/>
                  </a:lnTo>
                  <a:lnTo>
                    <a:pt x="1448" y="1757"/>
                  </a:lnTo>
                  <a:lnTo>
                    <a:pt x="1411" y="1778"/>
                  </a:lnTo>
                  <a:lnTo>
                    <a:pt x="1374" y="1799"/>
                  </a:lnTo>
                  <a:lnTo>
                    <a:pt x="1335" y="1816"/>
                  </a:lnTo>
                  <a:lnTo>
                    <a:pt x="1294" y="1833"/>
                  </a:lnTo>
                  <a:lnTo>
                    <a:pt x="1253" y="1848"/>
                  </a:lnTo>
                  <a:lnTo>
                    <a:pt x="1211" y="1861"/>
                  </a:lnTo>
                  <a:lnTo>
                    <a:pt x="1168" y="1871"/>
                  </a:lnTo>
                  <a:lnTo>
                    <a:pt x="1124" y="1879"/>
                  </a:lnTo>
                  <a:lnTo>
                    <a:pt x="1081" y="1885"/>
                  </a:lnTo>
                  <a:lnTo>
                    <a:pt x="1035" y="1889"/>
                  </a:lnTo>
                  <a:lnTo>
                    <a:pt x="991" y="1892"/>
                  </a:lnTo>
                  <a:lnTo>
                    <a:pt x="983" y="1898"/>
                  </a:lnTo>
                  <a:lnTo>
                    <a:pt x="975" y="1902"/>
                  </a:lnTo>
                  <a:lnTo>
                    <a:pt x="965" y="1905"/>
                  </a:lnTo>
                  <a:lnTo>
                    <a:pt x="955" y="1907"/>
                  </a:lnTo>
                  <a:lnTo>
                    <a:pt x="943" y="1905"/>
                  </a:lnTo>
                  <a:lnTo>
                    <a:pt x="933" y="1902"/>
                  </a:lnTo>
                  <a:lnTo>
                    <a:pt x="923" y="1897"/>
                  </a:lnTo>
                  <a:lnTo>
                    <a:pt x="914" y="1891"/>
                  </a:lnTo>
                  <a:lnTo>
                    <a:pt x="871" y="1888"/>
                  </a:lnTo>
                  <a:lnTo>
                    <a:pt x="829" y="1882"/>
                  </a:lnTo>
                  <a:lnTo>
                    <a:pt x="787" y="1875"/>
                  </a:lnTo>
                  <a:lnTo>
                    <a:pt x="746" y="1866"/>
                  </a:lnTo>
                  <a:lnTo>
                    <a:pt x="705" y="1855"/>
                  </a:lnTo>
                  <a:lnTo>
                    <a:pt x="665" y="1842"/>
                  </a:lnTo>
                  <a:lnTo>
                    <a:pt x="626" y="1827"/>
                  </a:lnTo>
                  <a:lnTo>
                    <a:pt x="587" y="1812"/>
                  </a:lnTo>
                  <a:lnTo>
                    <a:pt x="548" y="1793"/>
                  </a:lnTo>
                  <a:lnTo>
                    <a:pt x="512" y="1774"/>
                  </a:lnTo>
                  <a:lnTo>
                    <a:pt x="475" y="1753"/>
                  </a:lnTo>
                  <a:lnTo>
                    <a:pt x="440" y="1729"/>
                  </a:lnTo>
                  <a:lnTo>
                    <a:pt x="406" y="1705"/>
                  </a:lnTo>
                  <a:lnTo>
                    <a:pt x="373" y="1678"/>
                  </a:lnTo>
                  <a:lnTo>
                    <a:pt x="341" y="1650"/>
                  </a:lnTo>
                  <a:lnTo>
                    <a:pt x="309" y="1620"/>
                  </a:lnTo>
                  <a:lnTo>
                    <a:pt x="308" y="1617"/>
                  </a:lnTo>
                  <a:lnTo>
                    <a:pt x="305" y="1616"/>
                  </a:lnTo>
                  <a:lnTo>
                    <a:pt x="304" y="1613"/>
                  </a:lnTo>
                  <a:lnTo>
                    <a:pt x="301" y="1610"/>
                  </a:lnTo>
                  <a:lnTo>
                    <a:pt x="419" y="1492"/>
                  </a:lnTo>
                  <a:lnTo>
                    <a:pt x="422" y="1495"/>
                  </a:lnTo>
                  <a:lnTo>
                    <a:pt x="423" y="1498"/>
                  </a:lnTo>
                  <a:lnTo>
                    <a:pt x="426" y="1499"/>
                  </a:lnTo>
                  <a:lnTo>
                    <a:pt x="427" y="1502"/>
                  </a:lnTo>
                  <a:lnTo>
                    <a:pt x="452" y="1525"/>
                  </a:lnTo>
                  <a:lnTo>
                    <a:pt x="476" y="1547"/>
                  </a:lnTo>
                  <a:lnTo>
                    <a:pt x="501" y="1567"/>
                  </a:lnTo>
                  <a:lnTo>
                    <a:pt x="528" y="1587"/>
                  </a:lnTo>
                  <a:lnTo>
                    <a:pt x="554" y="1604"/>
                  </a:lnTo>
                  <a:lnTo>
                    <a:pt x="583" y="1621"/>
                  </a:lnTo>
                  <a:lnTo>
                    <a:pt x="610" y="1637"/>
                  </a:lnTo>
                  <a:lnTo>
                    <a:pt x="639" y="1652"/>
                  </a:lnTo>
                  <a:lnTo>
                    <a:pt x="669" y="1665"/>
                  </a:lnTo>
                  <a:lnTo>
                    <a:pt x="698" y="1678"/>
                  </a:lnTo>
                  <a:lnTo>
                    <a:pt x="728" y="1688"/>
                  </a:lnTo>
                  <a:lnTo>
                    <a:pt x="760" y="1696"/>
                  </a:lnTo>
                  <a:lnTo>
                    <a:pt x="790" y="1705"/>
                  </a:lnTo>
                  <a:lnTo>
                    <a:pt x="822" y="1712"/>
                  </a:lnTo>
                  <a:lnTo>
                    <a:pt x="855" y="1717"/>
                  </a:lnTo>
                  <a:lnTo>
                    <a:pt x="887" y="1721"/>
                  </a:lnTo>
                  <a:lnTo>
                    <a:pt x="887" y="1702"/>
                  </a:lnTo>
                  <a:lnTo>
                    <a:pt x="855" y="1698"/>
                  </a:lnTo>
                  <a:lnTo>
                    <a:pt x="825" y="1693"/>
                  </a:lnTo>
                  <a:lnTo>
                    <a:pt x="793" y="1686"/>
                  </a:lnTo>
                  <a:lnTo>
                    <a:pt x="763" y="1679"/>
                  </a:lnTo>
                  <a:lnTo>
                    <a:pt x="733" y="1669"/>
                  </a:lnTo>
                  <a:lnTo>
                    <a:pt x="704" y="1659"/>
                  </a:lnTo>
                  <a:lnTo>
                    <a:pt x="675" y="1647"/>
                  </a:lnTo>
                  <a:lnTo>
                    <a:pt x="646" y="1634"/>
                  </a:lnTo>
                  <a:lnTo>
                    <a:pt x="619" y="1620"/>
                  </a:lnTo>
                  <a:lnTo>
                    <a:pt x="592" y="1606"/>
                  </a:lnTo>
                  <a:lnTo>
                    <a:pt x="564" y="1588"/>
                  </a:lnTo>
                  <a:lnTo>
                    <a:pt x="538" y="1571"/>
                  </a:lnTo>
                  <a:lnTo>
                    <a:pt x="512" y="1552"/>
                  </a:lnTo>
                  <a:lnTo>
                    <a:pt x="488" y="1532"/>
                  </a:lnTo>
                  <a:lnTo>
                    <a:pt x="463" y="1511"/>
                  </a:lnTo>
                  <a:lnTo>
                    <a:pt x="440" y="1489"/>
                  </a:lnTo>
                  <a:lnTo>
                    <a:pt x="439" y="1486"/>
                  </a:lnTo>
                  <a:lnTo>
                    <a:pt x="436" y="1483"/>
                  </a:lnTo>
                  <a:lnTo>
                    <a:pt x="435" y="1482"/>
                  </a:lnTo>
                  <a:lnTo>
                    <a:pt x="432" y="1479"/>
                  </a:lnTo>
                  <a:lnTo>
                    <a:pt x="435" y="1476"/>
                  </a:lnTo>
                  <a:lnTo>
                    <a:pt x="438" y="1476"/>
                  </a:lnTo>
                  <a:lnTo>
                    <a:pt x="442" y="1476"/>
                  </a:lnTo>
                  <a:lnTo>
                    <a:pt x="445" y="1476"/>
                  </a:lnTo>
                  <a:lnTo>
                    <a:pt x="449" y="1476"/>
                  </a:lnTo>
                  <a:lnTo>
                    <a:pt x="459" y="1475"/>
                  </a:lnTo>
                  <a:lnTo>
                    <a:pt x="468" y="1475"/>
                  </a:lnTo>
                  <a:lnTo>
                    <a:pt x="474" y="1475"/>
                  </a:lnTo>
                  <a:lnTo>
                    <a:pt x="479" y="1476"/>
                  </a:lnTo>
                  <a:lnTo>
                    <a:pt x="482" y="1477"/>
                  </a:lnTo>
                  <a:lnTo>
                    <a:pt x="487" y="1480"/>
                  </a:lnTo>
                  <a:lnTo>
                    <a:pt x="491" y="1483"/>
                  </a:lnTo>
                  <a:lnTo>
                    <a:pt x="495" y="1486"/>
                  </a:lnTo>
                  <a:lnTo>
                    <a:pt x="505" y="1490"/>
                  </a:lnTo>
                  <a:lnTo>
                    <a:pt x="515" y="1488"/>
                  </a:lnTo>
                  <a:lnTo>
                    <a:pt x="525" y="1479"/>
                  </a:lnTo>
                  <a:lnTo>
                    <a:pt x="535" y="1469"/>
                  </a:lnTo>
                  <a:lnTo>
                    <a:pt x="541" y="1465"/>
                  </a:lnTo>
                  <a:lnTo>
                    <a:pt x="550" y="1460"/>
                  </a:lnTo>
                  <a:lnTo>
                    <a:pt x="560" y="1457"/>
                  </a:lnTo>
                  <a:lnTo>
                    <a:pt x="570" y="1456"/>
                  </a:lnTo>
                  <a:lnTo>
                    <a:pt x="582" y="1453"/>
                  </a:lnTo>
                  <a:lnTo>
                    <a:pt x="592" y="1452"/>
                  </a:lnTo>
                  <a:lnTo>
                    <a:pt x="602" y="1450"/>
                  </a:lnTo>
                  <a:lnTo>
                    <a:pt x="610" y="1447"/>
                  </a:lnTo>
                  <a:lnTo>
                    <a:pt x="615" y="1446"/>
                  </a:lnTo>
                  <a:lnTo>
                    <a:pt x="618" y="1443"/>
                  </a:lnTo>
                  <a:lnTo>
                    <a:pt x="619" y="1441"/>
                  </a:lnTo>
                  <a:lnTo>
                    <a:pt x="620" y="1440"/>
                  </a:lnTo>
                  <a:lnTo>
                    <a:pt x="635" y="1450"/>
                  </a:lnTo>
                  <a:lnTo>
                    <a:pt x="651" y="1460"/>
                  </a:lnTo>
                  <a:lnTo>
                    <a:pt x="665" y="1469"/>
                  </a:lnTo>
                  <a:lnTo>
                    <a:pt x="681" y="1479"/>
                  </a:lnTo>
                  <a:lnTo>
                    <a:pt x="697" y="1486"/>
                  </a:lnTo>
                  <a:lnTo>
                    <a:pt x="713" y="1495"/>
                  </a:lnTo>
                  <a:lnTo>
                    <a:pt x="728" y="1502"/>
                  </a:lnTo>
                  <a:lnTo>
                    <a:pt x="746" y="1509"/>
                  </a:lnTo>
                  <a:lnTo>
                    <a:pt x="762" y="1515"/>
                  </a:lnTo>
                  <a:lnTo>
                    <a:pt x="779" y="1521"/>
                  </a:lnTo>
                  <a:lnTo>
                    <a:pt x="796" y="1526"/>
                  </a:lnTo>
                  <a:lnTo>
                    <a:pt x="813" y="1532"/>
                  </a:lnTo>
                  <a:lnTo>
                    <a:pt x="831" y="1537"/>
                  </a:lnTo>
                  <a:lnTo>
                    <a:pt x="848" y="1541"/>
                  </a:lnTo>
                  <a:lnTo>
                    <a:pt x="865" y="1544"/>
                  </a:lnTo>
                  <a:lnTo>
                    <a:pt x="884" y="1547"/>
                  </a:lnTo>
                  <a:lnTo>
                    <a:pt x="883" y="1528"/>
                  </a:lnTo>
                  <a:lnTo>
                    <a:pt x="864" y="1525"/>
                  </a:lnTo>
                  <a:lnTo>
                    <a:pt x="845" y="1521"/>
                  </a:lnTo>
                  <a:lnTo>
                    <a:pt x="828" y="1516"/>
                  </a:lnTo>
                  <a:lnTo>
                    <a:pt x="809" y="1512"/>
                  </a:lnTo>
                  <a:lnTo>
                    <a:pt x="790" y="1506"/>
                  </a:lnTo>
                  <a:lnTo>
                    <a:pt x="773" y="1501"/>
                  </a:lnTo>
                  <a:lnTo>
                    <a:pt x="756" y="1493"/>
                  </a:lnTo>
                  <a:lnTo>
                    <a:pt x="739" y="1486"/>
                  </a:lnTo>
                  <a:lnTo>
                    <a:pt x="721" y="1477"/>
                  </a:lnTo>
                  <a:lnTo>
                    <a:pt x="704" y="1470"/>
                  </a:lnTo>
                  <a:lnTo>
                    <a:pt x="688" y="1462"/>
                  </a:lnTo>
                  <a:lnTo>
                    <a:pt x="671" y="1452"/>
                  </a:lnTo>
                  <a:lnTo>
                    <a:pt x="655" y="1441"/>
                  </a:lnTo>
                  <a:lnTo>
                    <a:pt x="639" y="1431"/>
                  </a:lnTo>
                  <a:lnTo>
                    <a:pt x="623" y="1420"/>
                  </a:lnTo>
                  <a:lnTo>
                    <a:pt x="609" y="1408"/>
                  </a:lnTo>
                  <a:lnTo>
                    <a:pt x="607" y="1405"/>
                  </a:lnTo>
                  <a:lnTo>
                    <a:pt x="606" y="1403"/>
                  </a:lnTo>
                  <a:lnTo>
                    <a:pt x="605" y="1400"/>
                  </a:lnTo>
                  <a:lnTo>
                    <a:pt x="603" y="1397"/>
                  </a:lnTo>
                  <a:lnTo>
                    <a:pt x="593" y="1384"/>
                  </a:lnTo>
                  <a:lnTo>
                    <a:pt x="584" y="1377"/>
                  </a:lnTo>
                  <a:lnTo>
                    <a:pt x="579" y="1372"/>
                  </a:lnTo>
                  <a:lnTo>
                    <a:pt x="574" y="1361"/>
                  </a:lnTo>
                  <a:lnTo>
                    <a:pt x="573" y="1355"/>
                  </a:lnTo>
                  <a:lnTo>
                    <a:pt x="571" y="1351"/>
                  </a:lnTo>
                  <a:lnTo>
                    <a:pt x="569" y="1348"/>
                  </a:lnTo>
                  <a:lnTo>
                    <a:pt x="564" y="1346"/>
                  </a:lnTo>
                  <a:lnTo>
                    <a:pt x="648" y="1263"/>
                  </a:lnTo>
                  <a:lnTo>
                    <a:pt x="636" y="1249"/>
                  </a:lnTo>
                  <a:lnTo>
                    <a:pt x="541" y="1342"/>
                  </a:lnTo>
                  <a:lnTo>
                    <a:pt x="538" y="1339"/>
                  </a:lnTo>
                  <a:lnTo>
                    <a:pt x="535" y="1335"/>
                  </a:lnTo>
                  <a:lnTo>
                    <a:pt x="533" y="1332"/>
                  </a:lnTo>
                  <a:lnTo>
                    <a:pt x="530" y="1329"/>
                  </a:lnTo>
                  <a:lnTo>
                    <a:pt x="531" y="1323"/>
                  </a:lnTo>
                  <a:lnTo>
                    <a:pt x="533" y="1318"/>
                  </a:lnTo>
                  <a:lnTo>
                    <a:pt x="534" y="1312"/>
                  </a:lnTo>
                  <a:lnTo>
                    <a:pt x="535" y="1306"/>
                  </a:lnTo>
                  <a:lnTo>
                    <a:pt x="535" y="1293"/>
                  </a:lnTo>
                  <a:lnTo>
                    <a:pt x="533" y="1279"/>
                  </a:lnTo>
                  <a:lnTo>
                    <a:pt x="527" y="1263"/>
                  </a:lnTo>
                  <a:lnTo>
                    <a:pt x="517" y="1246"/>
                  </a:lnTo>
                  <a:lnTo>
                    <a:pt x="507" y="1230"/>
                  </a:lnTo>
                  <a:lnTo>
                    <a:pt x="501" y="1220"/>
                  </a:lnTo>
                  <a:lnTo>
                    <a:pt x="498" y="1208"/>
                  </a:lnTo>
                  <a:lnTo>
                    <a:pt x="499" y="1195"/>
                  </a:lnTo>
                  <a:lnTo>
                    <a:pt x="502" y="1182"/>
                  </a:lnTo>
                  <a:lnTo>
                    <a:pt x="504" y="1172"/>
                  </a:lnTo>
                  <a:lnTo>
                    <a:pt x="504" y="1164"/>
                  </a:lnTo>
                  <a:lnTo>
                    <a:pt x="499" y="1152"/>
                  </a:lnTo>
                  <a:lnTo>
                    <a:pt x="494" y="1139"/>
                  </a:lnTo>
                  <a:lnTo>
                    <a:pt x="491" y="1128"/>
                  </a:lnTo>
                  <a:lnTo>
                    <a:pt x="487" y="1118"/>
                  </a:lnTo>
                  <a:lnTo>
                    <a:pt x="481" y="1109"/>
                  </a:lnTo>
                  <a:lnTo>
                    <a:pt x="475" y="1099"/>
                  </a:lnTo>
                  <a:lnTo>
                    <a:pt x="471" y="1086"/>
                  </a:lnTo>
                  <a:lnTo>
                    <a:pt x="471" y="1071"/>
                  </a:lnTo>
                  <a:lnTo>
                    <a:pt x="474" y="1056"/>
                  </a:lnTo>
                  <a:lnTo>
                    <a:pt x="479" y="1043"/>
                  </a:lnTo>
                  <a:lnTo>
                    <a:pt x="485" y="1033"/>
                  </a:lnTo>
                  <a:lnTo>
                    <a:pt x="491" y="1028"/>
                  </a:lnTo>
                  <a:lnTo>
                    <a:pt x="492" y="1027"/>
                  </a:lnTo>
                  <a:lnTo>
                    <a:pt x="495" y="1024"/>
                  </a:lnTo>
                  <a:lnTo>
                    <a:pt x="501" y="1017"/>
                  </a:lnTo>
                  <a:lnTo>
                    <a:pt x="508" y="1007"/>
                  </a:lnTo>
                  <a:lnTo>
                    <a:pt x="517" y="995"/>
                  </a:lnTo>
                  <a:lnTo>
                    <a:pt x="523" y="986"/>
                  </a:lnTo>
                  <a:lnTo>
                    <a:pt x="527" y="976"/>
                  </a:lnTo>
                  <a:lnTo>
                    <a:pt x="531" y="965"/>
                  </a:lnTo>
                  <a:lnTo>
                    <a:pt x="534" y="955"/>
                  </a:lnTo>
                  <a:lnTo>
                    <a:pt x="564" y="955"/>
                  </a:lnTo>
                  <a:lnTo>
                    <a:pt x="569" y="959"/>
                  </a:lnTo>
                  <a:lnTo>
                    <a:pt x="573" y="963"/>
                  </a:lnTo>
                  <a:lnTo>
                    <a:pt x="579" y="969"/>
                  </a:lnTo>
                  <a:lnTo>
                    <a:pt x="584" y="974"/>
                  </a:lnTo>
                  <a:lnTo>
                    <a:pt x="584" y="984"/>
                  </a:lnTo>
                  <a:lnTo>
                    <a:pt x="586" y="994"/>
                  </a:lnTo>
                  <a:lnTo>
                    <a:pt x="587" y="1005"/>
                  </a:lnTo>
                  <a:lnTo>
                    <a:pt x="589" y="1015"/>
                  </a:lnTo>
                  <a:lnTo>
                    <a:pt x="584" y="1018"/>
                  </a:lnTo>
                  <a:lnTo>
                    <a:pt x="580" y="1022"/>
                  </a:lnTo>
                  <a:lnTo>
                    <a:pt x="574" y="1027"/>
                  </a:lnTo>
                  <a:lnTo>
                    <a:pt x="570" y="1031"/>
                  </a:lnTo>
                  <a:lnTo>
                    <a:pt x="566" y="1041"/>
                  </a:lnTo>
                  <a:lnTo>
                    <a:pt x="571" y="1051"/>
                  </a:lnTo>
                  <a:lnTo>
                    <a:pt x="577" y="1057"/>
                  </a:lnTo>
                  <a:lnTo>
                    <a:pt x="582" y="1060"/>
                  </a:lnTo>
                  <a:lnTo>
                    <a:pt x="597" y="1063"/>
                  </a:lnTo>
                  <a:lnTo>
                    <a:pt x="602" y="1077"/>
                  </a:lnTo>
                  <a:lnTo>
                    <a:pt x="607" y="1093"/>
                  </a:lnTo>
                  <a:lnTo>
                    <a:pt x="613" y="1107"/>
                  </a:lnTo>
                  <a:lnTo>
                    <a:pt x="619" y="1122"/>
                  </a:lnTo>
                  <a:lnTo>
                    <a:pt x="626" y="1136"/>
                  </a:lnTo>
                  <a:lnTo>
                    <a:pt x="633" y="1149"/>
                  </a:lnTo>
                  <a:lnTo>
                    <a:pt x="641" y="1164"/>
                  </a:lnTo>
                  <a:lnTo>
                    <a:pt x="649" y="1177"/>
                  </a:lnTo>
                  <a:lnTo>
                    <a:pt x="664" y="1164"/>
                  </a:lnTo>
                  <a:lnTo>
                    <a:pt x="656" y="1152"/>
                  </a:lnTo>
                  <a:lnTo>
                    <a:pt x="649" y="1141"/>
                  </a:lnTo>
                  <a:lnTo>
                    <a:pt x="643" y="1129"/>
                  </a:lnTo>
                  <a:lnTo>
                    <a:pt x="636" y="1116"/>
                  </a:lnTo>
                  <a:lnTo>
                    <a:pt x="632" y="1105"/>
                  </a:lnTo>
                  <a:lnTo>
                    <a:pt x="626" y="1092"/>
                  </a:lnTo>
                  <a:lnTo>
                    <a:pt x="622" y="1079"/>
                  </a:lnTo>
                  <a:lnTo>
                    <a:pt x="618" y="1066"/>
                  </a:lnTo>
                  <a:lnTo>
                    <a:pt x="620" y="1067"/>
                  </a:lnTo>
                  <a:lnTo>
                    <a:pt x="622" y="1067"/>
                  </a:lnTo>
                  <a:lnTo>
                    <a:pt x="625" y="1067"/>
                  </a:lnTo>
                  <a:lnTo>
                    <a:pt x="631" y="1067"/>
                  </a:lnTo>
                  <a:lnTo>
                    <a:pt x="638" y="1067"/>
                  </a:lnTo>
                  <a:lnTo>
                    <a:pt x="645" y="1067"/>
                  </a:lnTo>
                  <a:lnTo>
                    <a:pt x="654" y="1069"/>
                  </a:lnTo>
                  <a:lnTo>
                    <a:pt x="662" y="1069"/>
                  </a:lnTo>
                  <a:lnTo>
                    <a:pt x="671" y="1070"/>
                  </a:lnTo>
                  <a:lnTo>
                    <a:pt x="679" y="1073"/>
                  </a:lnTo>
                  <a:lnTo>
                    <a:pt x="690" y="1080"/>
                  </a:lnTo>
                  <a:lnTo>
                    <a:pt x="700" y="1089"/>
                  </a:lnTo>
                  <a:lnTo>
                    <a:pt x="710" y="1099"/>
                  </a:lnTo>
                  <a:lnTo>
                    <a:pt x="718" y="1107"/>
                  </a:lnTo>
                  <a:lnTo>
                    <a:pt x="726" y="1116"/>
                  </a:lnTo>
                  <a:lnTo>
                    <a:pt x="731" y="1122"/>
                  </a:lnTo>
                  <a:lnTo>
                    <a:pt x="733" y="1123"/>
                  </a:lnTo>
                  <a:lnTo>
                    <a:pt x="746" y="1139"/>
                  </a:lnTo>
                  <a:lnTo>
                    <a:pt x="688" y="1197"/>
                  </a:lnTo>
                  <a:lnTo>
                    <a:pt x="682" y="1188"/>
                  </a:lnTo>
                  <a:lnTo>
                    <a:pt x="675" y="1179"/>
                  </a:lnTo>
                  <a:lnTo>
                    <a:pt x="669" y="1172"/>
                  </a:lnTo>
                  <a:lnTo>
                    <a:pt x="664" y="1164"/>
                  </a:lnTo>
                  <a:lnTo>
                    <a:pt x="649" y="1177"/>
                  </a:lnTo>
                  <a:lnTo>
                    <a:pt x="655" y="1185"/>
                  </a:lnTo>
                  <a:lnTo>
                    <a:pt x="661" y="1192"/>
                  </a:lnTo>
                  <a:lnTo>
                    <a:pt x="668" y="1201"/>
                  </a:lnTo>
                  <a:lnTo>
                    <a:pt x="675" y="1210"/>
                  </a:lnTo>
                  <a:lnTo>
                    <a:pt x="636" y="1249"/>
                  </a:lnTo>
                  <a:lnTo>
                    <a:pt x="648" y="1263"/>
                  </a:lnTo>
                  <a:lnTo>
                    <a:pt x="687" y="1224"/>
                  </a:lnTo>
                  <a:lnTo>
                    <a:pt x="690" y="1227"/>
                  </a:lnTo>
                  <a:lnTo>
                    <a:pt x="692" y="1228"/>
                  </a:lnTo>
                  <a:lnTo>
                    <a:pt x="694" y="1231"/>
                  </a:lnTo>
                  <a:lnTo>
                    <a:pt x="697" y="1234"/>
                  </a:lnTo>
                  <a:lnTo>
                    <a:pt x="707" y="1244"/>
                  </a:lnTo>
                  <a:lnTo>
                    <a:pt x="718" y="1254"/>
                  </a:lnTo>
                  <a:lnTo>
                    <a:pt x="730" y="1263"/>
                  </a:lnTo>
                  <a:lnTo>
                    <a:pt x="741" y="1272"/>
                  </a:lnTo>
                  <a:lnTo>
                    <a:pt x="754" y="1280"/>
                  </a:lnTo>
                  <a:lnTo>
                    <a:pt x="766" y="1289"/>
                  </a:lnTo>
                  <a:lnTo>
                    <a:pt x="779" y="1296"/>
                  </a:lnTo>
                  <a:lnTo>
                    <a:pt x="792" y="1303"/>
                  </a:lnTo>
                  <a:lnTo>
                    <a:pt x="793" y="1299"/>
                  </a:lnTo>
                  <a:lnTo>
                    <a:pt x="795" y="1295"/>
                  </a:lnTo>
                  <a:lnTo>
                    <a:pt x="798" y="1290"/>
                  </a:lnTo>
                  <a:lnTo>
                    <a:pt x="800" y="1286"/>
                  </a:lnTo>
                  <a:lnTo>
                    <a:pt x="787" y="1279"/>
                  </a:lnTo>
                  <a:lnTo>
                    <a:pt x="776" y="1272"/>
                  </a:lnTo>
                  <a:lnTo>
                    <a:pt x="764" y="1264"/>
                  </a:lnTo>
                  <a:lnTo>
                    <a:pt x="753" y="1257"/>
                  </a:lnTo>
                  <a:lnTo>
                    <a:pt x="741" y="1249"/>
                  </a:lnTo>
                  <a:lnTo>
                    <a:pt x="731" y="1240"/>
                  </a:lnTo>
                  <a:lnTo>
                    <a:pt x="720" y="1230"/>
                  </a:lnTo>
                  <a:lnTo>
                    <a:pt x="710" y="1220"/>
                  </a:lnTo>
                  <a:lnTo>
                    <a:pt x="707" y="1217"/>
                  </a:lnTo>
                  <a:lnTo>
                    <a:pt x="705" y="1215"/>
                  </a:lnTo>
                  <a:lnTo>
                    <a:pt x="703" y="1213"/>
                  </a:lnTo>
                  <a:lnTo>
                    <a:pt x="700" y="1210"/>
                  </a:lnTo>
                  <a:lnTo>
                    <a:pt x="842" y="1069"/>
                  </a:lnTo>
                  <a:lnTo>
                    <a:pt x="836" y="1067"/>
                  </a:lnTo>
                  <a:lnTo>
                    <a:pt x="832" y="1066"/>
                  </a:lnTo>
                  <a:lnTo>
                    <a:pt x="826" y="1066"/>
                  </a:lnTo>
                  <a:lnTo>
                    <a:pt x="821" y="1064"/>
                  </a:lnTo>
                  <a:lnTo>
                    <a:pt x="773" y="1110"/>
                  </a:lnTo>
                  <a:lnTo>
                    <a:pt x="775" y="1094"/>
                  </a:lnTo>
                  <a:lnTo>
                    <a:pt x="773" y="1079"/>
                  </a:lnTo>
                  <a:lnTo>
                    <a:pt x="772" y="1067"/>
                  </a:lnTo>
                  <a:lnTo>
                    <a:pt x="772" y="1063"/>
                  </a:lnTo>
                  <a:lnTo>
                    <a:pt x="798" y="1053"/>
                  </a:lnTo>
                  <a:lnTo>
                    <a:pt x="766" y="1043"/>
                  </a:lnTo>
                  <a:lnTo>
                    <a:pt x="740" y="1030"/>
                  </a:lnTo>
                  <a:lnTo>
                    <a:pt x="718" y="1014"/>
                  </a:lnTo>
                  <a:lnTo>
                    <a:pt x="701" y="997"/>
                  </a:lnTo>
                  <a:lnTo>
                    <a:pt x="688" y="979"/>
                  </a:lnTo>
                  <a:lnTo>
                    <a:pt x="677" y="963"/>
                  </a:lnTo>
                  <a:lnTo>
                    <a:pt x="668" y="948"/>
                  </a:lnTo>
                  <a:lnTo>
                    <a:pt x="661" y="933"/>
                  </a:lnTo>
                  <a:lnTo>
                    <a:pt x="649" y="903"/>
                  </a:lnTo>
                  <a:lnTo>
                    <a:pt x="645" y="870"/>
                  </a:lnTo>
                  <a:lnTo>
                    <a:pt x="642" y="841"/>
                  </a:lnTo>
                  <a:lnTo>
                    <a:pt x="642" y="830"/>
                  </a:lnTo>
                  <a:lnTo>
                    <a:pt x="641" y="831"/>
                  </a:lnTo>
                  <a:lnTo>
                    <a:pt x="638" y="834"/>
                  </a:lnTo>
                  <a:lnTo>
                    <a:pt x="631" y="837"/>
                  </a:lnTo>
                  <a:lnTo>
                    <a:pt x="623" y="842"/>
                  </a:lnTo>
                  <a:lnTo>
                    <a:pt x="626" y="835"/>
                  </a:lnTo>
                  <a:lnTo>
                    <a:pt x="631" y="827"/>
                  </a:lnTo>
                  <a:lnTo>
                    <a:pt x="633" y="819"/>
                  </a:lnTo>
                  <a:lnTo>
                    <a:pt x="636" y="812"/>
                  </a:lnTo>
                  <a:lnTo>
                    <a:pt x="638" y="798"/>
                  </a:lnTo>
                  <a:lnTo>
                    <a:pt x="639" y="783"/>
                  </a:lnTo>
                  <a:lnTo>
                    <a:pt x="642" y="769"/>
                  </a:lnTo>
                  <a:lnTo>
                    <a:pt x="646" y="756"/>
                  </a:lnTo>
                  <a:lnTo>
                    <a:pt x="639" y="768"/>
                  </a:lnTo>
                  <a:lnTo>
                    <a:pt x="632" y="781"/>
                  </a:lnTo>
                  <a:lnTo>
                    <a:pt x="626" y="794"/>
                  </a:lnTo>
                  <a:lnTo>
                    <a:pt x="619" y="805"/>
                  </a:lnTo>
                  <a:lnTo>
                    <a:pt x="613" y="819"/>
                  </a:lnTo>
                  <a:lnTo>
                    <a:pt x="609" y="832"/>
                  </a:lnTo>
                  <a:lnTo>
                    <a:pt x="603" y="845"/>
                  </a:lnTo>
                  <a:lnTo>
                    <a:pt x="599" y="860"/>
                  </a:lnTo>
                  <a:lnTo>
                    <a:pt x="592" y="864"/>
                  </a:lnTo>
                  <a:lnTo>
                    <a:pt x="584" y="868"/>
                  </a:lnTo>
                  <a:lnTo>
                    <a:pt x="579" y="871"/>
                  </a:lnTo>
                  <a:lnTo>
                    <a:pt x="574" y="873"/>
                  </a:lnTo>
                  <a:lnTo>
                    <a:pt x="569" y="876"/>
                  </a:lnTo>
                  <a:lnTo>
                    <a:pt x="561" y="881"/>
                  </a:lnTo>
                  <a:lnTo>
                    <a:pt x="553" y="889"/>
                  </a:lnTo>
                  <a:lnTo>
                    <a:pt x="544" y="897"/>
                  </a:lnTo>
                  <a:lnTo>
                    <a:pt x="535" y="906"/>
                  </a:lnTo>
                  <a:lnTo>
                    <a:pt x="527" y="916"/>
                  </a:lnTo>
                  <a:lnTo>
                    <a:pt x="520" y="923"/>
                  </a:lnTo>
                  <a:lnTo>
                    <a:pt x="514" y="930"/>
                  </a:lnTo>
                  <a:lnTo>
                    <a:pt x="512" y="932"/>
                  </a:lnTo>
                  <a:lnTo>
                    <a:pt x="511" y="933"/>
                  </a:lnTo>
                  <a:lnTo>
                    <a:pt x="510" y="935"/>
                  </a:lnTo>
                  <a:lnTo>
                    <a:pt x="508" y="936"/>
                  </a:lnTo>
                  <a:lnTo>
                    <a:pt x="435" y="936"/>
                  </a:lnTo>
                  <a:lnTo>
                    <a:pt x="432" y="955"/>
                  </a:lnTo>
                  <a:lnTo>
                    <a:pt x="491" y="955"/>
                  </a:lnTo>
                  <a:lnTo>
                    <a:pt x="485" y="963"/>
                  </a:lnTo>
                  <a:lnTo>
                    <a:pt x="479" y="969"/>
                  </a:lnTo>
                  <a:lnTo>
                    <a:pt x="475" y="975"/>
                  </a:lnTo>
                  <a:lnTo>
                    <a:pt x="474" y="976"/>
                  </a:lnTo>
                  <a:lnTo>
                    <a:pt x="478" y="1010"/>
                  </a:lnTo>
                  <a:lnTo>
                    <a:pt x="442" y="1067"/>
                  </a:lnTo>
                  <a:lnTo>
                    <a:pt x="420" y="1070"/>
                  </a:lnTo>
                  <a:lnTo>
                    <a:pt x="404" y="1057"/>
                  </a:lnTo>
                  <a:lnTo>
                    <a:pt x="403" y="1043"/>
                  </a:lnTo>
                  <a:lnTo>
                    <a:pt x="400" y="1027"/>
                  </a:lnTo>
                  <a:lnTo>
                    <a:pt x="399" y="1012"/>
                  </a:lnTo>
                  <a:lnTo>
                    <a:pt x="397" y="998"/>
                  </a:lnTo>
                  <a:lnTo>
                    <a:pt x="379" y="999"/>
                  </a:lnTo>
                  <a:lnTo>
                    <a:pt x="380" y="1012"/>
                  </a:lnTo>
                  <a:lnTo>
                    <a:pt x="381" y="1024"/>
                  </a:lnTo>
                  <a:lnTo>
                    <a:pt x="383" y="1037"/>
                  </a:lnTo>
                  <a:lnTo>
                    <a:pt x="384" y="1048"/>
                  </a:lnTo>
                  <a:lnTo>
                    <a:pt x="377" y="1050"/>
                  </a:lnTo>
                  <a:lnTo>
                    <a:pt x="368" y="1053"/>
                  </a:lnTo>
                  <a:lnTo>
                    <a:pt x="357" y="1057"/>
                  </a:lnTo>
                  <a:lnTo>
                    <a:pt x="344" y="1063"/>
                  </a:lnTo>
                  <a:lnTo>
                    <a:pt x="330" y="1071"/>
                  </a:lnTo>
                  <a:lnTo>
                    <a:pt x="319" y="1083"/>
                  </a:lnTo>
                  <a:lnTo>
                    <a:pt x="311" y="1096"/>
                  </a:lnTo>
                  <a:lnTo>
                    <a:pt x="305" y="1109"/>
                  </a:lnTo>
                  <a:lnTo>
                    <a:pt x="301" y="1123"/>
                  </a:lnTo>
                  <a:lnTo>
                    <a:pt x="299" y="1136"/>
                  </a:lnTo>
                  <a:lnTo>
                    <a:pt x="298" y="1151"/>
                  </a:lnTo>
                  <a:lnTo>
                    <a:pt x="298" y="1164"/>
                  </a:lnTo>
                  <a:lnTo>
                    <a:pt x="295" y="1181"/>
                  </a:lnTo>
                  <a:lnTo>
                    <a:pt x="289" y="1188"/>
                  </a:lnTo>
                  <a:lnTo>
                    <a:pt x="283" y="1188"/>
                  </a:lnTo>
                  <a:lnTo>
                    <a:pt x="281" y="1188"/>
                  </a:lnTo>
                  <a:lnTo>
                    <a:pt x="275" y="1185"/>
                  </a:lnTo>
                  <a:lnTo>
                    <a:pt x="268" y="1182"/>
                  </a:lnTo>
                  <a:lnTo>
                    <a:pt x="262" y="1179"/>
                  </a:lnTo>
                  <a:lnTo>
                    <a:pt x="255" y="1178"/>
                  </a:lnTo>
                  <a:lnTo>
                    <a:pt x="245" y="1138"/>
                  </a:lnTo>
                  <a:lnTo>
                    <a:pt x="236" y="1097"/>
                  </a:lnTo>
                  <a:lnTo>
                    <a:pt x="229" y="1056"/>
                  </a:lnTo>
                  <a:lnTo>
                    <a:pt x="224" y="1012"/>
                  </a:lnTo>
                  <a:lnTo>
                    <a:pt x="206" y="1012"/>
                  </a:lnTo>
                  <a:lnTo>
                    <a:pt x="210" y="1054"/>
                  </a:lnTo>
                  <a:lnTo>
                    <a:pt x="216" y="1096"/>
                  </a:lnTo>
                  <a:lnTo>
                    <a:pt x="224" y="1136"/>
                  </a:lnTo>
                  <a:lnTo>
                    <a:pt x="235" y="1177"/>
                  </a:lnTo>
                  <a:lnTo>
                    <a:pt x="222" y="1178"/>
                  </a:lnTo>
                  <a:lnTo>
                    <a:pt x="209" y="1181"/>
                  </a:lnTo>
                  <a:lnTo>
                    <a:pt x="197" y="1185"/>
                  </a:lnTo>
                  <a:lnTo>
                    <a:pt x="187" y="1188"/>
                  </a:lnTo>
                  <a:lnTo>
                    <a:pt x="178" y="1192"/>
                  </a:lnTo>
                  <a:lnTo>
                    <a:pt x="171" y="1197"/>
                  </a:lnTo>
                  <a:lnTo>
                    <a:pt x="167" y="1198"/>
                  </a:lnTo>
                  <a:lnTo>
                    <a:pt x="165" y="1200"/>
                  </a:lnTo>
                  <a:lnTo>
                    <a:pt x="158" y="1197"/>
                  </a:lnTo>
                  <a:lnTo>
                    <a:pt x="150" y="1197"/>
                  </a:lnTo>
                  <a:lnTo>
                    <a:pt x="138" y="1200"/>
                  </a:lnTo>
                  <a:lnTo>
                    <a:pt x="128" y="1204"/>
                  </a:lnTo>
                  <a:lnTo>
                    <a:pt x="118" y="1208"/>
                  </a:lnTo>
                  <a:lnTo>
                    <a:pt x="109" y="1213"/>
                  </a:lnTo>
                  <a:lnTo>
                    <a:pt x="103" y="1215"/>
                  </a:lnTo>
                  <a:lnTo>
                    <a:pt x="101" y="1217"/>
                  </a:lnTo>
                  <a:lnTo>
                    <a:pt x="108" y="1250"/>
                  </a:lnTo>
                  <a:lnTo>
                    <a:pt x="132" y="1238"/>
                  </a:lnTo>
                  <a:lnTo>
                    <a:pt x="151" y="1250"/>
                  </a:lnTo>
                  <a:lnTo>
                    <a:pt x="152" y="1251"/>
                  </a:lnTo>
                  <a:lnTo>
                    <a:pt x="157" y="1256"/>
                  </a:lnTo>
                  <a:lnTo>
                    <a:pt x="164" y="1260"/>
                  </a:lnTo>
                  <a:lnTo>
                    <a:pt x="171" y="1267"/>
                  </a:lnTo>
                  <a:lnTo>
                    <a:pt x="180" y="1274"/>
                  </a:lnTo>
                  <a:lnTo>
                    <a:pt x="188" y="1283"/>
                  </a:lnTo>
                  <a:lnTo>
                    <a:pt x="197" y="1290"/>
                  </a:lnTo>
                  <a:lnTo>
                    <a:pt x="204" y="1296"/>
                  </a:lnTo>
                  <a:lnTo>
                    <a:pt x="213" y="1308"/>
                  </a:lnTo>
                  <a:lnTo>
                    <a:pt x="213" y="1319"/>
                  </a:lnTo>
                  <a:lnTo>
                    <a:pt x="211" y="1332"/>
                  </a:lnTo>
                  <a:lnTo>
                    <a:pt x="216" y="1346"/>
                  </a:lnTo>
                  <a:lnTo>
                    <a:pt x="223" y="1358"/>
                  </a:lnTo>
                  <a:lnTo>
                    <a:pt x="230" y="1365"/>
                  </a:lnTo>
                  <a:lnTo>
                    <a:pt x="237" y="1369"/>
                  </a:lnTo>
                  <a:lnTo>
                    <a:pt x="247" y="1371"/>
                  </a:lnTo>
                  <a:lnTo>
                    <a:pt x="253" y="1371"/>
                  </a:lnTo>
                  <a:lnTo>
                    <a:pt x="259" y="1372"/>
                  </a:lnTo>
                  <a:lnTo>
                    <a:pt x="266" y="1372"/>
                  </a:lnTo>
                  <a:lnTo>
                    <a:pt x="273" y="1375"/>
                  </a:lnTo>
                  <a:lnTo>
                    <a:pt x="279" y="1377"/>
                  </a:lnTo>
                  <a:lnTo>
                    <a:pt x="286" y="1381"/>
                  </a:lnTo>
                  <a:lnTo>
                    <a:pt x="292" y="1385"/>
                  </a:lnTo>
                  <a:lnTo>
                    <a:pt x="298" y="1390"/>
                  </a:lnTo>
                  <a:lnTo>
                    <a:pt x="308" y="1405"/>
                  </a:lnTo>
                  <a:lnTo>
                    <a:pt x="314" y="1426"/>
                  </a:lnTo>
                  <a:lnTo>
                    <a:pt x="318" y="1443"/>
                  </a:lnTo>
                  <a:lnTo>
                    <a:pt x="319" y="1450"/>
                  </a:lnTo>
                  <a:lnTo>
                    <a:pt x="321" y="1450"/>
                  </a:lnTo>
                  <a:lnTo>
                    <a:pt x="325" y="1452"/>
                  </a:lnTo>
                  <a:lnTo>
                    <a:pt x="331" y="1453"/>
                  </a:lnTo>
                  <a:lnTo>
                    <a:pt x="340" y="1454"/>
                  </a:lnTo>
                  <a:lnTo>
                    <a:pt x="348" y="1457"/>
                  </a:lnTo>
                  <a:lnTo>
                    <a:pt x="355" y="1459"/>
                  </a:lnTo>
                  <a:lnTo>
                    <a:pt x="364" y="1462"/>
                  </a:lnTo>
                  <a:lnTo>
                    <a:pt x="370" y="1465"/>
                  </a:lnTo>
                  <a:lnTo>
                    <a:pt x="376" y="1467"/>
                  </a:lnTo>
                  <a:lnTo>
                    <a:pt x="383" y="1470"/>
                  </a:lnTo>
                  <a:lnTo>
                    <a:pt x="391" y="1472"/>
                  </a:lnTo>
                  <a:lnTo>
                    <a:pt x="402" y="1475"/>
                  </a:lnTo>
                  <a:lnTo>
                    <a:pt x="403" y="1476"/>
                  </a:lnTo>
                  <a:lnTo>
                    <a:pt x="404" y="1476"/>
                  </a:lnTo>
                  <a:lnTo>
                    <a:pt x="404" y="1477"/>
                  </a:lnTo>
                  <a:lnTo>
                    <a:pt x="406" y="1479"/>
                  </a:lnTo>
                  <a:lnTo>
                    <a:pt x="288" y="1597"/>
                  </a:lnTo>
                  <a:lnTo>
                    <a:pt x="259" y="1564"/>
                  </a:lnTo>
                  <a:lnTo>
                    <a:pt x="230" y="1529"/>
                  </a:lnTo>
                  <a:lnTo>
                    <a:pt x="204" y="1495"/>
                  </a:lnTo>
                  <a:lnTo>
                    <a:pt x="181" y="1459"/>
                  </a:lnTo>
                  <a:lnTo>
                    <a:pt x="158" y="1421"/>
                  </a:lnTo>
                  <a:lnTo>
                    <a:pt x="138" y="1384"/>
                  </a:lnTo>
                  <a:lnTo>
                    <a:pt x="119" y="1344"/>
                  </a:lnTo>
                  <a:lnTo>
                    <a:pt x="102" y="1305"/>
                  </a:lnTo>
                  <a:lnTo>
                    <a:pt x="88" y="1264"/>
                  </a:lnTo>
                  <a:lnTo>
                    <a:pt x="75" y="1223"/>
                  </a:lnTo>
                  <a:lnTo>
                    <a:pt x="63" y="1181"/>
                  </a:lnTo>
                  <a:lnTo>
                    <a:pt x="53" y="1138"/>
                  </a:lnTo>
                  <a:lnTo>
                    <a:pt x="46" y="1096"/>
                  </a:lnTo>
                  <a:lnTo>
                    <a:pt x="42" y="1051"/>
                  </a:lnTo>
                  <a:lnTo>
                    <a:pt x="39" y="1008"/>
                  </a:lnTo>
                  <a:lnTo>
                    <a:pt x="37" y="963"/>
                  </a:lnTo>
                  <a:lnTo>
                    <a:pt x="37" y="961"/>
                  </a:lnTo>
                  <a:lnTo>
                    <a:pt x="37" y="959"/>
                  </a:lnTo>
                  <a:lnTo>
                    <a:pt x="37" y="956"/>
                  </a:lnTo>
                  <a:lnTo>
                    <a:pt x="37" y="955"/>
                  </a:lnTo>
                  <a:lnTo>
                    <a:pt x="204" y="955"/>
                  </a:lnTo>
                  <a:lnTo>
                    <a:pt x="204" y="956"/>
                  </a:lnTo>
                  <a:lnTo>
                    <a:pt x="204" y="959"/>
                  </a:lnTo>
                  <a:lnTo>
                    <a:pt x="204" y="961"/>
                  </a:lnTo>
                  <a:lnTo>
                    <a:pt x="204" y="963"/>
                  </a:lnTo>
                  <a:lnTo>
                    <a:pt x="204" y="975"/>
                  </a:lnTo>
                  <a:lnTo>
                    <a:pt x="206" y="988"/>
                  </a:lnTo>
                  <a:lnTo>
                    <a:pt x="206" y="1001"/>
                  </a:lnTo>
                  <a:lnTo>
                    <a:pt x="206" y="1012"/>
                  </a:lnTo>
                  <a:lnTo>
                    <a:pt x="224" y="1012"/>
                  </a:lnTo>
                  <a:lnTo>
                    <a:pt x="224" y="1001"/>
                  </a:lnTo>
                  <a:lnTo>
                    <a:pt x="224" y="988"/>
                  </a:lnTo>
                  <a:lnTo>
                    <a:pt x="223" y="975"/>
                  </a:lnTo>
                  <a:lnTo>
                    <a:pt x="223" y="963"/>
                  </a:lnTo>
                  <a:lnTo>
                    <a:pt x="223" y="961"/>
                  </a:lnTo>
                  <a:lnTo>
                    <a:pt x="223" y="959"/>
                  </a:lnTo>
                  <a:lnTo>
                    <a:pt x="223" y="956"/>
                  </a:lnTo>
                  <a:lnTo>
                    <a:pt x="223" y="955"/>
                  </a:lnTo>
                  <a:lnTo>
                    <a:pt x="379" y="955"/>
                  </a:lnTo>
                  <a:lnTo>
                    <a:pt x="377" y="956"/>
                  </a:lnTo>
                  <a:lnTo>
                    <a:pt x="377" y="959"/>
                  </a:lnTo>
                  <a:lnTo>
                    <a:pt x="377" y="961"/>
                  </a:lnTo>
                  <a:lnTo>
                    <a:pt x="377" y="963"/>
                  </a:lnTo>
                  <a:lnTo>
                    <a:pt x="377" y="972"/>
                  </a:lnTo>
                  <a:lnTo>
                    <a:pt x="379" y="981"/>
                  </a:lnTo>
                  <a:lnTo>
                    <a:pt x="379" y="991"/>
                  </a:lnTo>
                  <a:lnTo>
                    <a:pt x="379" y="999"/>
                  </a:lnTo>
                  <a:lnTo>
                    <a:pt x="397" y="998"/>
                  </a:lnTo>
                  <a:lnTo>
                    <a:pt x="397" y="989"/>
                  </a:lnTo>
                  <a:lnTo>
                    <a:pt x="397" y="981"/>
                  </a:lnTo>
                  <a:lnTo>
                    <a:pt x="397" y="972"/>
                  </a:lnTo>
                  <a:lnTo>
                    <a:pt x="397" y="963"/>
                  </a:lnTo>
                  <a:lnTo>
                    <a:pt x="397" y="961"/>
                  </a:lnTo>
                  <a:lnTo>
                    <a:pt x="397" y="959"/>
                  </a:lnTo>
                  <a:lnTo>
                    <a:pt x="397" y="956"/>
                  </a:lnTo>
                  <a:lnTo>
                    <a:pt x="397" y="955"/>
                  </a:lnTo>
                  <a:lnTo>
                    <a:pt x="432" y="955"/>
                  </a:lnTo>
                  <a:lnTo>
                    <a:pt x="435" y="936"/>
                  </a:lnTo>
                  <a:lnTo>
                    <a:pt x="397" y="936"/>
                  </a:lnTo>
                  <a:lnTo>
                    <a:pt x="402" y="884"/>
                  </a:lnTo>
                  <a:lnTo>
                    <a:pt x="412" y="834"/>
                  </a:lnTo>
                  <a:lnTo>
                    <a:pt x="426" y="783"/>
                  </a:lnTo>
                  <a:lnTo>
                    <a:pt x="443" y="736"/>
                  </a:lnTo>
                  <a:lnTo>
                    <a:pt x="466" y="690"/>
                  </a:lnTo>
                  <a:lnTo>
                    <a:pt x="494" y="647"/>
                  </a:lnTo>
                  <a:lnTo>
                    <a:pt x="524" y="605"/>
                  </a:lnTo>
                  <a:lnTo>
                    <a:pt x="559" y="566"/>
                  </a:lnTo>
                  <a:lnTo>
                    <a:pt x="679" y="687"/>
                  </a:lnTo>
                  <a:lnTo>
                    <a:pt x="682" y="683"/>
                  </a:lnTo>
                  <a:lnTo>
                    <a:pt x="685" y="678"/>
                  </a:lnTo>
                  <a:lnTo>
                    <a:pt x="688" y="675"/>
                  </a:lnTo>
                  <a:lnTo>
                    <a:pt x="691" y="671"/>
                  </a:lnTo>
                  <a:lnTo>
                    <a:pt x="571" y="552"/>
                  </a:lnTo>
                  <a:lnTo>
                    <a:pt x="587" y="537"/>
                  </a:lnTo>
                  <a:lnTo>
                    <a:pt x="603" y="524"/>
                  </a:lnTo>
                  <a:lnTo>
                    <a:pt x="619" y="511"/>
                  </a:lnTo>
                  <a:lnTo>
                    <a:pt x="635" y="500"/>
                  </a:lnTo>
                  <a:lnTo>
                    <a:pt x="652" y="488"/>
                  </a:lnTo>
                  <a:lnTo>
                    <a:pt x="669" y="477"/>
                  </a:lnTo>
                  <a:lnTo>
                    <a:pt x="687" y="467"/>
                  </a:lnTo>
                  <a:lnTo>
                    <a:pt x="704" y="457"/>
                  </a:lnTo>
                  <a:lnTo>
                    <a:pt x="723" y="448"/>
                  </a:lnTo>
                  <a:lnTo>
                    <a:pt x="741" y="439"/>
                  </a:lnTo>
                  <a:lnTo>
                    <a:pt x="760" y="432"/>
                  </a:lnTo>
                  <a:lnTo>
                    <a:pt x="779" y="425"/>
                  </a:lnTo>
                  <a:lnTo>
                    <a:pt x="798" y="419"/>
                  </a:lnTo>
                  <a:lnTo>
                    <a:pt x="818" y="413"/>
                  </a:lnTo>
                  <a:lnTo>
                    <a:pt x="836" y="409"/>
                  </a:lnTo>
                  <a:lnTo>
                    <a:pt x="857" y="405"/>
                  </a:lnTo>
                  <a:lnTo>
                    <a:pt x="857" y="385"/>
                  </a:lnTo>
                  <a:lnTo>
                    <a:pt x="844" y="387"/>
                  </a:lnTo>
                  <a:lnTo>
                    <a:pt x="829" y="390"/>
                  </a:lnTo>
                  <a:lnTo>
                    <a:pt x="816" y="393"/>
                  </a:lnTo>
                  <a:lnTo>
                    <a:pt x="803" y="398"/>
                  </a:lnTo>
                  <a:lnTo>
                    <a:pt x="790" y="402"/>
                  </a:lnTo>
                  <a:lnTo>
                    <a:pt x="777" y="406"/>
                  </a:lnTo>
                  <a:lnTo>
                    <a:pt x="764" y="411"/>
                  </a:lnTo>
                  <a:lnTo>
                    <a:pt x="751" y="415"/>
                  </a:lnTo>
                  <a:lnTo>
                    <a:pt x="734" y="426"/>
                  </a:lnTo>
                  <a:lnTo>
                    <a:pt x="715" y="439"/>
                  </a:lnTo>
                  <a:lnTo>
                    <a:pt x="695" y="454"/>
                  </a:lnTo>
                  <a:lnTo>
                    <a:pt x="675" y="465"/>
                  </a:lnTo>
                  <a:lnTo>
                    <a:pt x="656" y="478"/>
                  </a:lnTo>
                  <a:lnTo>
                    <a:pt x="639" y="488"/>
                  </a:lnTo>
                  <a:lnTo>
                    <a:pt x="626" y="495"/>
                  </a:lnTo>
                  <a:lnTo>
                    <a:pt x="616" y="500"/>
                  </a:lnTo>
                  <a:lnTo>
                    <a:pt x="610" y="501"/>
                  </a:lnTo>
                  <a:lnTo>
                    <a:pt x="606" y="503"/>
                  </a:lnTo>
                  <a:lnTo>
                    <a:pt x="602" y="504"/>
                  </a:lnTo>
                  <a:lnTo>
                    <a:pt x="596" y="506"/>
                  </a:lnTo>
                  <a:lnTo>
                    <a:pt x="586" y="513"/>
                  </a:lnTo>
                  <a:lnTo>
                    <a:pt x="577" y="521"/>
                  </a:lnTo>
                  <a:lnTo>
                    <a:pt x="569" y="530"/>
                  </a:lnTo>
                  <a:lnTo>
                    <a:pt x="559" y="539"/>
                  </a:lnTo>
                  <a:lnTo>
                    <a:pt x="554" y="534"/>
                  </a:lnTo>
                  <a:lnTo>
                    <a:pt x="540" y="547"/>
                  </a:lnTo>
                  <a:lnTo>
                    <a:pt x="546" y="553"/>
                  </a:lnTo>
                  <a:lnTo>
                    <a:pt x="511" y="592"/>
                  </a:lnTo>
                  <a:lnTo>
                    <a:pt x="479" y="634"/>
                  </a:lnTo>
                  <a:lnTo>
                    <a:pt x="452" y="678"/>
                  </a:lnTo>
                  <a:lnTo>
                    <a:pt x="427" y="726"/>
                  </a:lnTo>
                  <a:lnTo>
                    <a:pt x="409" y="776"/>
                  </a:lnTo>
                  <a:lnTo>
                    <a:pt x="394" y="828"/>
                  </a:lnTo>
                  <a:lnTo>
                    <a:pt x="384" y="881"/>
                  </a:lnTo>
                  <a:lnTo>
                    <a:pt x="379" y="936"/>
                  </a:lnTo>
                  <a:lnTo>
                    <a:pt x="224" y="936"/>
                  </a:lnTo>
                  <a:lnTo>
                    <a:pt x="230" y="867"/>
                  </a:lnTo>
                  <a:lnTo>
                    <a:pt x="242" y="799"/>
                  </a:lnTo>
                  <a:lnTo>
                    <a:pt x="259" y="733"/>
                  </a:lnTo>
                  <a:lnTo>
                    <a:pt x="283" y="670"/>
                  </a:lnTo>
                  <a:lnTo>
                    <a:pt x="314" y="609"/>
                  </a:lnTo>
                  <a:lnTo>
                    <a:pt x="348" y="550"/>
                  </a:lnTo>
                  <a:lnTo>
                    <a:pt x="390" y="495"/>
                  </a:lnTo>
                  <a:lnTo>
                    <a:pt x="436" y="444"/>
                  </a:lnTo>
                  <a:lnTo>
                    <a:pt x="468" y="475"/>
                  </a:lnTo>
                  <a:lnTo>
                    <a:pt x="472" y="470"/>
                  </a:lnTo>
                  <a:lnTo>
                    <a:pt x="479" y="459"/>
                  </a:lnTo>
                  <a:lnTo>
                    <a:pt x="449" y="429"/>
                  </a:lnTo>
                  <a:lnTo>
                    <a:pt x="459" y="421"/>
                  </a:lnTo>
                  <a:lnTo>
                    <a:pt x="469" y="411"/>
                  </a:lnTo>
                  <a:lnTo>
                    <a:pt x="479" y="402"/>
                  </a:lnTo>
                  <a:lnTo>
                    <a:pt x="491" y="393"/>
                  </a:lnTo>
                  <a:lnTo>
                    <a:pt x="501" y="385"/>
                  </a:lnTo>
                  <a:lnTo>
                    <a:pt x="512" y="376"/>
                  </a:lnTo>
                  <a:lnTo>
                    <a:pt x="523" y="367"/>
                  </a:lnTo>
                  <a:lnTo>
                    <a:pt x="534" y="359"/>
                  </a:lnTo>
                  <a:lnTo>
                    <a:pt x="538" y="350"/>
                  </a:lnTo>
                  <a:lnTo>
                    <a:pt x="543" y="341"/>
                  </a:lnTo>
                  <a:lnTo>
                    <a:pt x="546" y="333"/>
                  </a:lnTo>
                  <a:lnTo>
                    <a:pt x="550" y="326"/>
                  </a:lnTo>
                  <a:lnTo>
                    <a:pt x="535" y="336"/>
                  </a:lnTo>
                  <a:lnTo>
                    <a:pt x="520" y="347"/>
                  </a:lnTo>
                  <a:lnTo>
                    <a:pt x="505" y="357"/>
                  </a:lnTo>
                  <a:lnTo>
                    <a:pt x="491" y="369"/>
                  </a:lnTo>
                  <a:lnTo>
                    <a:pt x="476" y="380"/>
                  </a:lnTo>
                  <a:lnTo>
                    <a:pt x="463" y="392"/>
                  </a:lnTo>
                  <a:lnTo>
                    <a:pt x="449" y="403"/>
                  </a:lnTo>
                  <a:lnTo>
                    <a:pt x="436" y="416"/>
                  </a:lnTo>
                  <a:lnTo>
                    <a:pt x="318" y="298"/>
                  </a:lnTo>
                  <a:lnTo>
                    <a:pt x="345" y="272"/>
                  </a:lnTo>
                  <a:lnTo>
                    <a:pt x="376" y="246"/>
                  </a:lnTo>
                  <a:lnTo>
                    <a:pt x="404" y="223"/>
                  </a:lnTo>
                  <a:lnTo>
                    <a:pt x="435" y="200"/>
                  </a:lnTo>
                  <a:lnTo>
                    <a:pt x="466" y="180"/>
                  </a:lnTo>
                  <a:lnTo>
                    <a:pt x="499" y="160"/>
                  </a:lnTo>
                  <a:lnTo>
                    <a:pt x="531" y="141"/>
                  </a:lnTo>
                  <a:lnTo>
                    <a:pt x="566" y="124"/>
                  </a:lnTo>
                  <a:lnTo>
                    <a:pt x="599" y="110"/>
                  </a:lnTo>
                  <a:lnTo>
                    <a:pt x="635" y="95"/>
                  </a:lnTo>
                  <a:lnTo>
                    <a:pt x="669" y="82"/>
                  </a:lnTo>
                  <a:lnTo>
                    <a:pt x="705" y="71"/>
                  </a:lnTo>
                  <a:lnTo>
                    <a:pt x="741" y="62"/>
                  </a:lnTo>
                  <a:lnTo>
                    <a:pt x="779" y="53"/>
                  </a:lnTo>
                  <a:lnTo>
                    <a:pt x="816" y="48"/>
                  </a:lnTo>
                  <a:lnTo>
                    <a:pt x="854" y="42"/>
                  </a:lnTo>
                  <a:lnTo>
                    <a:pt x="854" y="33"/>
                  </a:lnTo>
                  <a:lnTo>
                    <a:pt x="849" y="4"/>
                  </a:lnTo>
                  <a:lnTo>
                    <a:pt x="786" y="15"/>
                  </a:lnTo>
                  <a:lnTo>
                    <a:pt x="726" y="28"/>
                  </a:lnTo>
                  <a:lnTo>
                    <a:pt x="665" y="45"/>
                  </a:lnTo>
                  <a:lnTo>
                    <a:pt x="607" y="66"/>
                  </a:lnTo>
                  <a:lnTo>
                    <a:pt x="551" y="91"/>
                  </a:lnTo>
                  <a:lnTo>
                    <a:pt x="497" y="120"/>
                  </a:lnTo>
                  <a:lnTo>
                    <a:pt x="443" y="150"/>
                  </a:lnTo>
                  <a:lnTo>
                    <a:pt x="394" y="184"/>
                  </a:lnTo>
                  <a:lnTo>
                    <a:pt x="345" y="222"/>
                  </a:lnTo>
                  <a:lnTo>
                    <a:pt x="301" y="264"/>
                  </a:lnTo>
                  <a:lnTo>
                    <a:pt x="258" y="307"/>
                  </a:lnTo>
                  <a:lnTo>
                    <a:pt x="219" y="351"/>
                  </a:lnTo>
                  <a:lnTo>
                    <a:pt x="181" y="400"/>
                  </a:lnTo>
                  <a:lnTo>
                    <a:pt x="147" y="451"/>
                  </a:lnTo>
                  <a:lnTo>
                    <a:pt x="116" y="504"/>
                  </a:lnTo>
                  <a:lnTo>
                    <a:pt x="89" y="55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0" name="Freeform 36"/>
            <p:cNvSpPr>
              <a:spLocks noChangeAspect="1"/>
            </p:cNvSpPr>
            <p:nvPr/>
          </p:nvSpPr>
          <p:spPr bwMode="auto">
            <a:xfrm>
              <a:off x="1471" y="1413"/>
              <a:ext cx="311" cy="300"/>
            </a:xfrm>
            <a:custGeom>
              <a:avLst/>
              <a:gdLst/>
              <a:ahLst/>
              <a:cxnLst>
                <a:cxn ang="0">
                  <a:pos x="309" y="0"/>
                </a:cxn>
                <a:cxn ang="0">
                  <a:pos x="307" y="2"/>
                </a:cxn>
                <a:cxn ang="0">
                  <a:pos x="301" y="5"/>
                </a:cxn>
                <a:cxn ang="0">
                  <a:pos x="291" y="9"/>
                </a:cxn>
                <a:cxn ang="0">
                  <a:pos x="276" y="15"/>
                </a:cxn>
                <a:cxn ang="0">
                  <a:pos x="260" y="24"/>
                </a:cxn>
                <a:cxn ang="0">
                  <a:pos x="243" y="34"/>
                </a:cxn>
                <a:cxn ang="0">
                  <a:pos x="223" y="45"/>
                </a:cxn>
                <a:cxn ang="0">
                  <a:pos x="203" y="57"/>
                </a:cxn>
                <a:cxn ang="0">
                  <a:pos x="181" y="71"/>
                </a:cxn>
                <a:cxn ang="0">
                  <a:pos x="161" y="85"/>
                </a:cxn>
                <a:cxn ang="0">
                  <a:pos x="141" y="103"/>
                </a:cxn>
                <a:cxn ang="0">
                  <a:pos x="122" y="120"/>
                </a:cxn>
                <a:cxn ang="0">
                  <a:pos x="105" y="137"/>
                </a:cxn>
                <a:cxn ang="0">
                  <a:pos x="89" y="157"/>
                </a:cxn>
                <a:cxn ang="0">
                  <a:pos x="78" y="178"/>
                </a:cxn>
                <a:cxn ang="0">
                  <a:pos x="69" y="198"/>
                </a:cxn>
                <a:cxn ang="0">
                  <a:pos x="68" y="201"/>
                </a:cxn>
                <a:cxn ang="0">
                  <a:pos x="62" y="209"/>
                </a:cxn>
                <a:cxn ang="0">
                  <a:pos x="53" y="224"/>
                </a:cxn>
                <a:cxn ang="0">
                  <a:pos x="43" y="239"/>
                </a:cxn>
                <a:cxn ang="0">
                  <a:pos x="32" y="257"/>
                </a:cxn>
                <a:cxn ang="0">
                  <a:pos x="20" y="275"/>
                </a:cxn>
                <a:cxn ang="0">
                  <a:pos x="8" y="291"/>
                </a:cxn>
                <a:cxn ang="0">
                  <a:pos x="0" y="306"/>
                </a:cxn>
                <a:cxn ang="0">
                  <a:pos x="4" y="304"/>
                </a:cxn>
                <a:cxn ang="0">
                  <a:pos x="14" y="299"/>
                </a:cxn>
                <a:cxn ang="0">
                  <a:pos x="29" y="290"/>
                </a:cxn>
                <a:cxn ang="0">
                  <a:pos x="47" y="278"/>
                </a:cxn>
                <a:cxn ang="0">
                  <a:pos x="69" y="264"/>
                </a:cxn>
                <a:cxn ang="0">
                  <a:pos x="92" y="248"/>
                </a:cxn>
                <a:cxn ang="0">
                  <a:pos x="114" y="231"/>
                </a:cxn>
                <a:cxn ang="0">
                  <a:pos x="134" y="212"/>
                </a:cxn>
                <a:cxn ang="0">
                  <a:pos x="154" y="192"/>
                </a:cxn>
                <a:cxn ang="0">
                  <a:pos x="178" y="167"/>
                </a:cxn>
                <a:cxn ang="0">
                  <a:pos x="204" y="140"/>
                </a:cxn>
                <a:cxn ang="0">
                  <a:pos x="230" y="113"/>
                </a:cxn>
                <a:cxn ang="0">
                  <a:pos x="255" y="84"/>
                </a:cxn>
                <a:cxn ang="0">
                  <a:pos x="276" y="55"/>
                </a:cxn>
                <a:cxn ang="0">
                  <a:pos x="295" y="26"/>
                </a:cxn>
                <a:cxn ang="0">
                  <a:pos x="309" y="0"/>
                </a:cxn>
              </a:cxnLst>
              <a:rect l="0" t="0" r="r" b="b"/>
              <a:pathLst>
                <a:path w="309" h="306">
                  <a:moveTo>
                    <a:pt x="309" y="0"/>
                  </a:moveTo>
                  <a:lnTo>
                    <a:pt x="307" y="2"/>
                  </a:lnTo>
                  <a:lnTo>
                    <a:pt x="301" y="5"/>
                  </a:lnTo>
                  <a:lnTo>
                    <a:pt x="291" y="9"/>
                  </a:lnTo>
                  <a:lnTo>
                    <a:pt x="276" y="15"/>
                  </a:lnTo>
                  <a:lnTo>
                    <a:pt x="260" y="24"/>
                  </a:lnTo>
                  <a:lnTo>
                    <a:pt x="243" y="34"/>
                  </a:lnTo>
                  <a:lnTo>
                    <a:pt x="223" y="45"/>
                  </a:lnTo>
                  <a:lnTo>
                    <a:pt x="203" y="57"/>
                  </a:lnTo>
                  <a:lnTo>
                    <a:pt x="181" y="71"/>
                  </a:lnTo>
                  <a:lnTo>
                    <a:pt x="161" y="85"/>
                  </a:lnTo>
                  <a:lnTo>
                    <a:pt x="141" y="103"/>
                  </a:lnTo>
                  <a:lnTo>
                    <a:pt x="122" y="120"/>
                  </a:lnTo>
                  <a:lnTo>
                    <a:pt x="105" y="137"/>
                  </a:lnTo>
                  <a:lnTo>
                    <a:pt x="89" y="157"/>
                  </a:lnTo>
                  <a:lnTo>
                    <a:pt x="78" y="178"/>
                  </a:lnTo>
                  <a:lnTo>
                    <a:pt x="69" y="198"/>
                  </a:lnTo>
                  <a:lnTo>
                    <a:pt x="68" y="201"/>
                  </a:lnTo>
                  <a:lnTo>
                    <a:pt x="62" y="209"/>
                  </a:lnTo>
                  <a:lnTo>
                    <a:pt x="53" y="224"/>
                  </a:lnTo>
                  <a:lnTo>
                    <a:pt x="43" y="239"/>
                  </a:lnTo>
                  <a:lnTo>
                    <a:pt x="32" y="257"/>
                  </a:lnTo>
                  <a:lnTo>
                    <a:pt x="20" y="275"/>
                  </a:lnTo>
                  <a:lnTo>
                    <a:pt x="8" y="291"/>
                  </a:lnTo>
                  <a:lnTo>
                    <a:pt x="0" y="306"/>
                  </a:lnTo>
                  <a:lnTo>
                    <a:pt x="4" y="304"/>
                  </a:lnTo>
                  <a:lnTo>
                    <a:pt x="14" y="299"/>
                  </a:lnTo>
                  <a:lnTo>
                    <a:pt x="29" y="290"/>
                  </a:lnTo>
                  <a:lnTo>
                    <a:pt x="47" y="278"/>
                  </a:lnTo>
                  <a:lnTo>
                    <a:pt x="69" y="264"/>
                  </a:lnTo>
                  <a:lnTo>
                    <a:pt x="92" y="248"/>
                  </a:lnTo>
                  <a:lnTo>
                    <a:pt x="114" y="231"/>
                  </a:lnTo>
                  <a:lnTo>
                    <a:pt x="134" y="212"/>
                  </a:lnTo>
                  <a:lnTo>
                    <a:pt x="154" y="192"/>
                  </a:lnTo>
                  <a:lnTo>
                    <a:pt x="178" y="167"/>
                  </a:lnTo>
                  <a:lnTo>
                    <a:pt x="204" y="140"/>
                  </a:lnTo>
                  <a:lnTo>
                    <a:pt x="230" y="113"/>
                  </a:lnTo>
                  <a:lnTo>
                    <a:pt x="255" y="84"/>
                  </a:lnTo>
                  <a:lnTo>
                    <a:pt x="276" y="55"/>
                  </a:lnTo>
                  <a:lnTo>
                    <a:pt x="295" y="26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1" name="Freeform 37"/>
            <p:cNvSpPr>
              <a:spLocks noChangeAspect="1"/>
            </p:cNvSpPr>
            <p:nvPr/>
          </p:nvSpPr>
          <p:spPr bwMode="auto">
            <a:xfrm>
              <a:off x="1349" y="1606"/>
              <a:ext cx="304" cy="394"/>
            </a:xfrm>
            <a:custGeom>
              <a:avLst/>
              <a:gdLst/>
              <a:ahLst/>
              <a:cxnLst>
                <a:cxn ang="0">
                  <a:pos x="194" y="209"/>
                </a:cxn>
                <a:cxn ang="0">
                  <a:pos x="226" y="180"/>
                </a:cxn>
                <a:cxn ang="0">
                  <a:pos x="250" y="153"/>
                </a:cxn>
                <a:cxn ang="0">
                  <a:pos x="270" y="127"/>
                </a:cxn>
                <a:cxn ang="0">
                  <a:pos x="285" y="104"/>
                </a:cxn>
                <a:cxn ang="0">
                  <a:pos x="295" y="84"/>
                </a:cxn>
                <a:cxn ang="0">
                  <a:pos x="301" y="68"/>
                </a:cxn>
                <a:cxn ang="0">
                  <a:pos x="303" y="58"/>
                </a:cxn>
                <a:cxn ang="0">
                  <a:pos x="305" y="55"/>
                </a:cxn>
                <a:cxn ang="0">
                  <a:pos x="299" y="59"/>
                </a:cxn>
                <a:cxn ang="0">
                  <a:pos x="283" y="70"/>
                </a:cxn>
                <a:cxn ang="0">
                  <a:pos x="260" y="85"/>
                </a:cxn>
                <a:cxn ang="0">
                  <a:pos x="234" y="104"/>
                </a:cxn>
                <a:cxn ang="0">
                  <a:pos x="204" y="124"/>
                </a:cxn>
                <a:cxn ang="0">
                  <a:pos x="177" y="144"/>
                </a:cxn>
                <a:cxn ang="0">
                  <a:pos x="151" y="162"/>
                </a:cxn>
                <a:cxn ang="0">
                  <a:pos x="132" y="176"/>
                </a:cxn>
                <a:cxn ang="0">
                  <a:pos x="116" y="190"/>
                </a:cxn>
                <a:cxn ang="0">
                  <a:pos x="100" y="209"/>
                </a:cxn>
                <a:cxn ang="0">
                  <a:pos x="85" y="231"/>
                </a:cxn>
                <a:cxn ang="0">
                  <a:pos x="69" y="252"/>
                </a:cxn>
                <a:cxn ang="0">
                  <a:pos x="56" y="271"/>
                </a:cxn>
                <a:cxn ang="0">
                  <a:pos x="46" y="287"/>
                </a:cxn>
                <a:cxn ang="0">
                  <a:pos x="38" y="298"/>
                </a:cxn>
                <a:cxn ang="0">
                  <a:pos x="36" y="303"/>
                </a:cxn>
                <a:cxn ang="0">
                  <a:pos x="37" y="298"/>
                </a:cxn>
                <a:cxn ang="0">
                  <a:pos x="40" y="280"/>
                </a:cxn>
                <a:cxn ang="0">
                  <a:pos x="49" y="245"/>
                </a:cxn>
                <a:cxn ang="0">
                  <a:pos x="61" y="188"/>
                </a:cxn>
                <a:cxn ang="0">
                  <a:pos x="74" y="118"/>
                </a:cxn>
                <a:cxn ang="0">
                  <a:pos x="80" y="59"/>
                </a:cxn>
                <a:cxn ang="0">
                  <a:pos x="83" y="16"/>
                </a:cxn>
                <a:cxn ang="0">
                  <a:pos x="83" y="0"/>
                </a:cxn>
                <a:cxn ang="0">
                  <a:pos x="82" y="2"/>
                </a:cxn>
                <a:cxn ang="0">
                  <a:pos x="77" y="6"/>
                </a:cxn>
                <a:cxn ang="0">
                  <a:pos x="72" y="13"/>
                </a:cxn>
                <a:cxn ang="0">
                  <a:pos x="64" y="25"/>
                </a:cxn>
                <a:cxn ang="0">
                  <a:pos x="54" y="39"/>
                </a:cxn>
                <a:cxn ang="0">
                  <a:pos x="44" y="58"/>
                </a:cxn>
                <a:cxn ang="0">
                  <a:pos x="31" y="81"/>
                </a:cxn>
                <a:cxn ang="0">
                  <a:pos x="18" y="108"/>
                </a:cxn>
                <a:cxn ang="0">
                  <a:pos x="1" y="186"/>
                </a:cxn>
                <a:cxn ang="0">
                  <a:pos x="0" y="281"/>
                </a:cxn>
                <a:cxn ang="0">
                  <a:pos x="4" y="362"/>
                </a:cxn>
                <a:cxn ang="0">
                  <a:pos x="7" y="395"/>
                </a:cxn>
                <a:cxn ang="0">
                  <a:pos x="13" y="386"/>
                </a:cxn>
                <a:cxn ang="0">
                  <a:pos x="24" y="370"/>
                </a:cxn>
                <a:cxn ang="0">
                  <a:pos x="43" y="349"/>
                </a:cxn>
                <a:cxn ang="0">
                  <a:pos x="67" y="324"/>
                </a:cxn>
                <a:cxn ang="0">
                  <a:pos x="95" y="297"/>
                </a:cxn>
                <a:cxn ang="0">
                  <a:pos x="126" y="268"/>
                </a:cxn>
                <a:cxn ang="0">
                  <a:pos x="159" y="238"/>
                </a:cxn>
                <a:cxn ang="0">
                  <a:pos x="194" y="209"/>
                </a:cxn>
              </a:cxnLst>
              <a:rect l="0" t="0" r="r" b="b"/>
              <a:pathLst>
                <a:path w="305" h="395">
                  <a:moveTo>
                    <a:pt x="194" y="209"/>
                  </a:moveTo>
                  <a:lnTo>
                    <a:pt x="226" y="180"/>
                  </a:lnTo>
                  <a:lnTo>
                    <a:pt x="250" y="153"/>
                  </a:lnTo>
                  <a:lnTo>
                    <a:pt x="270" y="127"/>
                  </a:lnTo>
                  <a:lnTo>
                    <a:pt x="285" y="104"/>
                  </a:lnTo>
                  <a:lnTo>
                    <a:pt x="295" y="84"/>
                  </a:lnTo>
                  <a:lnTo>
                    <a:pt x="301" y="68"/>
                  </a:lnTo>
                  <a:lnTo>
                    <a:pt x="303" y="58"/>
                  </a:lnTo>
                  <a:lnTo>
                    <a:pt x="305" y="55"/>
                  </a:lnTo>
                  <a:lnTo>
                    <a:pt x="299" y="59"/>
                  </a:lnTo>
                  <a:lnTo>
                    <a:pt x="283" y="70"/>
                  </a:lnTo>
                  <a:lnTo>
                    <a:pt x="260" y="85"/>
                  </a:lnTo>
                  <a:lnTo>
                    <a:pt x="234" y="104"/>
                  </a:lnTo>
                  <a:lnTo>
                    <a:pt x="204" y="124"/>
                  </a:lnTo>
                  <a:lnTo>
                    <a:pt x="177" y="144"/>
                  </a:lnTo>
                  <a:lnTo>
                    <a:pt x="151" y="162"/>
                  </a:lnTo>
                  <a:lnTo>
                    <a:pt x="132" y="176"/>
                  </a:lnTo>
                  <a:lnTo>
                    <a:pt x="116" y="190"/>
                  </a:lnTo>
                  <a:lnTo>
                    <a:pt x="100" y="209"/>
                  </a:lnTo>
                  <a:lnTo>
                    <a:pt x="85" y="231"/>
                  </a:lnTo>
                  <a:lnTo>
                    <a:pt x="69" y="252"/>
                  </a:lnTo>
                  <a:lnTo>
                    <a:pt x="56" y="271"/>
                  </a:lnTo>
                  <a:lnTo>
                    <a:pt x="46" y="287"/>
                  </a:lnTo>
                  <a:lnTo>
                    <a:pt x="38" y="298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40" y="280"/>
                  </a:lnTo>
                  <a:lnTo>
                    <a:pt x="49" y="245"/>
                  </a:lnTo>
                  <a:lnTo>
                    <a:pt x="61" y="188"/>
                  </a:lnTo>
                  <a:lnTo>
                    <a:pt x="74" y="118"/>
                  </a:lnTo>
                  <a:lnTo>
                    <a:pt x="80" y="59"/>
                  </a:lnTo>
                  <a:lnTo>
                    <a:pt x="83" y="16"/>
                  </a:lnTo>
                  <a:lnTo>
                    <a:pt x="83" y="0"/>
                  </a:lnTo>
                  <a:lnTo>
                    <a:pt x="82" y="2"/>
                  </a:lnTo>
                  <a:lnTo>
                    <a:pt x="77" y="6"/>
                  </a:lnTo>
                  <a:lnTo>
                    <a:pt x="72" y="13"/>
                  </a:lnTo>
                  <a:lnTo>
                    <a:pt x="64" y="25"/>
                  </a:lnTo>
                  <a:lnTo>
                    <a:pt x="54" y="39"/>
                  </a:lnTo>
                  <a:lnTo>
                    <a:pt x="44" y="58"/>
                  </a:lnTo>
                  <a:lnTo>
                    <a:pt x="31" y="81"/>
                  </a:lnTo>
                  <a:lnTo>
                    <a:pt x="18" y="108"/>
                  </a:lnTo>
                  <a:lnTo>
                    <a:pt x="1" y="186"/>
                  </a:lnTo>
                  <a:lnTo>
                    <a:pt x="0" y="281"/>
                  </a:lnTo>
                  <a:lnTo>
                    <a:pt x="4" y="362"/>
                  </a:lnTo>
                  <a:lnTo>
                    <a:pt x="7" y="395"/>
                  </a:lnTo>
                  <a:lnTo>
                    <a:pt x="13" y="386"/>
                  </a:lnTo>
                  <a:lnTo>
                    <a:pt x="24" y="370"/>
                  </a:lnTo>
                  <a:lnTo>
                    <a:pt x="43" y="349"/>
                  </a:lnTo>
                  <a:lnTo>
                    <a:pt x="67" y="324"/>
                  </a:lnTo>
                  <a:lnTo>
                    <a:pt x="95" y="297"/>
                  </a:lnTo>
                  <a:lnTo>
                    <a:pt x="126" y="268"/>
                  </a:lnTo>
                  <a:lnTo>
                    <a:pt x="159" y="238"/>
                  </a:lnTo>
                  <a:lnTo>
                    <a:pt x="194" y="2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2" name="Freeform 38"/>
            <p:cNvSpPr>
              <a:spLocks noChangeAspect="1"/>
            </p:cNvSpPr>
            <p:nvPr/>
          </p:nvSpPr>
          <p:spPr bwMode="auto">
            <a:xfrm>
              <a:off x="1221" y="1828"/>
              <a:ext cx="277" cy="501"/>
            </a:xfrm>
            <a:custGeom>
              <a:avLst/>
              <a:gdLst/>
              <a:ahLst/>
              <a:cxnLst>
                <a:cxn ang="0">
                  <a:pos x="94" y="503"/>
                </a:cxn>
                <a:cxn ang="0">
                  <a:pos x="95" y="497"/>
                </a:cxn>
                <a:cxn ang="0">
                  <a:pos x="101" y="480"/>
                </a:cxn>
                <a:cxn ang="0">
                  <a:pos x="108" y="455"/>
                </a:cxn>
                <a:cxn ang="0">
                  <a:pos x="117" y="427"/>
                </a:cxn>
                <a:cxn ang="0">
                  <a:pos x="128" y="395"/>
                </a:cxn>
                <a:cxn ang="0">
                  <a:pos x="140" y="365"/>
                </a:cxn>
                <a:cxn ang="0">
                  <a:pos x="153" y="339"/>
                </a:cxn>
                <a:cxn ang="0">
                  <a:pos x="166" y="320"/>
                </a:cxn>
                <a:cxn ang="0">
                  <a:pos x="180" y="303"/>
                </a:cxn>
                <a:cxn ang="0">
                  <a:pos x="198" y="281"/>
                </a:cxn>
                <a:cxn ang="0">
                  <a:pos x="216" y="257"/>
                </a:cxn>
                <a:cxn ang="0">
                  <a:pos x="235" y="228"/>
                </a:cxn>
                <a:cxn ang="0">
                  <a:pos x="251" y="198"/>
                </a:cxn>
                <a:cxn ang="0">
                  <a:pos x="265" y="163"/>
                </a:cxn>
                <a:cxn ang="0">
                  <a:pos x="274" y="129"/>
                </a:cxn>
                <a:cxn ang="0">
                  <a:pos x="277" y="91"/>
                </a:cxn>
                <a:cxn ang="0">
                  <a:pos x="271" y="97"/>
                </a:cxn>
                <a:cxn ang="0">
                  <a:pos x="257" y="113"/>
                </a:cxn>
                <a:cxn ang="0">
                  <a:pos x="235" y="137"/>
                </a:cxn>
                <a:cxn ang="0">
                  <a:pos x="209" y="168"/>
                </a:cxn>
                <a:cxn ang="0">
                  <a:pos x="182" y="201"/>
                </a:cxn>
                <a:cxn ang="0">
                  <a:pos x="157" y="237"/>
                </a:cxn>
                <a:cxn ang="0">
                  <a:pos x="136" y="271"/>
                </a:cxn>
                <a:cxn ang="0">
                  <a:pos x="123" y="303"/>
                </a:cxn>
                <a:cxn ang="0">
                  <a:pos x="107" y="353"/>
                </a:cxn>
                <a:cxn ang="0">
                  <a:pos x="97" y="388"/>
                </a:cxn>
                <a:cxn ang="0">
                  <a:pos x="91" y="408"/>
                </a:cxn>
                <a:cxn ang="0">
                  <a:pos x="90" y="414"/>
                </a:cxn>
                <a:cxn ang="0">
                  <a:pos x="85" y="355"/>
                </a:cxn>
                <a:cxn ang="0">
                  <a:pos x="74" y="224"/>
                </a:cxn>
                <a:cxn ang="0">
                  <a:pos x="61" y="83"/>
                </a:cxn>
                <a:cxn ang="0">
                  <a:pos x="51" y="0"/>
                </a:cxn>
                <a:cxn ang="0">
                  <a:pos x="46" y="8"/>
                </a:cxn>
                <a:cxn ang="0">
                  <a:pos x="38" y="26"/>
                </a:cxn>
                <a:cxn ang="0">
                  <a:pos x="26" y="55"/>
                </a:cxn>
                <a:cxn ang="0">
                  <a:pos x="13" y="94"/>
                </a:cxn>
                <a:cxn ang="0">
                  <a:pos x="5" y="140"/>
                </a:cxn>
                <a:cxn ang="0">
                  <a:pos x="0" y="193"/>
                </a:cxn>
                <a:cxn ang="0">
                  <a:pos x="6" y="250"/>
                </a:cxn>
                <a:cxn ang="0">
                  <a:pos x="22" y="310"/>
                </a:cxn>
                <a:cxn ang="0">
                  <a:pos x="42" y="365"/>
                </a:cxn>
                <a:cxn ang="0">
                  <a:pos x="59" y="408"/>
                </a:cxn>
                <a:cxn ang="0">
                  <a:pos x="71" y="443"/>
                </a:cxn>
                <a:cxn ang="0">
                  <a:pos x="81" y="467"/>
                </a:cxn>
                <a:cxn ang="0">
                  <a:pos x="87" y="484"/>
                </a:cxn>
                <a:cxn ang="0">
                  <a:pos x="91" y="496"/>
                </a:cxn>
                <a:cxn ang="0">
                  <a:pos x="94" y="502"/>
                </a:cxn>
                <a:cxn ang="0">
                  <a:pos x="94" y="503"/>
                </a:cxn>
              </a:cxnLst>
              <a:rect l="0" t="0" r="r" b="b"/>
              <a:pathLst>
                <a:path w="277" h="503">
                  <a:moveTo>
                    <a:pt x="94" y="503"/>
                  </a:moveTo>
                  <a:lnTo>
                    <a:pt x="95" y="497"/>
                  </a:lnTo>
                  <a:lnTo>
                    <a:pt x="101" y="480"/>
                  </a:lnTo>
                  <a:lnTo>
                    <a:pt x="108" y="455"/>
                  </a:lnTo>
                  <a:lnTo>
                    <a:pt x="117" y="427"/>
                  </a:lnTo>
                  <a:lnTo>
                    <a:pt x="128" y="395"/>
                  </a:lnTo>
                  <a:lnTo>
                    <a:pt x="140" y="365"/>
                  </a:lnTo>
                  <a:lnTo>
                    <a:pt x="153" y="339"/>
                  </a:lnTo>
                  <a:lnTo>
                    <a:pt x="166" y="320"/>
                  </a:lnTo>
                  <a:lnTo>
                    <a:pt x="180" y="303"/>
                  </a:lnTo>
                  <a:lnTo>
                    <a:pt x="198" y="281"/>
                  </a:lnTo>
                  <a:lnTo>
                    <a:pt x="216" y="257"/>
                  </a:lnTo>
                  <a:lnTo>
                    <a:pt x="235" y="228"/>
                  </a:lnTo>
                  <a:lnTo>
                    <a:pt x="251" y="198"/>
                  </a:lnTo>
                  <a:lnTo>
                    <a:pt x="265" y="163"/>
                  </a:lnTo>
                  <a:lnTo>
                    <a:pt x="274" y="129"/>
                  </a:lnTo>
                  <a:lnTo>
                    <a:pt x="277" y="91"/>
                  </a:lnTo>
                  <a:lnTo>
                    <a:pt x="271" y="97"/>
                  </a:lnTo>
                  <a:lnTo>
                    <a:pt x="257" y="113"/>
                  </a:lnTo>
                  <a:lnTo>
                    <a:pt x="235" y="137"/>
                  </a:lnTo>
                  <a:lnTo>
                    <a:pt x="209" y="168"/>
                  </a:lnTo>
                  <a:lnTo>
                    <a:pt x="182" y="201"/>
                  </a:lnTo>
                  <a:lnTo>
                    <a:pt x="157" y="237"/>
                  </a:lnTo>
                  <a:lnTo>
                    <a:pt x="136" y="271"/>
                  </a:lnTo>
                  <a:lnTo>
                    <a:pt x="123" y="303"/>
                  </a:lnTo>
                  <a:lnTo>
                    <a:pt x="107" y="353"/>
                  </a:lnTo>
                  <a:lnTo>
                    <a:pt x="97" y="388"/>
                  </a:lnTo>
                  <a:lnTo>
                    <a:pt x="91" y="408"/>
                  </a:lnTo>
                  <a:lnTo>
                    <a:pt x="90" y="414"/>
                  </a:lnTo>
                  <a:lnTo>
                    <a:pt x="85" y="355"/>
                  </a:lnTo>
                  <a:lnTo>
                    <a:pt x="74" y="224"/>
                  </a:lnTo>
                  <a:lnTo>
                    <a:pt x="61" y="83"/>
                  </a:lnTo>
                  <a:lnTo>
                    <a:pt x="51" y="0"/>
                  </a:lnTo>
                  <a:lnTo>
                    <a:pt x="46" y="8"/>
                  </a:lnTo>
                  <a:lnTo>
                    <a:pt x="38" y="26"/>
                  </a:lnTo>
                  <a:lnTo>
                    <a:pt x="26" y="55"/>
                  </a:lnTo>
                  <a:lnTo>
                    <a:pt x="13" y="94"/>
                  </a:lnTo>
                  <a:lnTo>
                    <a:pt x="5" y="140"/>
                  </a:lnTo>
                  <a:lnTo>
                    <a:pt x="0" y="193"/>
                  </a:lnTo>
                  <a:lnTo>
                    <a:pt x="6" y="250"/>
                  </a:lnTo>
                  <a:lnTo>
                    <a:pt x="22" y="310"/>
                  </a:lnTo>
                  <a:lnTo>
                    <a:pt x="42" y="365"/>
                  </a:lnTo>
                  <a:lnTo>
                    <a:pt x="59" y="408"/>
                  </a:lnTo>
                  <a:lnTo>
                    <a:pt x="71" y="443"/>
                  </a:lnTo>
                  <a:lnTo>
                    <a:pt x="81" y="467"/>
                  </a:lnTo>
                  <a:lnTo>
                    <a:pt x="87" y="484"/>
                  </a:lnTo>
                  <a:lnTo>
                    <a:pt x="91" y="496"/>
                  </a:lnTo>
                  <a:lnTo>
                    <a:pt x="94" y="502"/>
                  </a:lnTo>
                  <a:lnTo>
                    <a:pt x="94" y="5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3" name="Freeform 39"/>
            <p:cNvSpPr>
              <a:spLocks noChangeAspect="1"/>
            </p:cNvSpPr>
            <p:nvPr/>
          </p:nvSpPr>
          <p:spPr bwMode="auto">
            <a:xfrm>
              <a:off x="1153" y="2121"/>
              <a:ext cx="297" cy="522"/>
            </a:xfrm>
            <a:custGeom>
              <a:avLst/>
              <a:gdLst/>
              <a:ahLst/>
              <a:cxnLst>
                <a:cxn ang="0">
                  <a:pos x="217" y="524"/>
                </a:cxn>
                <a:cxn ang="0">
                  <a:pos x="217" y="500"/>
                </a:cxn>
                <a:cxn ang="0">
                  <a:pos x="220" y="476"/>
                </a:cxn>
                <a:cxn ang="0">
                  <a:pos x="224" y="448"/>
                </a:cxn>
                <a:cxn ang="0">
                  <a:pos x="230" y="419"/>
                </a:cxn>
                <a:cxn ang="0">
                  <a:pos x="237" y="386"/>
                </a:cxn>
                <a:cxn ang="0">
                  <a:pos x="247" y="349"/>
                </a:cxn>
                <a:cxn ang="0">
                  <a:pos x="260" y="306"/>
                </a:cxn>
                <a:cxn ang="0">
                  <a:pos x="275" y="255"/>
                </a:cxn>
                <a:cxn ang="0">
                  <a:pos x="288" y="206"/>
                </a:cxn>
                <a:cxn ang="0">
                  <a:pos x="293" y="164"/>
                </a:cxn>
                <a:cxn ang="0">
                  <a:pos x="296" y="133"/>
                </a:cxn>
                <a:cxn ang="0">
                  <a:pos x="295" y="107"/>
                </a:cxn>
                <a:cxn ang="0">
                  <a:pos x="291" y="90"/>
                </a:cxn>
                <a:cxn ang="0">
                  <a:pos x="286" y="77"/>
                </a:cxn>
                <a:cxn ang="0">
                  <a:pos x="283" y="69"/>
                </a:cxn>
                <a:cxn ang="0">
                  <a:pos x="282" y="68"/>
                </a:cxn>
                <a:cxn ang="0">
                  <a:pos x="253" y="124"/>
                </a:cxn>
                <a:cxn ang="0">
                  <a:pos x="230" y="186"/>
                </a:cxn>
                <a:cxn ang="0">
                  <a:pos x="216" y="249"/>
                </a:cxn>
                <a:cxn ang="0">
                  <a:pos x="206" y="310"/>
                </a:cxn>
                <a:cxn ang="0">
                  <a:pos x="200" y="363"/>
                </a:cxn>
                <a:cxn ang="0">
                  <a:pos x="197" y="406"/>
                </a:cxn>
                <a:cxn ang="0">
                  <a:pos x="196" y="435"/>
                </a:cxn>
                <a:cxn ang="0">
                  <a:pos x="196" y="445"/>
                </a:cxn>
                <a:cxn ang="0">
                  <a:pos x="187" y="418"/>
                </a:cxn>
                <a:cxn ang="0">
                  <a:pos x="173" y="383"/>
                </a:cxn>
                <a:cxn ang="0">
                  <a:pos x="155" y="343"/>
                </a:cxn>
                <a:cxn ang="0">
                  <a:pos x="135" y="301"/>
                </a:cxn>
                <a:cxn ang="0">
                  <a:pos x="115" y="258"/>
                </a:cxn>
                <a:cxn ang="0">
                  <a:pos x="96" y="219"/>
                </a:cxn>
                <a:cxn ang="0">
                  <a:pos x="80" y="186"/>
                </a:cxn>
                <a:cxn ang="0">
                  <a:pos x="67" y="162"/>
                </a:cxn>
                <a:cxn ang="0">
                  <a:pos x="57" y="140"/>
                </a:cxn>
                <a:cxn ang="0">
                  <a:pos x="46" y="116"/>
                </a:cxn>
                <a:cxn ang="0">
                  <a:pos x="37" y="88"/>
                </a:cxn>
                <a:cxn ang="0">
                  <a:pos x="29" y="62"/>
                </a:cxn>
                <a:cxn ang="0">
                  <a:pos x="20" y="38"/>
                </a:cxn>
                <a:cxn ang="0">
                  <a:pos x="14" y="19"/>
                </a:cxn>
                <a:cxn ang="0">
                  <a:pos x="11" y="5"/>
                </a:cxn>
                <a:cxn ang="0">
                  <a:pos x="10" y="0"/>
                </a:cxn>
                <a:cxn ang="0">
                  <a:pos x="5" y="13"/>
                </a:cxn>
                <a:cxn ang="0">
                  <a:pos x="0" y="54"/>
                </a:cxn>
                <a:cxn ang="0">
                  <a:pos x="1" y="120"/>
                </a:cxn>
                <a:cxn ang="0">
                  <a:pos x="17" y="212"/>
                </a:cxn>
                <a:cxn ang="0">
                  <a:pos x="36" y="265"/>
                </a:cxn>
                <a:cxn ang="0">
                  <a:pos x="63" y="320"/>
                </a:cxn>
                <a:cxn ang="0">
                  <a:pos x="96" y="372"/>
                </a:cxn>
                <a:cxn ang="0">
                  <a:pos x="131" y="421"/>
                </a:cxn>
                <a:cxn ang="0">
                  <a:pos x="164" y="463"/>
                </a:cxn>
                <a:cxn ang="0">
                  <a:pos x="191" y="496"/>
                </a:cxn>
                <a:cxn ang="0">
                  <a:pos x="210" y="517"/>
                </a:cxn>
                <a:cxn ang="0">
                  <a:pos x="217" y="524"/>
                </a:cxn>
              </a:cxnLst>
              <a:rect l="0" t="0" r="r" b="b"/>
              <a:pathLst>
                <a:path w="296" h="524">
                  <a:moveTo>
                    <a:pt x="217" y="524"/>
                  </a:moveTo>
                  <a:lnTo>
                    <a:pt x="217" y="500"/>
                  </a:lnTo>
                  <a:lnTo>
                    <a:pt x="220" y="476"/>
                  </a:lnTo>
                  <a:lnTo>
                    <a:pt x="224" y="448"/>
                  </a:lnTo>
                  <a:lnTo>
                    <a:pt x="230" y="419"/>
                  </a:lnTo>
                  <a:lnTo>
                    <a:pt x="237" y="386"/>
                  </a:lnTo>
                  <a:lnTo>
                    <a:pt x="247" y="349"/>
                  </a:lnTo>
                  <a:lnTo>
                    <a:pt x="260" y="306"/>
                  </a:lnTo>
                  <a:lnTo>
                    <a:pt x="275" y="255"/>
                  </a:lnTo>
                  <a:lnTo>
                    <a:pt x="288" y="206"/>
                  </a:lnTo>
                  <a:lnTo>
                    <a:pt x="293" y="164"/>
                  </a:lnTo>
                  <a:lnTo>
                    <a:pt x="296" y="133"/>
                  </a:lnTo>
                  <a:lnTo>
                    <a:pt x="295" y="107"/>
                  </a:lnTo>
                  <a:lnTo>
                    <a:pt x="291" y="90"/>
                  </a:lnTo>
                  <a:lnTo>
                    <a:pt x="286" y="77"/>
                  </a:lnTo>
                  <a:lnTo>
                    <a:pt x="283" y="69"/>
                  </a:lnTo>
                  <a:lnTo>
                    <a:pt x="282" y="68"/>
                  </a:lnTo>
                  <a:lnTo>
                    <a:pt x="253" y="124"/>
                  </a:lnTo>
                  <a:lnTo>
                    <a:pt x="230" y="186"/>
                  </a:lnTo>
                  <a:lnTo>
                    <a:pt x="216" y="249"/>
                  </a:lnTo>
                  <a:lnTo>
                    <a:pt x="206" y="310"/>
                  </a:lnTo>
                  <a:lnTo>
                    <a:pt x="200" y="363"/>
                  </a:lnTo>
                  <a:lnTo>
                    <a:pt x="197" y="406"/>
                  </a:lnTo>
                  <a:lnTo>
                    <a:pt x="196" y="435"/>
                  </a:lnTo>
                  <a:lnTo>
                    <a:pt x="196" y="445"/>
                  </a:lnTo>
                  <a:lnTo>
                    <a:pt x="187" y="418"/>
                  </a:lnTo>
                  <a:lnTo>
                    <a:pt x="173" y="383"/>
                  </a:lnTo>
                  <a:lnTo>
                    <a:pt x="155" y="343"/>
                  </a:lnTo>
                  <a:lnTo>
                    <a:pt x="135" y="301"/>
                  </a:lnTo>
                  <a:lnTo>
                    <a:pt x="115" y="258"/>
                  </a:lnTo>
                  <a:lnTo>
                    <a:pt x="96" y="219"/>
                  </a:lnTo>
                  <a:lnTo>
                    <a:pt x="80" y="186"/>
                  </a:lnTo>
                  <a:lnTo>
                    <a:pt x="67" y="162"/>
                  </a:lnTo>
                  <a:lnTo>
                    <a:pt x="57" y="140"/>
                  </a:lnTo>
                  <a:lnTo>
                    <a:pt x="46" y="116"/>
                  </a:lnTo>
                  <a:lnTo>
                    <a:pt x="37" y="88"/>
                  </a:lnTo>
                  <a:lnTo>
                    <a:pt x="29" y="62"/>
                  </a:lnTo>
                  <a:lnTo>
                    <a:pt x="20" y="38"/>
                  </a:lnTo>
                  <a:lnTo>
                    <a:pt x="14" y="19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5" y="13"/>
                  </a:lnTo>
                  <a:lnTo>
                    <a:pt x="0" y="54"/>
                  </a:lnTo>
                  <a:lnTo>
                    <a:pt x="1" y="120"/>
                  </a:lnTo>
                  <a:lnTo>
                    <a:pt x="17" y="212"/>
                  </a:lnTo>
                  <a:lnTo>
                    <a:pt x="36" y="265"/>
                  </a:lnTo>
                  <a:lnTo>
                    <a:pt x="63" y="320"/>
                  </a:lnTo>
                  <a:lnTo>
                    <a:pt x="96" y="372"/>
                  </a:lnTo>
                  <a:lnTo>
                    <a:pt x="131" y="421"/>
                  </a:lnTo>
                  <a:lnTo>
                    <a:pt x="164" y="463"/>
                  </a:lnTo>
                  <a:lnTo>
                    <a:pt x="191" y="496"/>
                  </a:lnTo>
                  <a:lnTo>
                    <a:pt x="210" y="517"/>
                  </a:lnTo>
                  <a:lnTo>
                    <a:pt x="217" y="52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4" name="Freeform 40"/>
            <p:cNvSpPr>
              <a:spLocks noChangeAspect="1"/>
            </p:cNvSpPr>
            <p:nvPr/>
          </p:nvSpPr>
          <p:spPr bwMode="auto">
            <a:xfrm>
              <a:off x="1160" y="2486"/>
              <a:ext cx="345" cy="465"/>
            </a:xfrm>
            <a:custGeom>
              <a:avLst/>
              <a:gdLst/>
              <a:ahLst/>
              <a:cxnLst>
                <a:cxn ang="0">
                  <a:pos x="340" y="470"/>
                </a:cxn>
                <a:cxn ang="0">
                  <a:pos x="337" y="449"/>
                </a:cxn>
                <a:cxn ang="0">
                  <a:pos x="331" y="403"/>
                </a:cxn>
                <a:cxn ang="0">
                  <a:pos x="327" y="349"/>
                </a:cxn>
                <a:cxn ang="0">
                  <a:pos x="325" y="305"/>
                </a:cxn>
                <a:cxn ang="0">
                  <a:pos x="327" y="284"/>
                </a:cxn>
                <a:cxn ang="0">
                  <a:pos x="330" y="251"/>
                </a:cxn>
                <a:cxn ang="0">
                  <a:pos x="331" y="210"/>
                </a:cxn>
                <a:cxn ang="0">
                  <a:pos x="330" y="166"/>
                </a:cxn>
                <a:cxn ang="0">
                  <a:pos x="327" y="120"/>
                </a:cxn>
                <a:cxn ang="0">
                  <a:pos x="321" y="75"/>
                </a:cxn>
                <a:cxn ang="0">
                  <a:pos x="309" y="35"/>
                </a:cxn>
                <a:cxn ang="0">
                  <a:pos x="294" y="0"/>
                </a:cxn>
                <a:cxn ang="0">
                  <a:pos x="292" y="6"/>
                </a:cxn>
                <a:cxn ang="0">
                  <a:pos x="288" y="22"/>
                </a:cxn>
                <a:cxn ang="0">
                  <a:pos x="281" y="48"/>
                </a:cxn>
                <a:cxn ang="0">
                  <a:pos x="275" y="82"/>
                </a:cxn>
                <a:cxn ang="0">
                  <a:pos x="271" y="124"/>
                </a:cxn>
                <a:cxn ang="0">
                  <a:pos x="268" y="172"/>
                </a:cxn>
                <a:cxn ang="0">
                  <a:pos x="269" y="223"/>
                </a:cxn>
                <a:cxn ang="0">
                  <a:pos x="276" y="280"/>
                </a:cxn>
                <a:cxn ang="0">
                  <a:pos x="283" y="366"/>
                </a:cxn>
                <a:cxn ang="0">
                  <a:pos x="279" y="360"/>
                </a:cxn>
                <a:cxn ang="0">
                  <a:pos x="268" y="347"/>
                </a:cxn>
                <a:cxn ang="0">
                  <a:pos x="252" y="326"/>
                </a:cxn>
                <a:cxn ang="0">
                  <a:pos x="232" y="300"/>
                </a:cxn>
                <a:cxn ang="0">
                  <a:pos x="210" y="272"/>
                </a:cxn>
                <a:cxn ang="0">
                  <a:pos x="187" y="244"/>
                </a:cxn>
                <a:cxn ang="0">
                  <a:pos x="167" y="216"/>
                </a:cxn>
                <a:cxn ang="0">
                  <a:pos x="150" y="193"/>
                </a:cxn>
                <a:cxn ang="0">
                  <a:pos x="132" y="170"/>
                </a:cxn>
                <a:cxn ang="0">
                  <a:pos x="109" y="143"/>
                </a:cxn>
                <a:cxn ang="0">
                  <a:pos x="85" y="113"/>
                </a:cxn>
                <a:cxn ang="0">
                  <a:pos x="60" y="82"/>
                </a:cxn>
                <a:cxn ang="0">
                  <a:pos x="37" y="53"/>
                </a:cxn>
                <a:cxn ang="0">
                  <a:pos x="17" y="32"/>
                </a:cxn>
                <a:cxn ang="0">
                  <a:pos x="4" y="16"/>
                </a:cxn>
                <a:cxn ang="0">
                  <a:pos x="0" y="10"/>
                </a:cxn>
                <a:cxn ang="0">
                  <a:pos x="1" y="17"/>
                </a:cxn>
                <a:cxn ang="0">
                  <a:pos x="4" y="35"/>
                </a:cxn>
                <a:cxn ang="0">
                  <a:pos x="10" y="62"/>
                </a:cxn>
                <a:cxn ang="0">
                  <a:pos x="20" y="98"/>
                </a:cxn>
                <a:cxn ang="0">
                  <a:pos x="34" y="138"/>
                </a:cxn>
                <a:cxn ang="0">
                  <a:pos x="56" y="183"/>
                </a:cxn>
                <a:cxn ang="0">
                  <a:pos x="83" y="228"/>
                </a:cxn>
                <a:cxn ang="0">
                  <a:pos x="118" y="272"/>
                </a:cxn>
                <a:cxn ang="0">
                  <a:pos x="157" y="314"/>
                </a:cxn>
                <a:cxn ang="0">
                  <a:pos x="196" y="352"/>
                </a:cxn>
                <a:cxn ang="0">
                  <a:pos x="233" y="386"/>
                </a:cxn>
                <a:cxn ang="0">
                  <a:pos x="268" y="413"/>
                </a:cxn>
                <a:cxn ang="0">
                  <a:pos x="296" y="438"/>
                </a:cxn>
                <a:cxn ang="0">
                  <a:pos x="319" y="455"/>
                </a:cxn>
                <a:cxn ang="0">
                  <a:pos x="334" y="465"/>
                </a:cxn>
                <a:cxn ang="0">
                  <a:pos x="340" y="470"/>
                </a:cxn>
              </a:cxnLst>
              <a:rect l="0" t="0" r="r" b="b"/>
              <a:pathLst>
                <a:path w="340" h="470">
                  <a:moveTo>
                    <a:pt x="340" y="470"/>
                  </a:moveTo>
                  <a:lnTo>
                    <a:pt x="337" y="449"/>
                  </a:lnTo>
                  <a:lnTo>
                    <a:pt x="331" y="403"/>
                  </a:lnTo>
                  <a:lnTo>
                    <a:pt x="327" y="349"/>
                  </a:lnTo>
                  <a:lnTo>
                    <a:pt x="325" y="305"/>
                  </a:lnTo>
                  <a:lnTo>
                    <a:pt x="327" y="284"/>
                  </a:lnTo>
                  <a:lnTo>
                    <a:pt x="330" y="251"/>
                  </a:lnTo>
                  <a:lnTo>
                    <a:pt x="331" y="210"/>
                  </a:lnTo>
                  <a:lnTo>
                    <a:pt x="330" y="166"/>
                  </a:lnTo>
                  <a:lnTo>
                    <a:pt x="327" y="120"/>
                  </a:lnTo>
                  <a:lnTo>
                    <a:pt x="321" y="75"/>
                  </a:lnTo>
                  <a:lnTo>
                    <a:pt x="309" y="35"/>
                  </a:lnTo>
                  <a:lnTo>
                    <a:pt x="294" y="0"/>
                  </a:lnTo>
                  <a:lnTo>
                    <a:pt x="292" y="6"/>
                  </a:lnTo>
                  <a:lnTo>
                    <a:pt x="288" y="22"/>
                  </a:lnTo>
                  <a:lnTo>
                    <a:pt x="281" y="48"/>
                  </a:lnTo>
                  <a:lnTo>
                    <a:pt x="275" y="82"/>
                  </a:lnTo>
                  <a:lnTo>
                    <a:pt x="271" y="124"/>
                  </a:lnTo>
                  <a:lnTo>
                    <a:pt x="268" y="172"/>
                  </a:lnTo>
                  <a:lnTo>
                    <a:pt x="269" y="223"/>
                  </a:lnTo>
                  <a:lnTo>
                    <a:pt x="276" y="280"/>
                  </a:lnTo>
                  <a:lnTo>
                    <a:pt x="283" y="366"/>
                  </a:lnTo>
                  <a:lnTo>
                    <a:pt x="279" y="360"/>
                  </a:lnTo>
                  <a:lnTo>
                    <a:pt x="268" y="347"/>
                  </a:lnTo>
                  <a:lnTo>
                    <a:pt x="252" y="326"/>
                  </a:lnTo>
                  <a:lnTo>
                    <a:pt x="232" y="300"/>
                  </a:lnTo>
                  <a:lnTo>
                    <a:pt x="210" y="272"/>
                  </a:lnTo>
                  <a:lnTo>
                    <a:pt x="187" y="244"/>
                  </a:lnTo>
                  <a:lnTo>
                    <a:pt x="167" y="216"/>
                  </a:lnTo>
                  <a:lnTo>
                    <a:pt x="150" y="193"/>
                  </a:lnTo>
                  <a:lnTo>
                    <a:pt x="132" y="170"/>
                  </a:lnTo>
                  <a:lnTo>
                    <a:pt x="109" y="143"/>
                  </a:lnTo>
                  <a:lnTo>
                    <a:pt x="85" y="113"/>
                  </a:lnTo>
                  <a:lnTo>
                    <a:pt x="60" y="82"/>
                  </a:lnTo>
                  <a:lnTo>
                    <a:pt x="37" y="53"/>
                  </a:lnTo>
                  <a:lnTo>
                    <a:pt x="17" y="32"/>
                  </a:lnTo>
                  <a:lnTo>
                    <a:pt x="4" y="16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4" y="35"/>
                  </a:lnTo>
                  <a:lnTo>
                    <a:pt x="10" y="62"/>
                  </a:lnTo>
                  <a:lnTo>
                    <a:pt x="20" y="98"/>
                  </a:lnTo>
                  <a:lnTo>
                    <a:pt x="34" y="138"/>
                  </a:lnTo>
                  <a:lnTo>
                    <a:pt x="56" y="183"/>
                  </a:lnTo>
                  <a:lnTo>
                    <a:pt x="83" y="228"/>
                  </a:lnTo>
                  <a:lnTo>
                    <a:pt x="118" y="272"/>
                  </a:lnTo>
                  <a:lnTo>
                    <a:pt x="157" y="314"/>
                  </a:lnTo>
                  <a:lnTo>
                    <a:pt x="196" y="352"/>
                  </a:lnTo>
                  <a:lnTo>
                    <a:pt x="233" y="386"/>
                  </a:lnTo>
                  <a:lnTo>
                    <a:pt x="268" y="413"/>
                  </a:lnTo>
                  <a:lnTo>
                    <a:pt x="296" y="438"/>
                  </a:lnTo>
                  <a:lnTo>
                    <a:pt x="319" y="455"/>
                  </a:lnTo>
                  <a:lnTo>
                    <a:pt x="334" y="465"/>
                  </a:lnTo>
                  <a:lnTo>
                    <a:pt x="340" y="47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5" name="Freeform 41"/>
            <p:cNvSpPr>
              <a:spLocks noChangeAspect="1"/>
            </p:cNvSpPr>
            <p:nvPr/>
          </p:nvSpPr>
          <p:spPr bwMode="auto">
            <a:xfrm>
              <a:off x="1234" y="2737"/>
              <a:ext cx="494" cy="472"/>
            </a:xfrm>
            <a:custGeom>
              <a:avLst/>
              <a:gdLst/>
              <a:ahLst/>
              <a:cxnLst>
                <a:cxn ang="0">
                  <a:pos x="406" y="425"/>
                </a:cxn>
                <a:cxn ang="0">
                  <a:pos x="424" y="432"/>
                </a:cxn>
                <a:cxn ang="0">
                  <a:pos x="453" y="446"/>
                </a:cxn>
                <a:cxn ang="0">
                  <a:pos x="483" y="464"/>
                </a:cxn>
                <a:cxn ang="0">
                  <a:pos x="493" y="468"/>
                </a:cxn>
                <a:cxn ang="0">
                  <a:pos x="476" y="432"/>
                </a:cxn>
                <a:cxn ang="0">
                  <a:pos x="450" y="376"/>
                </a:cxn>
                <a:cxn ang="0">
                  <a:pos x="427" y="318"/>
                </a:cxn>
                <a:cxn ang="0">
                  <a:pos x="411" y="268"/>
                </a:cxn>
                <a:cxn ang="0">
                  <a:pos x="395" y="196"/>
                </a:cxn>
                <a:cxn ang="0">
                  <a:pos x="373" y="112"/>
                </a:cxn>
                <a:cxn ang="0">
                  <a:pos x="337" y="33"/>
                </a:cxn>
                <a:cxn ang="0">
                  <a:pos x="311" y="22"/>
                </a:cxn>
                <a:cxn ang="0">
                  <a:pos x="316" y="143"/>
                </a:cxn>
                <a:cxn ang="0">
                  <a:pos x="349" y="243"/>
                </a:cxn>
                <a:cxn ang="0">
                  <a:pos x="375" y="305"/>
                </a:cxn>
                <a:cxn ang="0">
                  <a:pos x="398" y="354"/>
                </a:cxn>
                <a:cxn ang="0">
                  <a:pos x="412" y="383"/>
                </a:cxn>
                <a:cxn ang="0">
                  <a:pos x="412" y="387"/>
                </a:cxn>
                <a:cxn ang="0">
                  <a:pos x="405" y="385"/>
                </a:cxn>
                <a:cxn ang="0">
                  <a:pos x="388" y="374"/>
                </a:cxn>
                <a:cxn ang="0">
                  <a:pos x="362" y="356"/>
                </a:cxn>
                <a:cxn ang="0">
                  <a:pos x="326" y="324"/>
                </a:cxn>
                <a:cxn ang="0">
                  <a:pos x="274" y="285"/>
                </a:cxn>
                <a:cxn ang="0">
                  <a:pos x="216" y="248"/>
                </a:cxn>
                <a:cxn ang="0">
                  <a:pos x="165" y="216"/>
                </a:cxn>
                <a:cxn ang="0">
                  <a:pos x="126" y="194"/>
                </a:cxn>
                <a:cxn ang="0">
                  <a:pos x="87" y="171"/>
                </a:cxn>
                <a:cxn ang="0">
                  <a:pos x="48" y="145"/>
                </a:cxn>
                <a:cxn ang="0">
                  <a:pos x="15" y="117"/>
                </a:cxn>
                <a:cxn ang="0">
                  <a:pos x="2" y="107"/>
                </a:cxn>
                <a:cxn ang="0">
                  <a:pos x="21" y="148"/>
                </a:cxn>
                <a:cxn ang="0">
                  <a:pos x="61" y="213"/>
                </a:cxn>
                <a:cxn ang="0">
                  <a:pos x="127" y="287"/>
                </a:cxn>
                <a:cxn ang="0">
                  <a:pos x="193" y="334"/>
                </a:cxn>
                <a:cxn ang="0">
                  <a:pos x="238" y="360"/>
                </a:cxn>
                <a:cxn ang="0">
                  <a:pos x="280" y="380"/>
                </a:cxn>
                <a:cxn ang="0">
                  <a:pos x="317" y="396"/>
                </a:cxn>
                <a:cxn ang="0">
                  <a:pos x="349" y="408"/>
                </a:cxn>
                <a:cxn ang="0">
                  <a:pos x="375" y="416"/>
                </a:cxn>
                <a:cxn ang="0">
                  <a:pos x="393" y="421"/>
                </a:cxn>
                <a:cxn ang="0">
                  <a:pos x="402" y="423"/>
                </a:cxn>
              </a:cxnLst>
              <a:rect l="0" t="0" r="r" b="b"/>
              <a:pathLst>
                <a:path w="496" h="474">
                  <a:moveTo>
                    <a:pt x="404" y="423"/>
                  </a:moveTo>
                  <a:lnTo>
                    <a:pt x="406" y="425"/>
                  </a:lnTo>
                  <a:lnTo>
                    <a:pt x="414" y="428"/>
                  </a:lnTo>
                  <a:lnTo>
                    <a:pt x="424" y="432"/>
                  </a:lnTo>
                  <a:lnTo>
                    <a:pt x="438" y="439"/>
                  </a:lnTo>
                  <a:lnTo>
                    <a:pt x="453" y="446"/>
                  </a:lnTo>
                  <a:lnTo>
                    <a:pt x="468" y="455"/>
                  </a:lnTo>
                  <a:lnTo>
                    <a:pt x="483" y="464"/>
                  </a:lnTo>
                  <a:lnTo>
                    <a:pt x="496" y="474"/>
                  </a:lnTo>
                  <a:lnTo>
                    <a:pt x="493" y="468"/>
                  </a:lnTo>
                  <a:lnTo>
                    <a:pt x="486" y="454"/>
                  </a:lnTo>
                  <a:lnTo>
                    <a:pt x="476" y="432"/>
                  </a:lnTo>
                  <a:lnTo>
                    <a:pt x="464" y="405"/>
                  </a:lnTo>
                  <a:lnTo>
                    <a:pt x="450" y="376"/>
                  </a:lnTo>
                  <a:lnTo>
                    <a:pt x="438" y="346"/>
                  </a:lnTo>
                  <a:lnTo>
                    <a:pt x="427" y="318"/>
                  </a:lnTo>
                  <a:lnTo>
                    <a:pt x="418" y="294"/>
                  </a:lnTo>
                  <a:lnTo>
                    <a:pt x="411" y="268"/>
                  </a:lnTo>
                  <a:lnTo>
                    <a:pt x="404" y="235"/>
                  </a:lnTo>
                  <a:lnTo>
                    <a:pt x="395" y="196"/>
                  </a:lnTo>
                  <a:lnTo>
                    <a:pt x="385" y="156"/>
                  </a:lnTo>
                  <a:lnTo>
                    <a:pt x="373" y="112"/>
                  </a:lnTo>
                  <a:lnTo>
                    <a:pt x="357" y="71"/>
                  </a:lnTo>
                  <a:lnTo>
                    <a:pt x="337" y="33"/>
                  </a:lnTo>
                  <a:lnTo>
                    <a:pt x="313" y="0"/>
                  </a:lnTo>
                  <a:lnTo>
                    <a:pt x="311" y="22"/>
                  </a:lnTo>
                  <a:lnTo>
                    <a:pt x="310" y="73"/>
                  </a:lnTo>
                  <a:lnTo>
                    <a:pt x="316" y="143"/>
                  </a:lnTo>
                  <a:lnTo>
                    <a:pt x="334" y="212"/>
                  </a:lnTo>
                  <a:lnTo>
                    <a:pt x="349" y="243"/>
                  </a:lnTo>
                  <a:lnTo>
                    <a:pt x="362" y="275"/>
                  </a:lnTo>
                  <a:lnTo>
                    <a:pt x="375" y="305"/>
                  </a:lnTo>
                  <a:lnTo>
                    <a:pt x="388" y="331"/>
                  </a:lnTo>
                  <a:lnTo>
                    <a:pt x="398" y="354"/>
                  </a:lnTo>
                  <a:lnTo>
                    <a:pt x="406" y="372"/>
                  </a:lnTo>
                  <a:lnTo>
                    <a:pt x="412" y="383"/>
                  </a:lnTo>
                  <a:lnTo>
                    <a:pt x="414" y="387"/>
                  </a:lnTo>
                  <a:lnTo>
                    <a:pt x="412" y="387"/>
                  </a:lnTo>
                  <a:lnTo>
                    <a:pt x="409" y="386"/>
                  </a:lnTo>
                  <a:lnTo>
                    <a:pt x="405" y="385"/>
                  </a:lnTo>
                  <a:lnTo>
                    <a:pt x="398" y="380"/>
                  </a:lnTo>
                  <a:lnTo>
                    <a:pt x="388" y="374"/>
                  </a:lnTo>
                  <a:lnTo>
                    <a:pt x="376" y="366"/>
                  </a:lnTo>
                  <a:lnTo>
                    <a:pt x="362" y="356"/>
                  </a:lnTo>
                  <a:lnTo>
                    <a:pt x="346" y="341"/>
                  </a:lnTo>
                  <a:lnTo>
                    <a:pt x="326" y="324"/>
                  </a:lnTo>
                  <a:lnTo>
                    <a:pt x="301" y="305"/>
                  </a:lnTo>
                  <a:lnTo>
                    <a:pt x="274" y="285"/>
                  </a:lnTo>
                  <a:lnTo>
                    <a:pt x="245" y="266"/>
                  </a:lnTo>
                  <a:lnTo>
                    <a:pt x="216" y="248"/>
                  </a:lnTo>
                  <a:lnTo>
                    <a:pt x="189" y="230"/>
                  </a:lnTo>
                  <a:lnTo>
                    <a:pt x="165" y="216"/>
                  </a:lnTo>
                  <a:lnTo>
                    <a:pt x="144" y="205"/>
                  </a:lnTo>
                  <a:lnTo>
                    <a:pt x="126" y="194"/>
                  </a:lnTo>
                  <a:lnTo>
                    <a:pt x="107" y="183"/>
                  </a:lnTo>
                  <a:lnTo>
                    <a:pt x="87" y="171"/>
                  </a:lnTo>
                  <a:lnTo>
                    <a:pt x="68" y="158"/>
                  </a:lnTo>
                  <a:lnTo>
                    <a:pt x="48" y="145"/>
                  </a:lnTo>
                  <a:lnTo>
                    <a:pt x="31" y="131"/>
                  </a:lnTo>
                  <a:lnTo>
                    <a:pt x="15" y="117"/>
                  </a:lnTo>
                  <a:lnTo>
                    <a:pt x="0" y="101"/>
                  </a:lnTo>
                  <a:lnTo>
                    <a:pt x="2" y="107"/>
                  </a:lnTo>
                  <a:lnTo>
                    <a:pt x="9" y="124"/>
                  </a:lnTo>
                  <a:lnTo>
                    <a:pt x="21" y="148"/>
                  </a:lnTo>
                  <a:lnTo>
                    <a:pt x="38" y="179"/>
                  </a:lnTo>
                  <a:lnTo>
                    <a:pt x="61" y="213"/>
                  </a:lnTo>
                  <a:lnTo>
                    <a:pt x="90" y="251"/>
                  </a:lnTo>
                  <a:lnTo>
                    <a:pt x="127" y="287"/>
                  </a:lnTo>
                  <a:lnTo>
                    <a:pt x="170" y="320"/>
                  </a:lnTo>
                  <a:lnTo>
                    <a:pt x="193" y="334"/>
                  </a:lnTo>
                  <a:lnTo>
                    <a:pt x="216" y="347"/>
                  </a:lnTo>
                  <a:lnTo>
                    <a:pt x="238" y="360"/>
                  </a:lnTo>
                  <a:lnTo>
                    <a:pt x="260" y="370"/>
                  </a:lnTo>
                  <a:lnTo>
                    <a:pt x="280" y="380"/>
                  </a:lnTo>
                  <a:lnTo>
                    <a:pt x="298" y="389"/>
                  </a:lnTo>
                  <a:lnTo>
                    <a:pt x="317" y="396"/>
                  </a:lnTo>
                  <a:lnTo>
                    <a:pt x="334" y="402"/>
                  </a:lnTo>
                  <a:lnTo>
                    <a:pt x="349" y="408"/>
                  </a:lnTo>
                  <a:lnTo>
                    <a:pt x="363" y="412"/>
                  </a:lnTo>
                  <a:lnTo>
                    <a:pt x="375" y="416"/>
                  </a:lnTo>
                  <a:lnTo>
                    <a:pt x="385" y="419"/>
                  </a:lnTo>
                  <a:lnTo>
                    <a:pt x="393" y="421"/>
                  </a:lnTo>
                  <a:lnTo>
                    <a:pt x="399" y="422"/>
                  </a:lnTo>
                  <a:lnTo>
                    <a:pt x="402" y="423"/>
                  </a:lnTo>
                  <a:lnTo>
                    <a:pt x="404" y="42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6" name="Freeform 42"/>
            <p:cNvSpPr>
              <a:spLocks noChangeAspect="1"/>
            </p:cNvSpPr>
            <p:nvPr/>
          </p:nvSpPr>
          <p:spPr bwMode="auto">
            <a:xfrm>
              <a:off x="1369" y="2973"/>
              <a:ext cx="561" cy="386"/>
            </a:xfrm>
            <a:custGeom>
              <a:avLst/>
              <a:gdLst/>
              <a:ahLst/>
              <a:cxnLst>
                <a:cxn ang="0">
                  <a:pos x="477" y="373"/>
                </a:cxn>
                <a:cxn ang="0">
                  <a:pos x="497" y="375"/>
                </a:cxn>
                <a:cxn ang="0">
                  <a:pos x="526" y="376"/>
                </a:cxn>
                <a:cxn ang="0">
                  <a:pos x="553" y="383"/>
                </a:cxn>
                <a:cxn ang="0">
                  <a:pos x="503" y="255"/>
                </a:cxn>
                <a:cxn ang="0">
                  <a:pos x="498" y="244"/>
                </a:cxn>
                <a:cxn ang="0">
                  <a:pos x="487" y="213"/>
                </a:cxn>
                <a:cxn ang="0">
                  <a:pos x="470" y="175"/>
                </a:cxn>
                <a:cxn ang="0">
                  <a:pos x="445" y="133"/>
                </a:cxn>
                <a:cxn ang="0">
                  <a:pos x="413" y="90"/>
                </a:cxn>
                <a:cxn ang="0">
                  <a:pos x="380" y="46"/>
                </a:cxn>
                <a:cxn ang="0">
                  <a:pos x="353" y="13"/>
                </a:cxn>
                <a:cxn ang="0">
                  <a:pos x="341" y="0"/>
                </a:cxn>
                <a:cxn ang="0">
                  <a:pos x="344" y="16"/>
                </a:cxn>
                <a:cxn ang="0">
                  <a:pos x="354" y="59"/>
                </a:cxn>
                <a:cxn ang="0">
                  <a:pos x="376" y="120"/>
                </a:cxn>
                <a:cxn ang="0">
                  <a:pos x="413" y="190"/>
                </a:cxn>
                <a:cxn ang="0">
                  <a:pos x="454" y="254"/>
                </a:cxn>
                <a:cxn ang="0">
                  <a:pos x="484" y="298"/>
                </a:cxn>
                <a:cxn ang="0">
                  <a:pos x="503" y="326"/>
                </a:cxn>
                <a:cxn ang="0">
                  <a:pos x="510" y="334"/>
                </a:cxn>
                <a:cxn ang="0">
                  <a:pos x="481" y="324"/>
                </a:cxn>
                <a:cxn ang="0">
                  <a:pos x="416" y="303"/>
                </a:cxn>
                <a:cxn ang="0">
                  <a:pos x="343" y="280"/>
                </a:cxn>
                <a:cxn ang="0">
                  <a:pos x="291" y="265"/>
                </a:cxn>
                <a:cxn ang="0">
                  <a:pos x="252" y="258"/>
                </a:cxn>
                <a:cxn ang="0">
                  <a:pos x="208" y="247"/>
                </a:cxn>
                <a:cxn ang="0">
                  <a:pos x="166" y="234"/>
                </a:cxn>
                <a:cxn ang="0">
                  <a:pos x="133" y="222"/>
                </a:cxn>
                <a:cxn ang="0">
                  <a:pos x="98" y="206"/>
                </a:cxn>
                <a:cxn ang="0">
                  <a:pos x="55" y="186"/>
                </a:cxn>
                <a:cxn ang="0">
                  <a:pos x="16" y="169"/>
                </a:cxn>
                <a:cxn ang="0">
                  <a:pos x="0" y="162"/>
                </a:cxn>
                <a:cxn ang="0">
                  <a:pos x="12" y="182"/>
                </a:cxn>
                <a:cxn ang="0">
                  <a:pos x="49" y="231"/>
                </a:cxn>
                <a:cxn ang="0">
                  <a:pos x="118" y="288"/>
                </a:cxn>
                <a:cxn ang="0">
                  <a:pos x="226" y="337"/>
                </a:cxn>
                <a:cxn ang="0">
                  <a:pos x="287" y="353"/>
                </a:cxn>
                <a:cxn ang="0">
                  <a:pos x="339" y="365"/>
                </a:cxn>
                <a:cxn ang="0">
                  <a:pos x="380" y="370"/>
                </a:cxn>
                <a:cxn ang="0">
                  <a:pos x="415" y="375"/>
                </a:cxn>
                <a:cxn ang="0">
                  <a:pos x="441" y="375"/>
                </a:cxn>
                <a:cxn ang="0">
                  <a:pos x="460" y="375"/>
                </a:cxn>
                <a:cxn ang="0">
                  <a:pos x="471" y="373"/>
                </a:cxn>
                <a:cxn ang="0">
                  <a:pos x="474" y="373"/>
                </a:cxn>
              </a:cxnLst>
              <a:rect l="0" t="0" r="r" b="b"/>
              <a:pathLst>
                <a:path w="563" h="388">
                  <a:moveTo>
                    <a:pt x="474" y="373"/>
                  </a:moveTo>
                  <a:lnTo>
                    <a:pt x="477" y="373"/>
                  </a:lnTo>
                  <a:lnTo>
                    <a:pt x="485" y="373"/>
                  </a:lnTo>
                  <a:lnTo>
                    <a:pt x="497" y="375"/>
                  </a:lnTo>
                  <a:lnTo>
                    <a:pt x="511" y="375"/>
                  </a:lnTo>
                  <a:lnTo>
                    <a:pt x="526" y="376"/>
                  </a:lnTo>
                  <a:lnTo>
                    <a:pt x="540" y="379"/>
                  </a:lnTo>
                  <a:lnTo>
                    <a:pt x="553" y="383"/>
                  </a:lnTo>
                  <a:lnTo>
                    <a:pt x="563" y="388"/>
                  </a:lnTo>
                  <a:lnTo>
                    <a:pt x="503" y="255"/>
                  </a:lnTo>
                  <a:lnTo>
                    <a:pt x="501" y="252"/>
                  </a:lnTo>
                  <a:lnTo>
                    <a:pt x="498" y="244"/>
                  </a:lnTo>
                  <a:lnTo>
                    <a:pt x="494" y="231"/>
                  </a:lnTo>
                  <a:lnTo>
                    <a:pt x="487" y="213"/>
                  </a:lnTo>
                  <a:lnTo>
                    <a:pt x="480" y="195"/>
                  </a:lnTo>
                  <a:lnTo>
                    <a:pt x="470" y="175"/>
                  </a:lnTo>
                  <a:lnTo>
                    <a:pt x="458" y="153"/>
                  </a:lnTo>
                  <a:lnTo>
                    <a:pt x="445" y="133"/>
                  </a:lnTo>
                  <a:lnTo>
                    <a:pt x="431" y="111"/>
                  </a:lnTo>
                  <a:lnTo>
                    <a:pt x="413" y="90"/>
                  </a:lnTo>
                  <a:lnTo>
                    <a:pt x="396" y="68"/>
                  </a:lnTo>
                  <a:lnTo>
                    <a:pt x="380" y="46"/>
                  </a:lnTo>
                  <a:lnTo>
                    <a:pt x="364" y="28"/>
                  </a:lnTo>
                  <a:lnTo>
                    <a:pt x="353" y="13"/>
                  </a:lnTo>
                  <a:lnTo>
                    <a:pt x="344" y="3"/>
                  </a:lnTo>
                  <a:lnTo>
                    <a:pt x="341" y="0"/>
                  </a:lnTo>
                  <a:lnTo>
                    <a:pt x="341" y="5"/>
                  </a:lnTo>
                  <a:lnTo>
                    <a:pt x="344" y="16"/>
                  </a:lnTo>
                  <a:lnTo>
                    <a:pt x="347" y="35"/>
                  </a:lnTo>
                  <a:lnTo>
                    <a:pt x="354" y="59"/>
                  </a:lnTo>
                  <a:lnTo>
                    <a:pt x="363" y="88"/>
                  </a:lnTo>
                  <a:lnTo>
                    <a:pt x="376" y="120"/>
                  </a:lnTo>
                  <a:lnTo>
                    <a:pt x="393" y="154"/>
                  </a:lnTo>
                  <a:lnTo>
                    <a:pt x="413" y="190"/>
                  </a:lnTo>
                  <a:lnTo>
                    <a:pt x="435" y="225"/>
                  </a:lnTo>
                  <a:lnTo>
                    <a:pt x="454" y="254"/>
                  </a:lnTo>
                  <a:lnTo>
                    <a:pt x="471" y="278"/>
                  </a:lnTo>
                  <a:lnTo>
                    <a:pt x="484" y="298"/>
                  </a:lnTo>
                  <a:lnTo>
                    <a:pt x="496" y="314"/>
                  </a:lnTo>
                  <a:lnTo>
                    <a:pt x="503" y="326"/>
                  </a:lnTo>
                  <a:lnTo>
                    <a:pt x="508" y="332"/>
                  </a:lnTo>
                  <a:lnTo>
                    <a:pt x="510" y="334"/>
                  </a:lnTo>
                  <a:lnTo>
                    <a:pt x="503" y="332"/>
                  </a:lnTo>
                  <a:lnTo>
                    <a:pt x="481" y="324"/>
                  </a:lnTo>
                  <a:lnTo>
                    <a:pt x="452" y="314"/>
                  </a:lnTo>
                  <a:lnTo>
                    <a:pt x="416" y="303"/>
                  </a:lnTo>
                  <a:lnTo>
                    <a:pt x="379" y="290"/>
                  </a:lnTo>
                  <a:lnTo>
                    <a:pt x="343" y="280"/>
                  </a:lnTo>
                  <a:lnTo>
                    <a:pt x="313" y="270"/>
                  </a:lnTo>
                  <a:lnTo>
                    <a:pt x="291" y="265"/>
                  </a:lnTo>
                  <a:lnTo>
                    <a:pt x="274" y="262"/>
                  </a:lnTo>
                  <a:lnTo>
                    <a:pt x="252" y="258"/>
                  </a:lnTo>
                  <a:lnTo>
                    <a:pt x="231" y="252"/>
                  </a:lnTo>
                  <a:lnTo>
                    <a:pt x="208" y="247"/>
                  </a:lnTo>
                  <a:lnTo>
                    <a:pt x="186" y="241"/>
                  </a:lnTo>
                  <a:lnTo>
                    <a:pt x="166" y="234"/>
                  </a:lnTo>
                  <a:lnTo>
                    <a:pt x="147" y="228"/>
                  </a:lnTo>
                  <a:lnTo>
                    <a:pt x="133" y="222"/>
                  </a:lnTo>
                  <a:lnTo>
                    <a:pt x="118" y="215"/>
                  </a:lnTo>
                  <a:lnTo>
                    <a:pt x="98" y="206"/>
                  </a:lnTo>
                  <a:lnTo>
                    <a:pt x="76" y="196"/>
                  </a:lnTo>
                  <a:lnTo>
                    <a:pt x="55" y="186"/>
                  </a:lnTo>
                  <a:lnTo>
                    <a:pt x="33" y="177"/>
                  </a:lnTo>
                  <a:lnTo>
                    <a:pt x="16" y="169"/>
                  </a:lnTo>
                  <a:lnTo>
                    <a:pt x="4" y="163"/>
                  </a:lnTo>
                  <a:lnTo>
                    <a:pt x="0" y="162"/>
                  </a:lnTo>
                  <a:lnTo>
                    <a:pt x="3" y="167"/>
                  </a:lnTo>
                  <a:lnTo>
                    <a:pt x="12" y="182"/>
                  </a:lnTo>
                  <a:lnTo>
                    <a:pt x="26" y="203"/>
                  </a:lnTo>
                  <a:lnTo>
                    <a:pt x="49" y="231"/>
                  </a:lnTo>
                  <a:lnTo>
                    <a:pt x="79" y="260"/>
                  </a:lnTo>
                  <a:lnTo>
                    <a:pt x="118" y="288"/>
                  </a:lnTo>
                  <a:lnTo>
                    <a:pt x="167" y="316"/>
                  </a:lnTo>
                  <a:lnTo>
                    <a:pt x="226" y="337"/>
                  </a:lnTo>
                  <a:lnTo>
                    <a:pt x="258" y="346"/>
                  </a:lnTo>
                  <a:lnTo>
                    <a:pt x="287" y="353"/>
                  </a:lnTo>
                  <a:lnTo>
                    <a:pt x="313" y="359"/>
                  </a:lnTo>
                  <a:lnTo>
                    <a:pt x="339" y="365"/>
                  </a:lnTo>
                  <a:lnTo>
                    <a:pt x="360" y="367"/>
                  </a:lnTo>
                  <a:lnTo>
                    <a:pt x="380" y="370"/>
                  </a:lnTo>
                  <a:lnTo>
                    <a:pt x="399" y="373"/>
                  </a:lnTo>
                  <a:lnTo>
                    <a:pt x="415" y="375"/>
                  </a:lnTo>
                  <a:lnTo>
                    <a:pt x="429" y="375"/>
                  </a:lnTo>
                  <a:lnTo>
                    <a:pt x="441" y="375"/>
                  </a:lnTo>
                  <a:lnTo>
                    <a:pt x="451" y="375"/>
                  </a:lnTo>
                  <a:lnTo>
                    <a:pt x="460" y="375"/>
                  </a:lnTo>
                  <a:lnTo>
                    <a:pt x="465" y="375"/>
                  </a:lnTo>
                  <a:lnTo>
                    <a:pt x="471" y="373"/>
                  </a:lnTo>
                  <a:lnTo>
                    <a:pt x="472" y="373"/>
                  </a:lnTo>
                  <a:lnTo>
                    <a:pt x="474" y="37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7" name="Freeform 43"/>
            <p:cNvSpPr>
              <a:spLocks noChangeAspect="1"/>
            </p:cNvSpPr>
            <p:nvPr/>
          </p:nvSpPr>
          <p:spPr bwMode="auto">
            <a:xfrm>
              <a:off x="3134" y="1413"/>
              <a:ext cx="304" cy="308"/>
            </a:xfrm>
            <a:custGeom>
              <a:avLst/>
              <a:gdLst/>
              <a:ahLst/>
              <a:cxnLst>
                <a:cxn ang="0">
                  <a:pos x="304" y="310"/>
                </a:cxn>
                <a:cxn ang="0">
                  <a:pos x="295" y="296"/>
                </a:cxn>
                <a:cxn ang="0">
                  <a:pos x="285" y="278"/>
                </a:cxn>
                <a:cxn ang="0">
                  <a:pos x="274" y="261"/>
                </a:cxn>
                <a:cxn ang="0">
                  <a:pos x="264" y="242"/>
                </a:cxn>
                <a:cxn ang="0">
                  <a:pos x="254" y="227"/>
                </a:cxn>
                <a:cxn ang="0">
                  <a:pos x="245" y="214"/>
                </a:cxn>
                <a:cxn ang="0">
                  <a:pos x="239" y="203"/>
                </a:cxn>
                <a:cxn ang="0">
                  <a:pos x="238" y="201"/>
                </a:cxn>
                <a:cxn ang="0">
                  <a:pos x="229" y="180"/>
                </a:cxn>
                <a:cxn ang="0">
                  <a:pos x="218" y="160"/>
                </a:cxn>
                <a:cxn ang="0">
                  <a:pos x="203" y="142"/>
                </a:cxn>
                <a:cxn ang="0">
                  <a:pos x="186" y="123"/>
                </a:cxn>
                <a:cxn ang="0">
                  <a:pos x="167" y="106"/>
                </a:cxn>
                <a:cxn ang="0">
                  <a:pos x="147" y="88"/>
                </a:cxn>
                <a:cxn ang="0">
                  <a:pos x="127" y="72"/>
                </a:cxn>
                <a:cxn ang="0">
                  <a:pos x="107" y="59"/>
                </a:cxn>
                <a:cxn ang="0">
                  <a:pos x="85" y="47"/>
                </a:cxn>
                <a:cxn ang="0">
                  <a:pos x="66" y="35"/>
                </a:cxn>
                <a:cxn ang="0">
                  <a:pos x="48" y="25"/>
                </a:cxn>
                <a:cxn ang="0">
                  <a:pos x="32" y="16"/>
                </a:cxn>
                <a:cxn ang="0">
                  <a:pos x="19" y="9"/>
                </a:cxn>
                <a:cxn ang="0">
                  <a:pos x="9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32" y="55"/>
                </a:cxn>
                <a:cxn ang="0">
                  <a:pos x="53" y="84"/>
                </a:cxn>
                <a:cxn ang="0">
                  <a:pos x="78" y="114"/>
                </a:cxn>
                <a:cxn ang="0">
                  <a:pos x="104" y="142"/>
                </a:cxn>
                <a:cxn ang="0">
                  <a:pos x="130" y="169"/>
                </a:cxn>
                <a:cxn ang="0">
                  <a:pos x="153" y="193"/>
                </a:cxn>
                <a:cxn ang="0">
                  <a:pos x="173" y="215"/>
                </a:cxn>
                <a:cxn ang="0">
                  <a:pos x="193" y="234"/>
                </a:cxn>
                <a:cxn ang="0">
                  <a:pos x="215" y="251"/>
                </a:cxn>
                <a:cxn ang="0">
                  <a:pos x="236" y="267"/>
                </a:cxn>
                <a:cxn ang="0">
                  <a:pos x="256" y="281"/>
                </a:cxn>
                <a:cxn ang="0">
                  <a:pos x="275" y="293"/>
                </a:cxn>
                <a:cxn ang="0">
                  <a:pos x="291" y="303"/>
                </a:cxn>
                <a:cxn ang="0">
                  <a:pos x="300" y="309"/>
                </a:cxn>
                <a:cxn ang="0">
                  <a:pos x="304" y="310"/>
                </a:cxn>
              </a:cxnLst>
              <a:rect l="0" t="0" r="r" b="b"/>
              <a:pathLst>
                <a:path w="304" h="310">
                  <a:moveTo>
                    <a:pt x="304" y="310"/>
                  </a:moveTo>
                  <a:lnTo>
                    <a:pt x="295" y="296"/>
                  </a:lnTo>
                  <a:lnTo>
                    <a:pt x="285" y="278"/>
                  </a:lnTo>
                  <a:lnTo>
                    <a:pt x="274" y="261"/>
                  </a:lnTo>
                  <a:lnTo>
                    <a:pt x="264" y="242"/>
                  </a:lnTo>
                  <a:lnTo>
                    <a:pt x="254" y="227"/>
                  </a:lnTo>
                  <a:lnTo>
                    <a:pt x="245" y="214"/>
                  </a:lnTo>
                  <a:lnTo>
                    <a:pt x="239" y="203"/>
                  </a:lnTo>
                  <a:lnTo>
                    <a:pt x="238" y="201"/>
                  </a:lnTo>
                  <a:lnTo>
                    <a:pt x="229" y="180"/>
                  </a:lnTo>
                  <a:lnTo>
                    <a:pt x="218" y="160"/>
                  </a:lnTo>
                  <a:lnTo>
                    <a:pt x="203" y="142"/>
                  </a:lnTo>
                  <a:lnTo>
                    <a:pt x="186" y="123"/>
                  </a:lnTo>
                  <a:lnTo>
                    <a:pt x="167" y="106"/>
                  </a:lnTo>
                  <a:lnTo>
                    <a:pt x="147" y="88"/>
                  </a:lnTo>
                  <a:lnTo>
                    <a:pt x="127" y="72"/>
                  </a:lnTo>
                  <a:lnTo>
                    <a:pt x="107" y="59"/>
                  </a:lnTo>
                  <a:lnTo>
                    <a:pt x="85" y="47"/>
                  </a:lnTo>
                  <a:lnTo>
                    <a:pt x="66" y="35"/>
                  </a:lnTo>
                  <a:lnTo>
                    <a:pt x="48" y="25"/>
                  </a:lnTo>
                  <a:lnTo>
                    <a:pt x="32" y="16"/>
                  </a:lnTo>
                  <a:lnTo>
                    <a:pt x="19" y="9"/>
                  </a:lnTo>
                  <a:lnTo>
                    <a:pt x="9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13" y="26"/>
                  </a:lnTo>
                  <a:lnTo>
                    <a:pt x="32" y="55"/>
                  </a:lnTo>
                  <a:lnTo>
                    <a:pt x="53" y="84"/>
                  </a:lnTo>
                  <a:lnTo>
                    <a:pt x="78" y="114"/>
                  </a:lnTo>
                  <a:lnTo>
                    <a:pt x="104" y="142"/>
                  </a:lnTo>
                  <a:lnTo>
                    <a:pt x="130" y="169"/>
                  </a:lnTo>
                  <a:lnTo>
                    <a:pt x="153" y="193"/>
                  </a:lnTo>
                  <a:lnTo>
                    <a:pt x="173" y="215"/>
                  </a:lnTo>
                  <a:lnTo>
                    <a:pt x="193" y="234"/>
                  </a:lnTo>
                  <a:lnTo>
                    <a:pt x="215" y="251"/>
                  </a:lnTo>
                  <a:lnTo>
                    <a:pt x="236" y="267"/>
                  </a:lnTo>
                  <a:lnTo>
                    <a:pt x="256" y="281"/>
                  </a:lnTo>
                  <a:lnTo>
                    <a:pt x="275" y="293"/>
                  </a:lnTo>
                  <a:lnTo>
                    <a:pt x="291" y="303"/>
                  </a:lnTo>
                  <a:lnTo>
                    <a:pt x="300" y="309"/>
                  </a:lnTo>
                  <a:lnTo>
                    <a:pt x="304" y="31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8" name="Freeform 44"/>
            <p:cNvSpPr>
              <a:spLocks noChangeAspect="1"/>
            </p:cNvSpPr>
            <p:nvPr/>
          </p:nvSpPr>
          <p:spPr bwMode="auto">
            <a:xfrm>
              <a:off x="3262" y="1606"/>
              <a:ext cx="304" cy="401"/>
            </a:xfrm>
            <a:custGeom>
              <a:avLst/>
              <a:gdLst/>
              <a:ahLst/>
              <a:cxnLst>
                <a:cxn ang="0">
                  <a:pos x="265" y="303"/>
                </a:cxn>
                <a:cxn ang="0">
                  <a:pos x="262" y="298"/>
                </a:cxn>
                <a:cxn ang="0">
                  <a:pos x="257" y="287"/>
                </a:cxn>
                <a:cxn ang="0">
                  <a:pos x="247" y="271"/>
                </a:cxn>
                <a:cxn ang="0">
                  <a:pos x="234" y="251"/>
                </a:cxn>
                <a:cxn ang="0">
                  <a:pos x="218" y="231"/>
                </a:cxn>
                <a:cxn ang="0">
                  <a:pos x="203" y="209"/>
                </a:cxn>
                <a:cxn ang="0">
                  <a:pos x="188" y="190"/>
                </a:cxn>
                <a:cxn ang="0">
                  <a:pos x="172" y="176"/>
                </a:cxn>
                <a:cxn ang="0">
                  <a:pos x="153" y="161"/>
                </a:cxn>
                <a:cxn ang="0">
                  <a:pos x="129" y="143"/>
                </a:cxn>
                <a:cxn ang="0">
                  <a:pos x="100" y="121"/>
                </a:cxn>
                <a:cxn ang="0">
                  <a:pos x="71" y="101"/>
                </a:cxn>
                <a:cxn ang="0">
                  <a:pos x="44" y="81"/>
                </a:cxn>
                <a:cxn ang="0">
                  <a:pos x="22" y="65"/>
                </a:cxn>
                <a:cxn ang="0">
                  <a:pos x="6" y="55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5" y="64"/>
                </a:cxn>
                <a:cxn ang="0">
                  <a:pos x="10" y="79"/>
                </a:cxn>
                <a:cxn ang="0">
                  <a:pos x="21" y="100"/>
                </a:cxn>
                <a:cxn ang="0">
                  <a:pos x="35" y="124"/>
                </a:cxn>
                <a:cxn ang="0">
                  <a:pos x="54" y="150"/>
                </a:cxn>
                <a:cxn ang="0">
                  <a:pos x="78" y="177"/>
                </a:cxn>
                <a:cxn ang="0">
                  <a:pos x="110" y="206"/>
                </a:cxn>
                <a:cxn ang="0">
                  <a:pos x="144" y="236"/>
                </a:cxn>
                <a:cxn ang="0">
                  <a:pos x="177" y="267"/>
                </a:cxn>
                <a:cxn ang="0">
                  <a:pos x="208" y="297"/>
                </a:cxn>
                <a:cxn ang="0">
                  <a:pos x="235" y="324"/>
                </a:cxn>
                <a:cxn ang="0">
                  <a:pos x="258" y="350"/>
                </a:cxn>
                <a:cxn ang="0">
                  <a:pos x="275" y="372"/>
                </a:cxn>
                <a:cxn ang="0">
                  <a:pos x="288" y="388"/>
                </a:cxn>
                <a:cxn ang="0">
                  <a:pos x="293" y="396"/>
                </a:cxn>
                <a:cxn ang="0">
                  <a:pos x="297" y="363"/>
                </a:cxn>
                <a:cxn ang="0">
                  <a:pos x="303" y="282"/>
                </a:cxn>
                <a:cxn ang="0">
                  <a:pos x="303" y="187"/>
                </a:cxn>
                <a:cxn ang="0">
                  <a:pos x="287" y="108"/>
                </a:cxn>
                <a:cxn ang="0">
                  <a:pos x="274" y="81"/>
                </a:cxn>
                <a:cxn ang="0">
                  <a:pos x="262" y="58"/>
                </a:cxn>
                <a:cxn ang="0">
                  <a:pos x="252" y="39"/>
                </a:cxn>
                <a:cxn ang="0">
                  <a:pos x="242" y="25"/>
                </a:cxn>
                <a:cxn ang="0">
                  <a:pos x="235" y="13"/>
                </a:cxn>
                <a:cxn ang="0">
                  <a:pos x="229" y="6"/>
                </a:cxn>
                <a:cxn ang="0">
                  <a:pos x="225" y="2"/>
                </a:cxn>
                <a:cxn ang="0">
                  <a:pos x="224" y="0"/>
                </a:cxn>
                <a:cxn ang="0">
                  <a:pos x="224" y="16"/>
                </a:cxn>
                <a:cxn ang="0">
                  <a:pos x="225" y="59"/>
                </a:cxn>
                <a:cxn ang="0">
                  <a:pos x="231" y="118"/>
                </a:cxn>
                <a:cxn ang="0">
                  <a:pos x="242" y="187"/>
                </a:cxn>
                <a:cxn ang="0">
                  <a:pos x="254" y="245"/>
                </a:cxn>
                <a:cxn ang="0">
                  <a:pos x="261" y="280"/>
                </a:cxn>
                <a:cxn ang="0">
                  <a:pos x="264" y="298"/>
                </a:cxn>
                <a:cxn ang="0">
                  <a:pos x="265" y="303"/>
                </a:cxn>
              </a:cxnLst>
              <a:rect l="0" t="0" r="r" b="b"/>
              <a:pathLst>
                <a:path w="303" h="396">
                  <a:moveTo>
                    <a:pt x="265" y="303"/>
                  </a:moveTo>
                  <a:lnTo>
                    <a:pt x="262" y="298"/>
                  </a:lnTo>
                  <a:lnTo>
                    <a:pt x="257" y="287"/>
                  </a:lnTo>
                  <a:lnTo>
                    <a:pt x="247" y="271"/>
                  </a:lnTo>
                  <a:lnTo>
                    <a:pt x="234" y="251"/>
                  </a:lnTo>
                  <a:lnTo>
                    <a:pt x="218" y="231"/>
                  </a:lnTo>
                  <a:lnTo>
                    <a:pt x="203" y="209"/>
                  </a:lnTo>
                  <a:lnTo>
                    <a:pt x="188" y="190"/>
                  </a:lnTo>
                  <a:lnTo>
                    <a:pt x="172" y="176"/>
                  </a:lnTo>
                  <a:lnTo>
                    <a:pt x="153" y="161"/>
                  </a:lnTo>
                  <a:lnTo>
                    <a:pt x="129" y="143"/>
                  </a:lnTo>
                  <a:lnTo>
                    <a:pt x="100" y="121"/>
                  </a:lnTo>
                  <a:lnTo>
                    <a:pt x="71" y="101"/>
                  </a:lnTo>
                  <a:lnTo>
                    <a:pt x="44" y="81"/>
                  </a:lnTo>
                  <a:lnTo>
                    <a:pt x="22" y="65"/>
                  </a:lnTo>
                  <a:lnTo>
                    <a:pt x="6" y="55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5" y="64"/>
                  </a:lnTo>
                  <a:lnTo>
                    <a:pt x="10" y="79"/>
                  </a:lnTo>
                  <a:lnTo>
                    <a:pt x="21" y="100"/>
                  </a:lnTo>
                  <a:lnTo>
                    <a:pt x="35" y="124"/>
                  </a:lnTo>
                  <a:lnTo>
                    <a:pt x="54" y="150"/>
                  </a:lnTo>
                  <a:lnTo>
                    <a:pt x="78" y="177"/>
                  </a:lnTo>
                  <a:lnTo>
                    <a:pt x="110" y="206"/>
                  </a:lnTo>
                  <a:lnTo>
                    <a:pt x="144" y="236"/>
                  </a:lnTo>
                  <a:lnTo>
                    <a:pt x="177" y="267"/>
                  </a:lnTo>
                  <a:lnTo>
                    <a:pt x="208" y="297"/>
                  </a:lnTo>
                  <a:lnTo>
                    <a:pt x="235" y="324"/>
                  </a:lnTo>
                  <a:lnTo>
                    <a:pt x="258" y="350"/>
                  </a:lnTo>
                  <a:lnTo>
                    <a:pt x="275" y="372"/>
                  </a:lnTo>
                  <a:lnTo>
                    <a:pt x="288" y="388"/>
                  </a:lnTo>
                  <a:lnTo>
                    <a:pt x="293" y="396"/>
                  </a:lnTo>
                  <a:lnTo>
                    <a:pt x="297" y="363"/>
                  </a:lnTo>
                  <a:lnTo>
                    <a:pt x="303" y="282"/>
                  </a:lnTo>
                  <a:lnTo>
                    <a:pt x="303" y="187"/>
                  </a:lnTo>
                  <a:lnTo>
                    <a:pt x="287" y="108"/>
                  </a:lnTo>
                  <a:lnTo>
                    <a:pt x="274" y="81"/>
                  </a:lnTo>
                  <a:lnTo>
                    <a:pt x="262" y="58"/>
                  </a:lnTo>
                  <a:lnTo>
                    <a:pt x="252" y="39"/>
                  </a:lnTo>
                  <a:lnTo>
                    <a:pt x="242" y="25"/>
                  </a:lnTo>
                  <a:lnTo>
                    <a:pt x="235" y="13"/>
                  </a:lnTo>
                  <a:lnTo>
                    <a:pt x="229" y="6"/>
                  </a:lnTo>
                  <a:lnTo>
                    <a:pt x="225" y="2"/>
                  </a:lnTo>
                  <a:lnTo>
                    <a:pt x="224" y="0"/>
                  </a:lnTo>
                  <a:lnTo>
                    <a:pt x="224" y="16"/>
                  </a:lnTo>
                  <a:lnTo>
                    <a:pt x="225" y="59"/>
                  </a:lnTo>
                  <a:lnTo>
                    <a:pt x="231" y="118"/>
                  </a:lnTo>
                  <a:lnTo>
                    <a:pt x="242" y="187"/>
                  </a:lnTo>
                  <a:lnTo>
                    <a:pt x="254" y="245"/>
                  </a:lnTo>
                  <a:lnTo>
                    <a:pt x="261" y="280"/>
                  </a:lnTo>
                  <a:lnTo>
                    <a:pt x="264" y="298"/>
                  </a:lnTo>
                  <a:lnTo>
                    <a:pt x="265" y="3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9" name="Freeform 45"/>
            <p:cNvSpPr>
              <a:spLocks noChangeAspect="1"/>
            </p:cNvSpPr>
            <p:nvPr/>
          </p:nvSpPr>
          <p:spPr bwMode="auto">
            <a:xfrm>
              <a:off x="3411" y="1835"/>
              <a:ext cx="277" cy="501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1" y="124"/>
                </a:cxn>
                <a:cxn ang="0">
                  <a:pos x="10" y="159"/>
                </a:cxn>
                <a:cxn ang="0">
                  <a:pos x="23" y="193"/>
                </a:cxn>
                <a:cxn ang="0">
                  <a:pos x="38" y="223"/>
                </a:cxn>
                <a:cxn ang="0">
                  <a:pos x="57" y="252"/>
                </a:cxn>
                <a:cxn ang="0">
                  <a:pos x="76" y="278"/>
                </a:cxn>
                <a:cxn ang="0">
                  <a:pos x="92" y="300"/>
                </a:cxn>
                <a:cxn ang="0">
                  <a:pos x="106" y="317"/>
                </a:cxn>
                <a:cxn ang="0">
                  <a:pos x="118" y="337"/>
                </a:cxn>
                <a:cxn ang="0">
                  <a:pos x="131" y="363"/>
                </a:cxn>
                <a:cxn ang="0">
                  <a:pos x="142" y="393"/>
                </a:cxn>
                <a:cxn ang="0">
                  <a:pos x="152" y="423"/>
                </a:cxn>
                <a:cxn ang="0">
                  <a:pos x="162" y="454"/>
                </a:cxn>
                <a:cxn ang="0">
                  <a:pos x="169" y="478"/>
                </a:cxn>
                <a:cxn ang="0">
                  <a:pos x="174" y="495"/>
                </a:cxn>
                <a:cxn ang="0">
                  <a:pos x="175" y="501"/>
                </a:cxn>
                <a:cxn ang="0">
                  <a:pos x="175" y="500"/>
                </a:cxn>
                <a:cxn ang="0">
                  <a:pos x="178" y="494"/>
                </a:cxn>
                <a:cxn ang="0">
                  <a:pos x="182" y="482"/>
                </a:cxn>
                <a:cxn ang="0">
                  <a:pos x="190" y="465"/>
                </a:cxn>
                <a:cxn ang="0">
                  <a:pos x="198" y="441"/>
                </a:cxn>
                <a:cxn ang="0">
                  <a:pos x="211" y="406"/>
                </a:cxn>
                <a:cxn ang="0">
                  <a:pos x="229" y="363"/>
                </a:cxn>
                <a:cxn ang="0">
                  <a:pos x="250" y="308"/>
                </a:cxn>
                <a:cxn ang="0">
                  <a:pos x="267" y="249"/>
                </a:cxn>
                <a:cxn ang="0">
                  <a:pos x="273" y="193"/>
                </a:cxn>
                <a:cxn ang="0">
                  <a:pos x="270" y="141"/>
                </a:cxn>
                <a:cxn ang="0">
                  <a:pos x="263" y="94"/>
                </a:cxn>
                <a:cxn ang="0">
                  <a:pos x="252" y="55"/>
                </a:cxn>
                <a:cxn ang="0">
                  <a:pos x="240" y="26"/>
                </a:cxn>
                <a:cxn ang="0">
                  <a:pos x="230" y="7"/>
                </a:cxn>
                <a:cxn ang="0">
                  <a:pos x="227" y="0"/>
                </a:cxn>
                <a:cxn ang="0">
                  <a:pos x="221" y="30"/>
                </a:cxn>
                <a:cxn ang="0">
                  <a:pos x="216" y="82"/>
                </a:cxn>
                <a:cxn ang="0">
                  <a:pos x="207" y="148"/>
                </a:cxn>
                <a:cxn ang="0">
                  <a:pos x="200" y="222"/>
                </a:cxn>
                <a:cxn ang="0">
                  <a:pos x="193" y="292"/>
                </a:cxn>
                <a:cxn ang="0">
                  <a:pos x="187" y="353"/>
                </a:cxn>
                <a:cxn ang="0">
                  <a:pos x="182" y="396"/>
                </a:cxn>
                <a:cxn ang="0">
                  <a:pos x="181" y="412"/>
                </a:cxn>
                <a:cxn ang="0">
                  <a:pos x="180" y="406"/>
                </a:cxn>
                <a:cxn ang="0">
                  <a:pos x="174" y="386"/>
                </a:cxn>
                <a:cxn ang="0">
                  <a:pos x="165" y="350"/>
                </a:cxn>
                <a:cxn ang="0">
                  <a:pos x="149" y="300"/>
                </a:cxn>
                <a:cxn ang="0">
                  <a:pos x="136" y="268"/>
                </a:cxn>
                <a:cxn ang="0">
                  <a:pos x="116" y="233"/>
                </a:cxn>
                <a:cxn ang="0">
                  <a:pos x="92" y="197"/>
                </a:cxn>
                <a:cxn ang="0">
                  <a:pos x="66" y="163"/>
                </a:cxn>
                <a:cxn ang="0">
                  <a:pos x="41" y="133"/>
                </a:cxn>
                <a:cxn ang="0">
                  <a:pos x="20" y="108"/>
                </a:cxn>
                <a:cxn ang="0">
                  <a:pos x="5" y="92"/>
                </a:cxn>
                <a:cxn ang="0">
                  <a:pos x="0" y="87"/>
                </a:cxn>
              </a:cxnLst>
              <a:rect l="0" t="0" r="r" b="b"/>
              <a:pathLst>
                <a:path w="273" h="501">
                  <a:moveTo>
                    <a:pt x="0" y="87"/>
                  </a:moveTo>
                  <a:lnTo>
                    <a:pt x="1" y="124"/>
                  </a:lnTo>
                  <a:lnTo>
                    <a:pt x="10" y="159"/>
                  </a:lnTo>
                  <a:lnTo>
                    <a:pt x="23" y="193"/>
                  </a:lnTo>
                  <a:lnTo>
                    <a:pt x="38" y="223"/>
                  </a:lnTo>
                  <a:lnTo>
                    <a:pt x="57" y="252"/>
                  </a:lnTo>
                  <a:lnTo>
                    <a:pt x="76" y="278"/>
                  </a:lnTo>
                  <a:lnTo>
                    <a:pt x="92" y="300"/>
                  </a:lnTo>
                  <a:lnTo>
                    <a:pt x="106" y="317"/>
                  </a:lnTo>
                  <a:lnTo>
                    <a:pt x="118" y="337"/>
                  </a:lnTo>
                  <a:lnTo>
                    <a:pt x="131" y="363"/>
                  </a:lnTo>
                  <a:lnTo>
                    <a:pt x="142" y="393"/>
                  </a:lnTo>
                  <a:lnTo>
                    <a:pt x="152" y="423"/>
                  </a:lnTo>
                  <a:lnTo>
                    <a:pt x="162" y="454"/>
                  </a:lnTo>
                  <a:lnTo>
                    <a:pt x="169" y="478"/>
                  </a:lnTo>
                  <a:lnTo>
                    <a:pt x="174" y="495"/>
                  </a:lnTo>
                  <a:lnTo>
                    <a:pt x="175" y="501"/>
                  </a:lnTo>
                  <a:lnTo>
                    <a:pt x="175" y="500"/>
                  </a:lnTo>
                  <a:lnTo>
                    <a:pt x="178" y="494"/>
                  </a:lnTo>
                  <a:lnTo>
                    <a:pt x="182" y="482"/>
                  </a:lnTo>
                  <a:lnTo>
                    <a:pt x="190" y="465"/>
                  </a:lnTo>
                  <a:lnTo>
                    <a:pt x="198" y="441"/>
                  </a:lnTo>
                  <a:lnTo>
                    <a:pt x="211" y="406"/>
                  </a:lnTo>
                  <a:lnTo>
                    <a:pt x="229" y="363"/>
                  </a:lnTo>
                  <a:lnTo>
                    <a:pt x="250" y="308"/>
                  </a:lnTo>
                  <a:lnTo>
                    <a:pt x="267" y="249"/>
                  </a:lnTo>
                  <a:lnTo>
                    <a:pt x="273" y="193"/>
                  </a:lnTo>
                  <a:lnTo>
                    <a:pt x="270" y="141"/>
                  </a:lnTo>
                  <a:lnTo>
                    <a:pt x="263" y="94"/>
                  </a:lnTo>
                  <a:lnTo>
                    <a:pt x="252" y="55"/>
                  </a:lnTo>
                  <a:lnTo>
                    <a:pt x="240" y="26"/>
                  </a:lnTo>
                  <a:lnTo>
                    <a:pt x="230" y="7"/>
                  </a:lnTo>
                  <a:lnTo>
                    <a:pt x="227" y="0"/>
                  </a:lnTo>
                  <a:lnTo>
                    <a:pt x="221" y="30"/>
                  </a:lnTo>
                  <a:lnTo>
                    <a:pt x="216" y="82"/>
                  </a:lnTo>
                  <a:lnTo>
                    <a:pt x="207" y="148"/>
                  </a:lnTo>
                  <a:lnTo>
                    <a:pt x="200" y="222"/>
                  </a:lnTo>
                  <a:lnTo>
                    <a:pt x="193" y="292"/>
                  </a:lnTo>
                  <a:lnTo>
                    <a:pt x="187" y="353"/>
                  </a:lnTo>
                  <a:lnTo>
                    <a:pt x="182" y="396"/>
                  </a:lnTo>
                  <a:lnTo>
                    <a:pt x="181" y="412"/>
                  </a:lnTo>
                  <a:lnTo>
                    <a:pt x="180" y="406"/>
                  </a:lnTo>
                  <a:lnTo>
                    <a:pt x="174" y="386"/>
                  </a:lnTo>
                  <a:lnTo>
                    <a:pt x="165" y="350"/>
                  </a:lnTo>
                  <a:lnTo>
                    <a:pt x="149" y="300"/>
                  </a:lnTo>
                  <a:lnTo>
                    <a:pt x="136" y="268"/>
                  </a:lnTo>
                  <a:lnTo>
                    <a:pt x="116" y="233"/>
                  </a:lnTo>
                  <a:lnTo>
                    <a:pt x="92" y="197"/>
                  </a:lnTo>
                  <a:lnTo>
                    <a:pt x="66" y="163"/>
                  </a:lnTo>
                  <a:lnTo>
                    <a:pt x="41" y="133"/>
                  </a:lnTo>
                  <a:lnTo>
                    <a:pt x="20" y="108"/>
                  </a:lnTo>
                  <a:lnTo>
                    <a:pt x="5" y="9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0" name="Freeform 46"/>
            <p:cNvSpPr>
              <a:spLocks noChangeAspect="1"/>
            </p:cNvSpPr>
            <p:nvPr/>
          </p:nvSpPr>
          <p:spPr bwMode="auto">
            <a:xfrm>
              <a:off x="3459" y="2129"/>
              <a:ext cx="297" cy="522"/>
            </a:xfrm>
            <a:custGeom>
              <a:avLst/>
              <a:gdLst/>
              <a:ahLst/>
              <a:cxnLst>
                <a:cxn ang="0">
                  <a:pos x="93" y="442"/>
                </a:cxn>
                <a:cxn ang="0">
                  <a:pos x="93" y="432"/>
                </a:cxn>
                <a:cxn ang="0">
                  <a:pos x="93" y="404"/>
                </a:cxn>
                <a:cxn ang="0">
                  <a:pos x="90" y="360"/>
                </a:cxn>
                <a:cxn ang="0">
                  <a:pos x="86" y="306"/>
                </a:cxn>
                <a:cxn ang="0">
                  <a:pos x="77" y="245"/>
                </a:cxn>
                <a:cxn ang="0">
                  <a:pos x="63" y="182"/>
                </a:cxn>
                <a:cxn ang="0">
                  <a:pos x="43" y="120"/>
                </a:cxn>
                <a:cxn ang="0">
                  <a:pos x="14" y="64"/>
                </a:cxn>
                <a:cxn ang="0">
                  <a:pos x="8" y="72"/>
                </a:cxn>
                <a:cxn ang="0">
                  <a:pos x="1" y="103"/>
                </a:cxn>
                <a:cxn ang="0">
                  <a:pos x="0" y="160"/>
                </a:cxn>
                <a:cxn ang="0">
                  <a:pos x="18" y="251"/>
                </a:cxn>
                <a:cxn ang="0">
                  <a:pos x="33" y="301"/>
                </a:cxn>
                <a:cxn ang="0">
                  <a:pos x="44" y="345"/>
                </a:cxn>
                <a:cxn ang="0">
                  <a:pos x="53" y="382"/>
                </a:cxn>
                <a:cxn ang="0">
                  <a:pos x="60" y="415"/>
                </a:cxn>
                <a:cxn ang="0">
                  <a:pos x="64" y="444"/>
                </a:cxn>
                <a:cxn ang="0">
                  <a:pos x="69" y="471"/>
                </a:cxn>
                <a:cxn ang="0">
                  <a:pos x="70" y="496"/>
                </a:cxn>
                <a:cxn ang="0">
                  <a:pos x="70" y="520"/>
                </a:cxn>
                <a:cxn ang="0">
                  <a:pos x="77" y="513"/>
                </a:cxn>
                <a:cxn ang="0">
                  <a:pos x="98" y="491"/>
                </a:cxn>
                <a:cxn ang="0">
                  <a:pos x="125" y="460"/>
                </a:cxn>
                <a:cxn ang="0">
                  <a:pos x="159" y="418"/>
                </a:cxn>
                <a:cxn ang="0">
                  <a:pos x="194" y="370"/>
                </a:cxn>
                <a:cxn ang="0">
                  <a:pos x="229" y="319"/>
                </a:cxn>
                <a:cxn ang="0">
                  <a:pos x="256" y="265"/>
                </a:cxn>
                <a:cxn ang="0">
                  <a:pos x="276" y="212"/>
                </a:cxn>
                <a:cxn ang="0">
                  <a:pos x="295" y="120"/>
                </a:cxn>
                <a:cxn ang="0">
                  <a:pos x="296" y="54"/>
                </a:cxn>
                <a:cxn ang="0">
                  <a:pos x="292" y="13"/>
                </a:cxn>
                <a:cxn ang="0">
                  <a:pos x="288" y="0"/>
                </a:cxn>
                <a:cxn ang="0">
                  <a:pos x="286" y="5"/>
                </a:cxn>
                <a:cxn ang="0">
                  <a:pos x="282" y="19"/>
                </a:cxn>
                <a:cxn ang="0">
                  <a:pos x="276" y="38"/>
                </a:cxn>
                <a:cxn ang="0">
                  <a:pos x="269" y="62"/>
                </a:cxn>
                <a:cxn ang="0">
                  <a:pos x="260" y="88"/>
                </a:cxn>
                <a:cxn ang="0">
                  <a:pos x="249" y="114"/>
                </a:cxn>
                <a:cxn ang="0">
                  <a:pos x="239" y="139"/>
                </a:cxn>
                <a:cxn ang="0">
                  <a:pos x="227" y="160"/>
                </a:cxn>
                <a:cxn ang="0">
                  <a:pos x="214" y="185"/>
                </a:cxn>
                <a:cxn ang="0">
                  <a:pos x="197" y="218"/>
                </a:cxn>
                <a:cxn ang="0">
                  <a:pos x="177" y="257"/>
                </a:cxn>
                <a:cxn ang="0">
                  <a:pos x="157" y="298"/>
                </a:cxn>
                <a:cxn ang="0">
                  <a:pos x="136" y="342"/>
                </a:cxn>
                <a:cxn ang="0">
                  <a:pos x="118" y="381"/>
                </a:cxn>
                <a:cxn ang="0">
                  <a:pos x="103" y="417"/>
                </a:cxn>
                <a:cxn ang="0">
                  <a:pos x="93" y="442"/>
                </a:cxn>
              </a:cxnLst>
              <a:rect l="0" t="0" r="r" b="b"/>
              <a:pathLst>
                <a:path w="296" h="520">
                  <a:moveTo>
                    <a:pt x="93" y="442"/>
                  </a:moveTo>
                  <a:lnTo>
                    <a:pt x="93" y="432"/>
                  </a:lnTo>
                  <a:lnTo>
                    <a:pt x="93" y="404"/>
                  </a:lnTo>
                  <a:lnTo>
                    <a:pt x="90" y="360"/>
                  </a:lnTo>
                  <a:lnTo>
                    <a:pt x="86" y="306"/>
                  </a:lnTo>
                  <a:lnTo>
                    <a:pt x="77" y="245"/>
                  </a:lnTo>
                  <a:lnTo>
                    <a:pt x="63" y="182"/>
                  </a:lnTo>
                  <a:lnTo>
                    <a:pt x="43" y="120"/>
                  </a:lnTo>
                  <a:lnTo>
                    <a:pt x="14" y="64"/>
                  </a:lnTo>
                  <a:lnTo>
                    <a:pt x="8" y="72"/>
                  </a:lnTo>
                  <a:lnTo>
                    <a:pt x="1" y="103"/>
                  </a:lnTo>
                  <a:lnTo>
                    <a:pt x="0" y="160"/>
                  </a:lnTo>
                  <a:lnTo>
                    <a:pt x="18" y="251"/>
                  </a:lnTo>
                  <a:lnTo>
                    <a:pt x="33" y="301"/>
                  </a:lnTo>
                  <a:lnTo>
                    <a:pt x="44" y="345"/>
                  </a:lnTo>
                  <a:lnTo>
                    <a:pt x="53" y="382"/>
                  </a:lnTo>
                  <a:lnTo>
                    <a:pt x="60" y="415"/>
                  </a:lnTo>
                  <a:lnTo>
                    <a:pt x="64" y="444"/>
                  </a:lnTo>
                  <a:lnTo>
                    <a:pt x="69" y="471"/>
                  </a:lnTo>
                  <a:lnTo>
                    <a:pt x="70" y="496"/>
                  </a:lnTo>
                  <a:lnTo>
                    <a:pt x="70" y="520"/>
                  </a:lnTo>
                  <a:lnTo>
                    <a:pt x="77" y="513"/>
                  </a:lnTo>
                  <a:lnTo>
                    <a:pt x="98" y="491"/>
                  </a:lnTo>
                  <a:lnTo>
                    <a:pt x="125" y="460"/>
                  </a:lnTo>
                  <a:lnTo>
                    <a:pt x="159" y="418"/>
                  </a:lnTo>
                  <a:lnTo>
                    <a:pt x="194" y="370"/>
                  </a:lnTo>
                  <a:lnTo>
                    <a:pt x="229" y="319"/>
                  </a:lnTo>
                  <a:lnTo>
                    <a:pt x="256" y="265"/>
                  </a:lnTo>
                  <a:lnTo>
                    <a:pt x="276" y="212"/>
                  </a:lnTo>
                  <a:lnTo>
                    <a:pt x="295" y="120"/>
                  </a:lnTo>
                  <a:lnTo>
                    <a:pt x="296" y="54"/>
                  </a:lnTo>
                  <a:lnTo>
                    <a:pt x="292" y="13"/>
                  </a:lnTo>
                  <a:lnTo>
                    <a:pt x="288" y="0"/>
                  </a:lnTo>
                  <a:lnTo>
                    <a:pt x="286" y="5"/>
                  </a:lnTo>
                  <a:lnTo>
                    <a:pt x="282" y="19"/>
                  </a:lnTo>
                  <a:lnTo>
                    <a:pt x="276" y="38"/>
                  </a:lnTo>
                  <a:lnTo>
                    <a:pt x="269" y="62"/>
                  </a:lnTo>
                  <a:lnTo>
                    <a:pt x="260" y="88"/>
                  </a:lnTo>
                  <a:lnTo>
                    <a:pt x="249" y="114"/>
                  </a:lnTo>
                  <a:lnTo>
                    <a:pt x="239" y="139"/>
                  </a:lnTo>
                  <a:lnTo>
                    <a:pt x="227" y="160"/>
                  </a:lnTo>
                  <a:lnTo>
                    <a:pt x="214" y="185"/>
                  </a:lnTo>
                  <a:lnTo>
                    <a:pt x="197" y="218"/>
                  </a:lnTo>
                  <a:lnTo>
                    <a:pt x="177" y="257"/>
                  </a:lnTo>
                  <a:lnTo>
                    <a:pt x="157" y="298"/>
                  </a:lnTo>
                  <a:lnTo>
                    <a:pt x="136" y="342"/>
                  </a:lnTo>
                  <a:lnTo>
                    <a:pt x="118" y="381"/>
                  </a:lnTo>
                  <a:lnTo>
                    <a:pt x="103" y="417"/>
                  </a:lnTo>
                  <a:lnTo>
                    <a:pt x="93" y="44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1" name="Freeform 47"/>
            <p:cNvSpPr>
              <a:spLocks noChangeAspect="1"/>
            </p:cNvSpPr>
            <p:nvPr/>
          </p:nvSpPr>
          <p:spPr bwMode="auto">
            <a:xfrm>
              <a:off x="3391" y="2486"/>
              <a:ext cx="352" cy="472"/>
            </a:xfrm>
            <a:custGeom>
              <a:avLst/>
              <a:gdLst/>
              <a:ahLst/>
              <a:cxnLst>
                <a:cxn ang="0">
                  <a:pos x="59" y="367"/>
                </a:cxn>
                <a:cxn ang="0">
                  <a:pos x="68" y="280"/>
                </a:cxn>
                <a:cxn ang="0">
                  <a:pos x="77" y="171"/>
                </a:cxn>
                <a:cxn ang="0">
                  <a:pos x="71" y="82"/>
                </a:cxn>
                <a:cxn ang="0">
                  <a:pos x="59" y="21"/>
                </a:cxn>
                <a:cxn ang="0">
                  <a:pos x="54" y="0"/>
                </a:cxn>
                <a:cxn ang="0">
                  <a:pos x="38" y="34"/>
                </a:cxn>
                <a:cxn ang="0">
                  <a:pos x="26" y="74"/>
                </a:cxn>
                <a:cxn ang="0">
                  <a:pos x="19" y="119"/>
                </a:cxn>
                <a:cxn ang="0">
                  <a:pos x="16" y="165"/>
                </a:cxn>
                <a:cxn ang="0">
                  <a:pos x="15" y="210"/>
                </a:cxn>
                <a:cxn ang="0">
                  <a:pos x="15" y="250"/>
                </a:cxn>
                <a:cxn ang="0">
                  <a:pos x="16" y="283"/>
                </a:cxn>
                <a:cxn ang="0">
                  <a:pos x="18" y="305"/>
                </a:cxn>
                <a:cxn ang="0">
                  <a:pos x="16" y="348"/>
                </a:cxn>
                <a:cxn ang="0">
                  <a:pos x="10" y="403"/>
                </a:cxn>
                <a:cxn ang="0">
                  <a:pos x="3" y="449"/>
                </a:cxn>
                <a:cxn ang="0">
                  <a:pos x="0" y="469"/>
                </a:cxn>
                <a:cxn ang="0">
                  <a:pos x="6" y="465"/>
                </a:cxn>
                <a:cxn ang="0">
                  <a:pos x="21" y="455"/>
                </a:cxn>
                <a:cxn ang="0">
                  <a:pos x="44" y="437"/>
                </a:cxn>
                <a:cxn ang="0">
                  <a:pos x="74" y="414"/>
                </a:cxn>
                <a:cxn ang="0">
                  <a:pos x="108" y="387"/>
                </a:cxn>
                <a:cxn ang="0">
                  <a:pos x="146" y="354"/>
                </a:cxn>
                <a:cxn ang="0">
                  <a:pos x="186" y="316"/>
                </a:cxn>
                <a:cxn ang="0">
                  <a:pos x="226" y="276"/>
                </a:cxn>
                <a:cxn ang="0">
                  <a:pos x="262" y="233"/>
                </a:cxn>
                <a:cxn ang="0">
                  <a:pos x="290" y="187"/>
                </a:cxn>
                <a:cxn ang="0">
                  <a:pos x="311" y="144"/>
                </a:cxn>
                <a:cxn ang="0">
                  <a:pos x="327" y="103"/>
                </a:cxn>
                <a:cxn ang="0">
                  <a:pos x="337" y="67"/>
                </a:cxn>
                <a:cxn ang="0">
                  <a:pos x="345" y="40"/>
                </a:cxn>
                <a:cxn ang="0">
                  <a:pos x="347" y="23"/>
                </a:cxn>
                <a:cxn ang="0">
                  <a:pos x="349" y="15"/>
                </a:cxn>
                <a:cxn ang="0">
                  <a:pos x="345" y="21"/>
                </a:cxn>
                <a:cxn ang="0">
                  <a:pos x="330" y="36"/>
                </a:cxn>
                <a:cxn ang="0">
                  <a:pos x="311" y="59"/>
                </a:cxn>
                <a:cxn ang="0">
                  <a:pos x="287" y="86"/>
                </a:cxn>
                <a:cxn ang="0">
                  <a:pos x="261" y="115"/>
                </a:cxn>
                <a:cxn ang="0">
                  <a:pos x="237" y="145"/>
                </a:cxn>
                <a:cxn ang="0">
                  <a:pos x="214" y="172"/>
                </a:cxn>
                <a:cxn ang="0">
                  <a:pos x="195" y="195"/>
                </a:cxn>
                <a:cxn ang="0">
                  <a:pos x="178" y="218"/>
                </a:cxn>
                <a:cxn ang="0">
                  <a:pos x="157" y="244"/>
                </a:cxn>
                <a:cxn ang="0">
                  <a:pos x="134" y="273"/>
                </a:cxn>
                <a:cxn ang="0">
                  <a:pos x="113" y="300"/>
                </a:cxn>
                <a:cxn ang="0">
                  <a:pos x="91" y="326"/>
                </a:cxn>
                <a:cxn ang="0">
                  <a:pos x="75" y="348"/>
                </a:cxn>
                <a:cxn ang="0">
                  <a:pos x="64" y="361"/>
                </a:cxn>
                <a:cxn ang="0">
                  <a:pos x="59" y="367"/>
                </a:cxn>
              </a:cxnLst>
              <a:rect l="0" t="0" r="r" b="b"/>
              <a:pathLst>
                <a:path w="349" h="469">
                  <a:moveTo>
                    <a:pt x="59" y="367"/>
                  </a:moveTo>
                  <a:lnTo>
                    <a:pt x="68" y="280"/>
                  </a:lnTo>
                  <a:lnTo>
                    <a:pt x="77" y="171"/>
                  </a:lnTo>
                  <a:lnTo>
                    <a:pt x="71" y="82"/>
                  </a:lnTo>
                  <a:lnTo>
                    <a:pt x="59" y="21"/>
                  </a:lnTo>
                  <a:lnTo>
                    <a:pt x="54" y="0"/>
                  </a:lnTo>
                  <a:lnTo>
                    <a:pt x="38" y="34"/>
                  </a:lnTo>
                  <a:lnTo>
                    <a:pt x="26" y="74"/>
                  </a:lnTo>
                  <a:lnTo>
                    <a:pt x="19" y="119"/>
                  </a:lnTo>
                  <a:lnTo>
                    <a:pt x="16" y="165"/>
                  </a:lnTo>
                  <a:lnTo>
                    <a:pt x="15" y="210"/>
                  </a:lnTo>
                  <a:lnTo>
                    <a:pt x="15" y="250"/>
                  </a:lnTo>
                  <a:lnTo>
                    <a:pt x="16" y="283"/>
                  </a:lnTo>
                  <a:lnTo>
                    <a:pt x="18" y="305"/>
                  </a:lnTo>
                  <a:lnTo>
                    <a:pt x="16" y="348"/>
                  </a:lnTo>
                  <a:lnTo>
                    <a:pt x="10" y="403"/>
                  </a:lnTo>
                  <a:lnTo>
                    <a:pt x="3" y="449"/>
                  </a:lnTo>
                  <a:lnTo>
                    <a:pt x="0" y="469"/>
                  </a:lnTo>
                  <a:lnTo>
                    <a:pt x="6" y="465"/>
                  </a:lnTo>
                  <a:lnTo>
                    <a:pt x="21" y="455"/>
                  </a:lnTo>
                  <a:lnTo>
                    <a:pt x="44" y="437"/>
                  </a:lnTo>
                  <a:lnTo>
                    <a:pt x="74" y="414"/>
                  </a:lnTo>
                  <a:lnTo>
                    <a:pt x="108" y="387"/>
                  </a:lnTo>
                  <a:lnTo>
                    <a:pt x="146" y="354"/>
                  </a:lnTo>
                  <a:lnTo>
                    <a:pt x="186" y="316"/>
                  </a:lnTo>
                  <a:lnTo>
                    <a:pt x="226" y="276"/>
                  </a:lnTo>
                  <a:lnTo>
                    <a:pt x="262" y="233"/>
                  </a:lnTo>
                  <a:lnTo>
                    <a:pt x="290" y="187"/>
                  </a:lnTo>
                  <a:lnTo>
                    <a:pt x="311" y="144"/>
                  </a:lnTo>
                  <a:lnTo>
                    <a:pt x="327" y="103"/>
                  </a:lnTo>
                  <a:lnTo>
                    <a:pt x="337" y="67"/>
                  </a:lnTo>
                  <a:lnTo>
                    <a:pt x="345" y="40"/>
                  </a:lnTo>
                  <a:lnTo>
                    <a:pt x="347" y="23"/>
                  </a:lnTo>
                  <a:lnTo>
                    <a:pt x="349" y="15"/>
                  </a:lnTo>
                  <a:lnTo>
                    <a:pt x="345" y="21"/>
                  </a:lnTo>
                  <a:lnTo>
                    <a:pt x="330" y="36"/>
                  </a:lnTo>
                  <a:lnTo>
                    <a:pt x="311" y="59"/>
                  </a:lnTo>
                  <a:lnTo>
                    <a:pt x="287" y="86"/>
                  </a:lnTo>
                  <a:lnTo>
                    <a:pt x="261" y="115"/>
                  </a:lnTo>
                  <a:lnTo>
                    <a:pt x="237" y="145"/>
                  </a:lnTo>
                  <a:lnTo>
                    <a:pt x="214" y="172"/>
                  </a:lnTo>
                  <a:lnTo>
                    <a:pt x="195" y="195"/>
                  </a:lnTo>
                  <a:lnTo>
                    <a:pt x="178" y="218"/>
                  </a:lnTo>
                  <a:lnTo>
                    <a:pt x="157" y="244"/>
                  </a:lnTo>
                  <a:lnTo>
                    <a:pt x="134" y="273"/>
                  </a:lnTo>
                  <a:lnTo>
                    <a:pt x="113" y="300"/>
                  </a:lnTo>
                  <a:lnTo>
                    <a:pt x="91" y="326"/>
                  </a:lnTo>
                  <a:lnTo>
                    <a:pt x="75" y="348"/>
                  </a:lnTo>
                  <a:lnTo>
                    <a:pt x="64" y="361"/>
                  </a:lnTo>
                  <a:lnTo>
                    <a:pt x="59" y="3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2" name="Freeform 48"/>
            <p:cNvSpPr>
              <a:spLocks noChangeAspect="1"/>
            </p:cNvSpPr>
            <p:nvPr/>
          </p:nvSpPr>
          <p:spPr bwMode="auto">
            <a:xfrm>
              <a:off x="3161" y="2744"/>
              <a:ext cx="500" cy="465"/>
            </a:xfrm>
            <a:custGeom>
              <a:avLst/>
              <a:gdLst/>
              <a:ahLst/>
              <a:cxnLst>
                <a:cxn ang="0">
                  <a:pos x="336" y="219"/>
                </a:cxn>
                <a:cxn ang="0">
                  <a:pos x="284" y="249"/>
                </a:cxn>
                <a:cxn ang="0">
                  <a:pos x="226" y="286"/>
                </a:cxn>
                <a:cxn ang="0">
                  <a:pos x="173" y="324"/>
                </a:cxn>
                <a:cxn ang="0">
                  <a:pos x="135" y="356"/>
                </a:cxn>
                <a:cxn ang="0">
                  <a:pos x="109" y="374"/>
                </a:cxn>
                <a:cxn ang="0">
                  <a:pos x="92" y="383"/>
                </a:cxn>
                <a:cxn ang="0">
                  <a:pos x="85" y="386"/>
                </a:cxn>
                <a:cxn ang="0">
                  <a:pos x="85" y="382"/>
                </a:cxn>
                <a:cxn ang="0">
                  <a:pos x="99" y="353"/>
                </a:cxn>
                <a:cxn ang="0">
                  <a:pos x="124" y="304"/>
                </a:cxn>
                <a:cxn ang="0">
                  <a:pos x="151" y="243"/>
                </a:cxn>
                <a:cxn ang="0">
                  <a:pos x="186" y="142"/>
                </a:cxn>
                <a:cxn ang="0">
                  <a:pos x="192" y="22"/>
                </a:cxn>
                <a:cxn ang="0">
                  <a:pos x="166" y="33"/>
                </a:cxn>
                <a:cxn ang="0">
                  <a:pos x="130" y="112"/>
                </a:cxn>
                <a:cxn ang="0">
                  <a:pos x="105" y="196"/>
                </a:cxn>
                <a:cxn ang="0">
                  <a:pos x="89" y="266"/>
                </a:cxn>
                <a:cxn ang="0">
                  <a:pos x="73" y="317"/>
                </a:cxn>
                <a:cxn ang="0">
                  <a:pos x="48" y="374"/>
                </a:cxn>
                <a:cxn ang="0">
                  <a:pos x="22" y="429"/>
                </a:cxn>
                <a:cxn ang="0">
                  <a:pos x="3" y="465"/>
                </a:cxn>
                <a:cxn ang="0">
                  <a:pos x="13" y="462"/>
                </a:cxn>
                <a:cxn ang="0">
                  <a:pos x="45" y="445"/>
                </a:cxn>
                <a:cxn ang="0">
                  <a:pos x="73" y="430"/>
                </a:cxn>
                <a:cxn ang="0">
                  <a:pos x="92" y="423"/>
                </a:cxn>
                <a:cxn ang="0">
                  <a:pos x="96" y="422"/>
                </a:cxn>
                <a:cxn ang="0">
                  <a:pos x="107" y="419"/>
                </a:cxn>
                <a:cxn ang="0">
                  <a:pos x="124" y="415"/>
                </a:cxn>
                <a:cxn ang="0">
                  <a:pos x="150" y="407"/>
                </a:cxn>
                <a:cxn ang="0">
                  <a:pos x="181" y="396"/>
                </a:cxn>
                <a:cxn ang="0">
                  <a:pos x="219" y="382"/>
                </a:cxn>
                <a:cxn ang="0">
                  <a:pos x="261" y="361"/>
                </a:cxn>
                <a:cxn ang="0">
                  <a:pos x="307" y="337"/>
                </a:cxn>
                <a:cxn ang="0">
                  <a:pos x="373" y="289"/>
                </a:cxn>
                <a:cxn ang="0">
                  <a:pos x="439" y="219"/>
                </a:cxn>
                <a:cxn ang="0">
                  <a:pos x="481" y="153"/>
                </a:cxn>
                <a:cxn ang="0">
                  <a:pos x="498" y="111"/>
                </a:cxn>
                <a:cxn ang="0">
                  <a:pos x="487" y="121"/>
                </a:cxn>
                <a:cxn ang="0">
                  <a:pos x="454" y="150"/>
                </a:cxn>
                <a:cxn ang="0">
                  <a:pos x="413" y="176"/>
                </a:cxn>
                <a:cxn ang="0">
                  <a:pos x="374" y="197"/>
                </a:cxn>
              </a:cxnLst>
              <a:rect l="0" t="0" r="r" b="b"/>
              <a:pathLst>
                <a:path w="501" h="471">
                  <a:moveTo>
                    <a:pt x="356" y="207"/>
                  </a:moveTo>
                  <a:lnTo>
                    <a:pt x="336" y="219"/>
                  </a:lnTo>
                  <a:lnTo>
                    <a:pt x="311" y="232"/>
                  </a:lnTo>
                  <a:lnTo>
                    <a:pt x="284" y="249"/>
                  </a:lnTo>
                  <a:lnTo>
                    <a:pt x="255" y="268"/>
                  </a:lnTo>
                  <a:lnTo>
                    <a:pt x="226" y="286"/>
                  </a:lnTo>
                  <a:lnTo>
                    <a:pt x="197" y="305"/>
                  </a:lnTo>
                  <a:lnTo>
                    <a:pt x="173" y="324"/>
                  </a:lnTo>
                  <a:lnTo>
                    <a:pt x="153" y="341"/>
                  </a:lnTo>
                  <a:lnTo>
                    <a:pt x="135" y="356"/>
                  </a:lnTo>
                  <a:lnTo>
                    <a:pt x="122" y="366"/>
                  </a:lnTo>
                  <a:lnTo>
                    <a:pt x="109" y="374"/>
                  </a:lnTo>
                  <a:lnTo>
                    <a:pt x="101" y="379"/>
                  </a:lnTo>
                  <a:lnTo>
                    <a:pt x="92" y="383"/>
                  </a:lnTo>
                  <a:lnTo>
                    <a:pt x="88" y="384"/>
                  </a:lnTo>
                  <a:lnTo>
                    <a:pt x="85" y="386"/>
                  </a:lnTo>
                  <a:lnTo>
                    <a:pt x="84" y="386"/>
                  </a:lnTo>
                  <a:lnTo>
                    <a:pt x="85" y="382"/>
                  </a:lnTo>
                  <a:lnTo>
                    <a:pt x="91" y="370"/>
                  </a:lnTo>
                  <a:lnTo>
                    <a:pt x="99" y="353"/>
                  </a:lnTo>
                  <a:lnTo>
                    <a:pt x="111" y="331"/>
                  </a:lnTo>
                  <a:lnTo>
                    <a:pt x="124" y="304"/>
                  </a:lnTo>
                  <a:lnTo>
                    <a:pt x="137" y="275"/>
                  </a:lnTo>
                  <a:lnTo>
                    <a:pt x="151" y="243"/>
                  </a:lnTo>
                  <a:lnTo>
                    <a:pt x="166" y="212"/>
                  </a:lnTo>
                  <a:lnTo>
                    <a:pt x="186" y="142"/>
                  </a:lnTo>
                  <a:lnTo>
                    <a:pt x="192" y="73"/>
                  </a:lnTo>
                  <a:lnTo>
                    <a:pt x="192" y="22"/>
                  </a:lnTo>
                  <a:lnTo>
                    <a:pt x="190" y="0"/>
                  </a:lnTo>
                  <a:lnTo>
                    <a:pt x="166" y="33"/>
                  </a:lnTo>
                  <a:lnTo>
                    <a:pt x="145" y="70"/>
                  </a:lnTo>
                  <a:lnTo>
                    <a:pt x="130" y="112"/>
                  </a:lnTo>
                  <a:lnTo>
                    <a:pt x="117" y="154"/>
                  </a:lnTo>
                  <a:lnTo>
                    <a:pt x="105" y="196"/>
                  </a:lnTo>
                  <a:lnTo>
                    <a:pt x="96" y="233"/>
                  </a:lnTo>
                  <a:lnTo>
                    <a:pt x="89" y="266"/>
                  </a:lnTo>
                  <a:lnTo>
                    <a:pt x="82" y="292"/>
                  </a:lnTo>
                  <a:lnTo>
                    <a:pt x="73" y="317"/>
                  </a:lnTo>
                  <a:lnTo>
                    <a:pt x="62" y="344"/>
                  </a:lnTo>
                  <a:lnTo>
                    <a:pt x="48" y="374"/>
                  </a:lnTo>
                  <a:lnTo>
                    <a:pt x="35" y="403"/>
                  </a:lnTo>
                  <a:lnTo>
                    <a:pt x="22" y="429"/>
                  </a:lnTo>
                  <a:lnTo>
                    <a:pt x="10" y="451"/>
                  </a:lnTo>
                  <a:lnTo>
                    <a:pt x="3" y="465"/>
                  </a:lnTo>
                  <a:lnTo>
                    <a:pt x="0" y="471"/>
                  </a:lnTo>
                  <a:lnTo>
                    <a:pt x="13" y="462"/>
                  </a:lnTo>
                  <a:lnTo>
                    <a:pt x="29" y="454"/>
                  </a:lnTo>
                  <a:lnTo>
                    <a:pt x="45" y="445"/>
                  </a:lnTo>
                  <a:lnTo>
                    <a:pt x="60" y="438"/>
                  </a:lnTo>
                  <a:lnTo>
                    <a:pt x="73" y="430"/>
                  </a:lnTo>
                  <a:lnTo>
                    <a:pt x="85" y="426"/>
                  </a:lnTo>
                  <a:lnTo>
                    <a:pt x="92" y="423"/>
                  </a:lnTo>
                  <a:lnTo>
                    <a:pt x="95" y="422"/>
                  </a:lnTo>
                  <a:lnTo>
                    <a:pt x="96" y="422"/>
                  </a:lnTo>
                  <a:lnTo>
                    <a:pt x="99" y="420"/>
                  </a:lnTo>
                  <a:lnTo>
                    <a:pt x="107" y="419"/>
                  </a:lnTo>
                  <a:lnTo>
                    <a:pt x="114" y="418"/>
                  </a:lnTo>
                  <a:lnTo>
                    <a:pt x="124" y="415"/>
                  </a:lnTo>
                  <a:lnTo>
                    <a:pt x="135" y="412"/>
                  </a:lnTo>
                  <a:lnTo>
                    <a:pt x="150" y="407"/>
                  </a:lnTo>
                  <a:lnTo>
                    <a:pt x="166" y="402"/>
                  </a:lnTo>
                  <a:lnTo>
                    <a:pt x="181" y="396"/>
                  </a:lnTo>
                  <a:lnTo>
                    <a:pt x="200" y="389"/>
                  </a:lnTo>
                  <a:lnTo>
                    <a:pt x="219" y="382"/>
                  </a:lnTo>
                  <a:lnTo>
                    <a:pt x="239" y="371"/>
                  </a:lnTo>
                  <a:lnTo>
                    <a:pt x="261" y="361"/>
                  </a:lnTo>
                  <a:lnTo>
                    <a:pt x="284" y="350"/>
                  </a:lnTo>
                  <a:lnTo>
                    <a:pt x="307" y="337"/>
                  </a:lnTo>
                  <a:lnTo>
                    <a:pt x="330" y="322"/>
                  </a:lnTo>
                  <a:lnTo>
                    <a:pt x="373" y="289"/>
                  </a:lnTo>
                  <a:lnTo>
                    <a:pt x="410" y="255"/>
                  </a:lnTo>
                  <a:lnTo>
                    <a:pt x="439" y="219"/>
                  </a:lnTo>
                  <a:lnTo>
                    <a:pt x="464" y="183"/>
                  </a:lnTo>
                  <a:lnTo>
                    <a:pt x="481" y="153"/>
                  </a:lnTo>
                  <a:lnTo>
                    <a:pt x="492" y="128"/>
                  </a:lnTo>
                  <a:lnTo>
                    <a:pt x="498" y="111"/>
                  </a:lnTo>
                  <a:lnTo>
                    <a:pt x="501" y="105"/>
                  </a:lnTo>
                  <a:lnTo>
                    <a:pt x="487" y="121"/>
                  </a:lnTo>
                  <a:lnTo>
                    <a:pt x="471" y="135"/>
                  </a:lnTo>
                  <a:lnTo>
                    <a:pt x="454" y="150"/>
                  </a:lnTo>
                  <a:lnTo>
                    <a:pt x="433" y="163"/>
                  </a:lnTo>
                  <a:lnTo>
                    <a:pt x="413" y="176"/>
                  </a:lnTo>
                  <a:lnTo>
                    <a:pt x="393" y="187"/>
                  </a:lnTo>
                  <a:lnTo>
                    <a:pt x="374" y="197"/>
                  </a:lnTo>
                  <a:lnTo>
                    <a:pt x="356" y="20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3" name="Freeform 49"/>
            <p:cNvSpPr>
              <a:spLocks noChangeAspect="1"/>
            </p:cNvSpPr>
            <p:nvPr/>
          </p:nvSpPr>
          <p:spPr bwMode="auto">
            <a:xfrm>
              <a:off x="2958" y="2973"/>
              <a:ext cx="568" cy="386"/>
            </a:xfrm>
            <a:custGeom>
              <a:avLst/>
              <a:gdLst/>
              <a:ahLst/>
              <a:cxnLst>
                <a:cxn ang="0">
                  <a:pos x="252" y="271"/>
                </a:cxn>
                <a:cxn ang="0">
                  <a:pos x="186" y="290"/>
                </a:cxn>
                <a:cxn ang="0">
                  <a:pos x="112" y="313"/>
                </a:cxn>
                <a:cxn ang="0">
                  <a:pos x="62" y="329"/>
                </a:cxn>
                <a:cxn ang="0">
                  <a:pos x="56" y="329"/>
                </a:cxn>
                <a:cxn ang="0">
                  <a:pos x="69" y="311"/>
                </a:cxn>
                <a:cxn ang="0">
                  <a:pos x="95" y="277"/>
                </a:cxn>
                <a:cxn ang="0">
                  <a:pos x="131" y="224"/>
                </a:cxn>
                <a:cxn ang="0">
                  <a:pos x="174" y="154"/>
                </a:cxn>
                <a:cxn ang="0">
                  <a:pos x="205" y="88"/>
                </a:cxn>
                <a:cxn ang="0">
                  <a:pos x="220" y="35"/>
                </a:cxn>
                <a:cxn ang="0">
                  <a:pos x="228" y="5"/>
                </a:cxn>
                <a:cxn ang="0">
                  <a:pos x="225" y="3"/>
                </a:cxn>
                <a:cxn ang="0">
                  <a:pos x="203" y="28"/>
                </a:cxn>
                <a:cxn ang="0">
                  <a:pos x="171" y="67"/>
                </a:cxn>
                <a:cxn ang="0">
                  <a:pos x="137" y="111"/>
                </a:cxn>
                <a:cxn ang="0">
                  <a:pos x="110" y="152"/>
                </a:cxn>
                <a:cxn ang="0">
                  <a:pos x="86" y="193"/>
                </a:cxn>
                <a:cxn ang="0">
                  <a:pos x="71" y="229"/>
                </a:cxn>
                <a:cxn ang="0">
                  <a:pos x="63" y="251"/>
                </a:cxn>
                <a:cxn ang="0">
                  <a:pos x="0" y="385"/>
                </a:cxn>
                <a:cxn ang="0">
                  <a:pos x="23" y="376"/>
                </a:cxn>
                <a:cxn ang="0">
                  <a:pos x="53" y="373"/>
                </a:cxn>
                <a:cxn ang="0">
                  <a:pos x="78" y="372"/>
                </a:cxn>
                <a:cxn ang="0">
                  <a:pos x="89" y="372"/>
                </a:cxn>
                <a:cxn ang="0">
                  <a:pos x="92" y="372"/>
                </a:cxn>
                <a:cxn ang="0">
                  <a:pos x="104" y="373"/>
                </a:cxn>
                <a:cxn ang="0">
                  <a:pos x="122" y="375"/>
                </a:cxn>
                <a:cxn ang="0">
                  <a:pos x="148" y="373"/>
                </a:cxn>
                <a:cxn ang="0">
                  <a:pos x="183" y="370"/>
                </a:cxn>
                <a:cxn ang="0">
                  <a:pos x="226" y="365"/>
                </a:cxn>
                <a:cxn ang="0">
                  <a:pos x="277" y="355"/>
                </a:cxn>
                <a:cxn ang="0">
                  <a:pos x="337" y="340"/>
                </a:cxn>
                <a:cxn ang="0">
                  <a:pos x="446" y="293"/>
                </a:cxn>
                <a:cxn ang="0">
                  <a:pos x="517" y="236"/>
                </a:cxn>
                <a:cxn ang="0">
                  <a:pos x="554" y="188"/>
                </a:cxn>
                <a:cxn ang="0">
                  <a:pos x="566" y="167"/>
                </a:cxn>
                <a:cxn ang="0">
                  <a:pos x="550" y="175"/>
                </a:cxn>
                <a:cxn ang="0">
                  <a:pos x="511" y="192"/>
                </a:cxn>
                <a:cxn ang="0">
                  <a:pos x="467" y="212"/>
                </a:cxn>
                <a:cxn ang="0">
                  <a:pos x="432" y="226"/>
                </a:cxn>
                <a:cxn ang="0">
                  <a:pos x="400" y="238"/>
                </a:cxn>
                <a:cxn ang="0">
                  <a:pos x="357" y="249"/>
                </a:cxn>
                <a:cxn ang="0">
                  <a:pos x="313" y="260"/>
                </a:cxn>
                <a:cxn ang="0">
                  <a:pos x="274" y="267"/>
                </a:cxn>
              </a:cxnLst>
              <a:rect l="0" t="0" r="r" b="b"/>
              <a:pathLst>
                <a:path w="566" h="385">
                  <a:moveTo>
                    <a:pt x="274" y="267"/>
                  </a:moveTo>
                  <a:lnTo>
                    <a:pt x="252" y="271"/>
                  </a:lnTo>
                  <a:lnTo>
                    <a:pt x="222" y="280"/>
                  </a:lnTo>
                  <a:lnTo>
                    <a:pt x="186" y="290"/>
                  </a:lnTo>
                  <a:lnTo>
                    <a:pt x="148" y="301"/>
                  </a:lnTo>
                  <a:lnTo>
                    <a:pt x="112" y="313"/>
                  </a:lnTo>
                  <a:lnTo>
                    <a:pt x="84" y="323"/>
                  </a:lnTo>
                  <a:lnTo>
                    <a:pt x="62" y="329"/>
                  </a:lnTo>
                  <a:lnTo>
                    <a:pt x="55" y="332"/>
                  </a:lnTo>
                  <a:lnTo>
                    <a:pt x="56" y="329"/>
                  </a:lnTo>
                  <a:lnTo>
                    <a:pt x="62" y="323"/>
                  </a:lnTo>
                  <a:lnTo>
                    <a:pt x="69" y="311"/>
                  </a:lnTo>
                  <a:lnTo>
                    <a:pt x="81" y="297"/>
                  </a:lnTo>
                  <a:lnTo>
                    <a:pt x="95" y="277"/>
                  </a:lnTo>
                  <a:lnTo>
                    <a:pt x="111" y="252"/>
                  </a:lnTo>
                  <a:lnTo>
                    <a:pt x="131" y="224"/>
                  </a:lnTo>
                  <a:lnTo>
                    <a:pt x="153" y="190"/>
                  </a:lnTo>
                  <a:lnTo>
                    <a:pt x="174" y="154"/>
                  </a:lnTo>
                  <a:lnTo>
                    <a:pt x="192" y="120"/>
                  </a:lnTo>
                  <a:lnTo>
                    <a:pt x="205" y="88"/>
                  </a:lnTo>
                  <a:lnTo>
                    <a:pt x="215" y="59"/>
                  </a:lnTo>
                  <a:lnTo>
                    <a:pt x="220" y="35"/>
                  </a:lnTo>
                  <a:lnTo>
                    <a:pt x="225" y="16"/>
                  </a:lnTo>
                  <a:lnTo>
                    <a:pt x="228" y="5"/>
                  </a:lnTo>
                  <a:lnTo>
                    <a:pt x="228" y="0"/>
                  </a:lnTo>
                  <a:lnTo>
                    <a:pt x="225" y="3"/>
                  </a:lnTo>
                  <a:lnTo>
                    <a:pt x="216" y="13"/>
                  </a:lnTo>
                  <a:lnTo>
                    <a:pt x="203" y="28"/>
                  </a:lnTo>
                  <a:lnTo>
                    <a:pt x="189" y="46"/>
                  </a:lnTo>
                  <a:lnTo>
                    <a:pt x="171" y="67"/>
                  </a:lnTo>
                  <a:lnTo>
                    <a:pt x="154" y="90"/>
                  </a:lnTo>
                  <a:lnTo>
                    <a:pt x="137" y="111"/>
                  </a:lnTo>
                  <a:lnTo>
                    <a:pt x="122" y="131"/>
                  </a:lnTo>
                  <a:lnTo>
                    <a:pt x="110" y="152"/>
                  </a:lnTo>
                  <a:lnTo>
                    <a:pt x="97" y="173"/>
                  </a:lnTo>
                  <a:lnTo>
                    <a:pt x="86" y="193"/>
                  </a:lnTo>
                  <a:lnTo>
                    <a:pt x="78" y="212"/>
                  </a:lnTo>
                  <a:lnTo>
                    <a:pt x="71" y="229"/>
                  </a:lnTo>
                  <a:lnTo>
                    <a:pt x="66" y="242"/>
                  </a:lnTo>
                  <a:lnTo>
                    <a:pt x="63" y="251"/>
                  </a:lnTo>
                  <a:lnTo>
                    <a:pt x="62" y="254"/>
                  </a:lnTo>
                  <a:lnTo>
                    <a:pt x="0" y="385"/>
                  </a:lnTo>
                  <a:lnTo>
                    <a:pt x="10" y="380"/>
                  </a:lnTo>
                  <a:lnTo>
                    <a:pt x="23" y="376"/>
                  </a:lnTo>
                  <a:lnTo>
                    <a:pt x="38" y="375"/>
                  </a:lnTo>
                  <a:lnTo>
                    <a:pt x="53" y="373"/>
                  </a:lnTo>
                  <a:lnTo>
                    <a:pt x="66" y="372"/>
                  </a:lnTo>
                  <a:lnTo>
                    <a:pt x="78" y="372"/>
                  </a:lnTo>
                  <a:lnTo>
                    <a:pt x="86" y="372"/>
                  </a:lnTo>
                  <a:lnTo>
                    <a:pt x="89" y="372"/>
                  </a:lnTo>
                  <a:lnTo>
                    <a:pt x="91" y="372"/>
                  </a:lnTo>
                  <a:lnTo>
                    <a:pt x="92" y="372"/>
                  </a:lnTo>
                  <a:lnTo>
                    <a:pt x="98" y="373"/>
                  </a:lnTo>
                  <a:lnTo>
                    <a:pt x="104" y="373"/>
                  </a:lnTo>
                  <a:lnTo>
                    <a:pt x="112" y="375"/>
                  </a:lnTo>
                  <a:lnTo>
                    <a:pt x="122" y="375"/>
                  </a:lnTo>
                  <a:lnTo>
                    <a:pt x="134" y="375"/>
                  </a:lnTo>
                  <a:lnTo>
                    <a:pt x="148" y="373"/>
                  </a:lnTo>
                  <a:lnTo>
                    <a:pt x="164" y="373"/>
                  </a:lnTo>
                  <a:lnTo>
                    <a:pt x="183" y="370"/>
                  </a:lnTo>
                  <a:lnTo>
                    <a:pt x="203" y="369"/>
                  </a:lnTo>
                  <a:lnTo>
                    <a:pt x="226" y="365"/>
                  </a:lnTo>
                  <a:lnTo>
                    <a:pt x="251" y="360"/>
                  </a:lnTo>
                  <a:lnTo>
                    <a:pt x="277" y="355"/>
                  </a:lnTo>
                  <a:lnTo>
                    <a:pt x="305" y="349"/>
                  </a:lnTo>
                  <a:lnTo>
                    <a:pt x="337" y="340"/>
                  </a:lnTo>
                  <a:lnTo>
                    <a:pt x="398" y="319"/>
                  </a:lnTo>
                  <a:lnTo>
                    <a:pt x="446" y="293"/>
                  </a:lnTo>
                  <a:lnTo>
                    <a:pt x="485" y="265"/>
                  </a:lnTo>
                  <a:lnTo>
                    <a:pt x="517" y="236"/>
                  </a:lnTo>
                  <a:lnTo>
                    <a:pt x="540" y="209"/>
                  </a:lnTo>
                  <a:lnTo>
                    <a:pt x="554" y="188"/>
                  </a:lnTo>
                  <a:lnTo>
                    <a:pt x="563" y="173"/>
                  </a:lnTo>
                  <a:lnTo>
                    <a:pt x="566" y="167"/>
                  </a:lnTo>
                  <a:lnTo>
                    <a:pt x="562" y="169"/>
                  </a:lnTo>
                  <a:lnTo>
                    <a:pt x="550" y="175"/>
                  </a:lnTo>
                  <a:lnTo>
                    <a:pt x="533" y="183"/>
                  </a:lnTo>
                  <a:lnTo>
                    <a:pt x="511" y="192"/>
                  </a:lnTo>
                  <a:lnTo>
                    <a:pt x="490" y="202"/>
                  </a:lnTo>
                  <a:lnTo>
                    <a:pt x="467" y="212"/>
                  </a:lnTo>
                  <a:lnTo>
                    <a:pt x="448" y="221"/>
                  </a:lnTo>
                  <a:lnTo>
                    <a:pt x="432" y="226"/>
                  </a:lnTo>
                  <a:lnTo>
                    <a:pt x="418" y="232"/>
                  </a:lnTo>
                  <a:lnTo>
                    <a:pt x="400" y="238"/>
                  </a:lnTo>
                  <a:lnTo>
                    <a:pt x="379" y="244"/>
                  </a:lnTo>
                  <a:lnTo>
                    <a:pt x="357" y="249"/>
                  </a:lnTo>
                  <a:lnTo>
                    <a:pt x="334" y="255"/>
                  </a:lnTo>
                  <a:lnTo>
                    <a:pt x="313" y="260"/>
                  </a:lnTo>
                  <a:lnTo>
                    <a:pt x="291" y="264"/>
                  </a:lnTo>
                  <a:lnTo>
                    <a:pt x="274" y="2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4" name="Freeform 50"/>
            <p:cNvSpPr>
              <a:spLocks noChangeAspect="1"/>
            </p:cNvSpPr>
            <p:nvPr/>
          </p:nvSpPr>
          <p:spPr bwMode="auto">
            <a:xfrm>
              <a:off x="1599" y="3338"/>
              <a:ext cx="778" cy="157"/>
            </a:xfrm>
            <a:custGeom>
              <a:avLst/>
              <a:gdLst/>
              <a:ahLst/>
              <a:cxnLst>
                <a:cxn ang="0">
                  <a:pos x="779" y="43"/>
                </a:cxn>
                <a:cxn ang="0">
                  <a:pos x="762" y="37"/>
                </a:cxn>
                <a:cxn ang="0">
                  <a:pos x="719" y="23"/>
                </a:cxn>
                <a:cxn ang="0">
                  <a:pos x="667" y="9"/>
                </a:cxn>
                <a:cxn ang="0">
                  <a:pos x="625" y="0"/>
                </a:cxn>
                <a:cxn ang="0">
                  <a:pos x="585" y="0"/>
                </a:cxn>
                <a:cxn ang="0">
                  <a:pos x="536" y="3"/>
                </a:cxn>
                <a:cxn ang="0">
                  <a:pos x="486" y="9"/>
                </a:cxn>
                <a:cxn ang="0">
                  <a:pos x="445" y="19"/>
                </a:cxn>
                <a:cxn ang="0">
                  <a:pos x="426" y="24"/>
                </a:cxn>
                <a:cxn ang="0">
                  <a:pos x="405" y="33"/>
                </a:cxn>
                <a:cxn ang="0">
                  <a:pos x="378" y="43"/>
                </a:cxn>
                <a:cxn ang="0">
                  <a:pos x="347" y="52"/>
                </a:cxn>
                <a:cxn ang="0">
                  <a:pos x="313" y="62"/>
                </a:cxn>
                <a:cxn ang="0">
                  <a:pos x="275" y="72"/>
                </a:cxn>
                <a:cxn ang="0">
                  <a:pos x="235" y="81"/>
                </a:cxn>
                <a:cxn ang="0">
                  <a:pos x="190" y="86"/>
                </a:cxn>
                <a:cxn ang="0">
                  <a:pos x="110" y="88"/>
                </a:cxn>
                <a:cxn ang="0">
                  <a:pos x="51" y="76"/>
                </a:cxn>
                <a:cxn ang="0">
                  <a:pos x="13" y="62"/>
                </a:cxn>
                <a:cxn ang="0">
                  <a:pos x="0" y="55"/>
                </a:cxn>
                <a:cxn ang="0">
                  <a:pos x="39" y="86"/>
                </a:cxn>
                <a:cxn ang="0">
                  <a:pos x="77" y="111"/>
                </a:cxn>
                <a:cxn ang="0">
                  <a:pos x="114" y="128"/>
                </a:cxn>
                <a:cxn ang="0">
                  <a:pos x="151" y="141"/>
                </a:cxn>
                <a:cxn ang="0">
                  <a:pos x="186" y="150"/>
                </a:cxn>
                <a:cxn ang="0">
                  <a:pos x="219" y="155"/>
                </a:cxn>
                <a:cxn ang="0">
                  <a:pos x="251" y="158"/>
                </a:cxn>
                <a:cxn ang="0">
                  <a:pos x="281" y="158"/>
                </a:cxn>
                <a:cxn ang="0">
                  <a:pos x="313" y="157"/>
                </a:cxn>
                <a:cxn ang="0">
                  <a:pos x="347" y="153"/>
                </a:cxn>
                <a:cxn ang="0">
                  <a:pos x="386" y="148"/>
                </a:cxn>
                <a:cxn ang="0">
                  <a:pos x="425" y="141"/>
                </a:cxn>
                <a:cxn ang="0">
                  <a:pos x="464" y="134"/>
                </a:cxn>
                <a:cxn ang="0">
                  <a:pos x="498" y="127"/>
                </a:cxn>
                <a:cxn ang="0">
                  <a:pos x="529" y="121"/>
                </a:cxn>
                <a:cxn ang="0">
                  <a:pos x="553" y="115"/>
                </a:cxn>
                <a:cxn ang="0">
                  <a:pos x="599" y="108"/>
                </a:cxn>
                <a:cxn ang="0">
                  <a:pos x="650" y="102"/>
                </a:cxn>
                <a:cxn ang="0">
                  <a:pos x="690" y="99"/>
                </a:cxn>
                <a:cxn ang="0">
                  <a:pos x="707" y="98"/>
                </a:cxn>
              </a:cxnLst>
              <a:rect l="0" t="0" r="r" b="b"/>
              <a:pathLst>
                <a:path w="779" h="158">
                  <a:moveTo>
                    <a:pt x="707" y="98"/>
                  </a:moveTo>
                  <a:lnTo>
                    <a:pt x="779" y="43"/>
                  </a:lnTo>
                  <a:lnTo>
                    <a:pt x="775" y="42"/>
                  </a:lnTo>
                  <a:lnTo>
                    <a:pt x="762" y="37"/>
                  </a:lnTo>
                  <a:lnTo>
                    <a:pt x="742" y="30"/>
                  </a:lnTo>
                  <a:lnTo>
                    <a:pt x="719" y="23"/>
                  </a:lnTo>
                  <a:lnTo>
                    <a:pt x="693" y="16"/>
                  </a:lnTo>
                  <a:lnTo>
                    <a:pt x="667" y="9"/>
                  </a:lnTo>
                  <a:lnTo>
                    <a:pt x="644" y="3"/>
                  </a:lnTo>
                  <a:lnTo>
                    <a:pt x="625" y="0"/>
                  </a:lnTo>
                  <a:lnTo>
                    <a:pt x="606" y="0"/>
                  </a:lnTo>
                  <a:lnTo>
                    <a:pt x="585" y="0"/>
                  </a:lnTo>
                  <a:lnTo>
                    <a:pt x="560" y="1"/>
                  </a:lnTo>
                  <a:lnTo>
                    <a:pt x="536" y="3"/>
                  </a:lnTo>
                  <a:lnTo>
                    <a:pt x="510" y="6"/>
                  </a:lnTo>
                  <a:lnTo>
                    <a:pt x="486" y="9"/>
                  </a:lnTo>
                  <a:lnTo>
                    <a:pt x="464" y="13"/>
                  </a:lnTo>
                  <a:lnTo>
                    <a:pt x="445" y="19"/>
                  </a:lnTo>
                  <a:lnTo>
                    <a:pt x="437" y="22"/>
                  </a:lnTo>
                  <a:lnTo>
                    <a:pt x="426" y="24"/>
                  </a:lnTo>
                  <a:lnTo>
                    <a:pt x="416" y="29"/>
                  </a:lnTo>
                  <a:lnTo>
                    <a:pt x="405" y="33"/>
                  </a:lnTo>
                  <a:lnTo>
                    <a:pt x="392" y="37"/>
                  </a:lnTo>
                  <a:lnTo>
                    <a:pt x="378" y="43"/>
                  </a:lnTo>
                  <a:lnTo>
                    <a:pt x="363" y="47"/>
                  </a:lnTo>
                  <a:lnTo>
                    <a:pt x="347" y="52"/>
                  </a:lnTo>
                  <a:lnTo>
                    <a:pt x="331" y="58"/>
                  </a:lnTo>
                  <a:lnTo>
                    <a:pt x="313" y="62"/>
                  </a:lnTo>
                  <a:lnTo>
                    <a:pt x="295" y="68"/>
                  </a:lnTo>
                  <a:lnTo>
                    <a:pt x="275" y="72"/>
                  </a:lnTo>
                  <a:lnTo>
                    <a:pt x="255" y="76"/>
                  </a:lnTo>
                  <a:lnTo>
                    <a:pt x="235" y="81"/>
                  </a:lnTo>
                  <a:lnTo>
                    <a:pt x="213" y="83"/>
                  </a:lnTo>
                  <a:lnTo>
                    <a:pt x="190" y="86"/>
                  </a:lnTo>
                  <a:lnTo>
                    <a:pt x="147" y="89"/>
                  </a:lnTo>
                  <a:lnTo>
                    <a:pt x="110" y="88"/>
                  </a:lnTo>
                  <a:lnTo>
                    <a:pt x="77" y="82"/>
                  </a:lnTo>
                  <a:lnTo>
                    <a:pt x="51" y="76"/>
                  </a:lnTo>
                  <a:lnTo>
                    <a:pt x="29" y="69"/>
                  </a:lnTo>
                  <a:lnTo>
                    <a:pt x="13" y="62"/>
                  </a:lnTo>
                  <a:lnTo>
                    <a:pt x="3" y="56"/>
                  </a:lnTo>
                  <a:lnTo>
                    <a:pt x="0" y="55"/>
                  </a:lnTo>
                  <a:lnTo>
                    <a:pt x="19" y="72"/>
                  </a:lnTo>
                  <a:lnTo>
                    <a:pt x="39" y="86"/>
                  </a:lnTo>
                  <a:lnTo>
                    <a:pt x="58" y="99"/>
                  </a:lnTo>
                  <a:lnTo>
                    <a:pt x="77" y="111"/>
                  </a:lnTo>
                  <a:lnTo>
                    <a:pt x="95" y="121"/>
                  </a:lnTo>
                  <a:lnTo>
                    <a:pt x="114" y="128"/>
                  </a:lnTo>
                  <a:lnTo>
                    <a:pt x="133" y="135"/>
                  </a:lnTo>
                  <a:lnTo>
                    <a:pt x="151" y="141"/>
                  </a:lnTo>
                  <a:lnTo>
                    <a:pt x="169" y="147"/>
                  </a:lnTo>
                  <a:lnTo>
                    <a:pt x="186" y="150"/>
                  </a:lnTo>
                  <a:lnTo>
                    <a:pt x="203" y="153"/>
                  </a:lnTo>
                  <a:lnTo>
                    <a:pt x="219" y="155"/>
                  </a:lnTo>
                  <a:lnTo>
                    <a:pt x="235" y="157"/>
                  </a:lnTo>
                  <a:lnTo>
                    <a:pt x="251" y="158"/>
                  </a:lnTo>
                  <a:lnTo>
                    <a:pt x="267" y="158"/>
                  </a:lnTo>
                  <a:lnTo>
                    <a:pt x="281" y="158"/>
                  </a:lnTo>
                  <a:lnTo>
                    <a:pt x="295" y="158"/>
                  </a:lnTo>
                  <a:lnTo>
                    <a:pt x="313" y="157"/>
                  </a:lnTo>
                  <a:lnTo>
                    <a:pt x="330" y="155"/>
                  </a:lnTo>
                  <a:lnTo>
                    <a:pt x="347" y="153"/>
                  </a:lnTo>
                  <a:lnTo>
                    <a:pt x="366" y="151"/>
                  </a:lnTo>
                  <a:lnTo>
                    <a:pt x="386" y="148"/>
                  </a:lnTo>
                  <a:lnTo>
                    <a:pt x="406" y="144"/>
                  </a:lnTo>
                  <a:lnTo>
                    <a:pt x="425" y="141"/>
                  </a:lnTo>
                  <a:lnTo>
                    <a:pt x="445" y="138"/>
                  </a:lnTo>
                  <a:lnTo>
                    <a:pt x="464" y="134"/>
                  </a:lnTo>
                  <a:lnTo>
                    <a:pt x="481" y="131"/>
                  </a:lnTo>
                  <a:lnTo>
                    <a:pt x="498" y="127"/>
                  </a:lnTo>
                  <a:lnTo>
                    <a:pt x="514" y="124"/>
                  </a:lnTo>
                  <a:lnTo>
                    <a:pt x="529" y="121"/>
                  </a:lnTo>
                  <a:lnTo>
                    <a:pt x="542" y="118"/>
                  </a:lnTo>
                  <a:lnTo>
                    <a:pt x="553" y="115"/>
                  </a:lnTo>
                  <a:lnTo>
                    <a:pt x="575" y="111"/>
                  </a:lnTo>
                  <a:lnTo>
                    <a:pt x="599" y="108"/>
                  </a:lnTo>
                  <a:lnTo>
                    <a:pt x="625" y="105"/>
                  </a:lnTo>
                  <a:lnTo>
                    <a:pt x="650" y="102"/>
                  </a:lnTo>
                  <a:lnTo>
                    <a:pt x="673" y="101"/>
                  </a:lnTo>
                  <a:lnTo>
                    <a:pt x="690" y="99"/>
                  </a:lnTo>
                  <a:lnTo>
                    <a:pt x="703" y="98"/>
                  </a:lnTo>
                  <a:lnTo>
                    <a:pt x="707" y="98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5" name="Freeform 51"/>
            <p:cNvSpPr>
              <a:spLocks noChangeAspect="1"/>
            </p:cNvSpPr>
            <p:nvPr/>
          </p:nvSpPr>
          <p:spPr bwMode="auto">
            <a:xfrm>
              <a:off x="2147" y="3359"/>
              <a:ext cx="1163" cy="272"/>
            </a:xfrm>
            <a:custGeom>
              <a:avLst/>
              <a:gdLst/>
              <a:ahLst/>
              <a:cxnLst>
                <a:cxn ang="0">
                  <a:pos x="716" y="26"/>
                </a:cxn>
                <a:cxn ang="0">
                  <a:pos x="648" y="11"/>
                </a:cxn>
                <a:cxn ang="0">
                  <a:pos x="589" y="4"/>
                </a:cxn>
                <a:cxn ang="0">
                  <a:pos x="537" y="0"/>
                </a:cxn>
                <a:cxn ang="0">
                  <a:pos x="490" y="1"/>
                </a:cxn>
                <a:cxn ang="0">
                  <a:pos x="443" y="7"/>
                </a:cxn>
                <a:cxn ang="0">
                  <a:pos x="399" y="14"/>
                </a:cxn>
                <a:cxn ang="0">
                  <a:pos x="351" y="26"/>
                </a:cxn>
                <a:cxn ang="0">
                  <a:pos x="301" y="39"/>
                </a:cxn>
                <a:cxn ang="0">
                  <a:pos x="246" y="63"/>
                </a:cxn>
                <a:cxn ang="0">
                  <a:pos x="191" y="95"/>
                </a:cxn>
                <a:cxn ang="0">
                  <a:pos x="138" y="132"/>
                </a:cxn>
                <a:cxn ang="0">
                  <a:pos x="89" y="170"/>
                </a:cxn>
                <a:cxn ang="0">
                  <a:pos x="49" y="203"/>
                </a:cxn>
                <a:cxn ang="0">
                  <a:pos x="19" y="229"/>
                </a:cxn>
                <a:cxn ang="0">
                  <a:pos x="3" y="245"/>
                </a:cxn>
                <a:cxn ang="0">
                  <a:pos x="43" y="275"/>
                </a:cxn>
                <a:cxn ang="0">
                  <a:pos x="86" y="223"/>
                </a:cxn>
                <a:cxn ang="0">
                  <a:pos x="134" y="180"/>
                </a:cxn>
                <a:cxn ang="0">
                  <a:pos x="184" y="145"/>
                </a:cxn>
                <a:cxn ang="0">
                  <a:pos x="237" y="118"/>
                </a:cxn>
                <a:cxn ang="0">
                  <a:pos x="289" y="99"/>
                </a:cxn>
                <a:cxn ang="0">
                  <a:pos x="340" y="85"/>
                </a:cxn>
                <a:cxn ang="0">
                  <a:pos x="386" y="78"/>
                </a:cxn>
                <a:cxn ang="0">
                  <a:pos x="428" y="75"/>
                </a:cxn>
                <a:cxn ang="0">
                  <a:pos x="468" y="76"/>
                </a:cxn>
                <a:cxn ang="0">
                  <a:pos x="513" y="82"/>
                </a:cxn>
                <a:cxn ang="0">
                  <a:pos x="563" y="90"/>
                </a:cxn>
                <a:cxn ang="0">
                  <a:pos x="615" y="101"/>
                </a:cxn>
                <a:cxn ang="0">
                  <a:pos x="671" y="114"/>
                </a:cxn>
                <a:cxn ang="0">
                  <a:pos x="729" y="125"/>
                </a:cxn>
                <a:cxn ang="0">
                  <a:pos x="786" y="138"/>
                </a:cxn>
                <a:cxn ang="0">
                  <a:pos x="847" y="150"/>
                </a:cxn>
                <a:cxn ang="0">
                  <a:pos x="907" y="152"/>
                </a:cxn>
                <a:cxn ang="0">
                  <a:pos x="965" y="144"/>
                </a:cxn>
                <a:cxn ang="0">
                  <a:pos x="1018" y="126"/>
                </a:cxn>
                <a:cxn ang="0">
                  <a:pos x="1067" y="105"/>
                </a:cxn>
                <a:cxn ang="0">
                  <a:pos x="1107" y="82"/>
                </a:cxn>
                <a:cxn ang="0">
                  <a:pos x="1138" y="60"/>
                </a:cxn>
                <a:cxn ang="0">
                  <a:pos x="1158" y="44"/>
                </a:cxn>
                <a:cxn ang="0">
                  <a:pos x="1165" y="39"/>
                </a:cxn>
                <a:cxn ang="0">
                  <a:pos x="1140" y="53"/>
                </a:cxn>
                <a:cxn ang="0">
                  <a:pos x="1107" y="65"/>
                </a:cxn>
                <a:cxn ang="0">
                  <a:pos x="1066" y="70"/>
                </a:cxn>
                <a:cxn ang="0">
                  <a:pos x="1018" y="73"/>
                </a:cxn>
                <a:cxn ang="0">
                  <a:pos x="962" y="72"/>
                </a:cxn>
                <a:cxn ang="0">
                  <a:pos x="898" y="65"/>
                </a:cxn>
                <a:cxn ang="0">
                  <a:pos x="829" y="52"/>
                </a:cxn>
                <a:cxn ang="0">
                  <a:pos x="753" y="34"/>
                </a:cxn>
              </a:cxnLst>
              <a:rect l="0" t="0" r="r" b="b"/>
              <a:pathLst>
                <a:path w="1165" h="275">
                  <a:moveTo>
                    <a:pt x="753" y="34"/>
                  </a:moveTo>
                  <a:lnTo>
                    <a:pt x="716" y="26"/>
                  </a:lnTo>
                  <a:lnTo>
                    <a:pt x="680" y="17"/>
                  </a:lnTo>
                  <a:lnTo>
                    <a:pt x="648" y="11"/>
                  </a:lnTo>
                  <a:lnTo>
                    <a:pt x="618" y="7"/>
                  </a:lnTo>
                  <a:lnTo>
                    <a:pt x="589" y="4"/>
                  </a:lnTo>
                  <a:lnTo>
                    <a:pt x="562" y="1"/>
                  </a:lnTo>
                  <a:lnTo>
                    <a:pt x="537" y="0"/>
                  </a:lnTo>
                  <a:lnTo>
                    <a:pt x="513" y="0"/>
                  </a:lnTo>
                  <a:lnTo>
                    <a:pt x="490" y="1"/>
                  </a:lnTo>
                  <a:lnTo>
                    <a:pt x="466" y="4"/>
                  </a:lnTo>
                  <a:lnTo>
                    <a:pt x="443" y="7"/>
                  </a:lnTo>
                  <a:lnTo>
                    <a:pt x="422" y="10"/>
                  </a:lnTo>
                  <a:lnTo>
                    <a:pt x="399" y="14"/>
                  </a:lnTo>
                  <a:lnTo>
                    <a:pt x="376" y="20"/>
                  </a:lnTo>
                  <a:lnTo>
                    <a:pt x="351" y="26"/>
                  </a:lnTo>
                  <a:lnTo>
                    <a:pt x="327" y="31"/>
                  </a:lnTo>
                  <a:lnTo>
                    <a:pt x="301" y="39"/>
                  </a:lnTo>
                  <a:lnTo>
                    <a:pt x="273" y="50"/>
                  </a:lnTo>
                  <a:lnTo>
                    <a:pt x="246" y="63"/>
                  </a:lnTo>
                  <a:lnTo>
                    <a:pt x="219" y="79"/>
                  </a:lnTo>
                  <a:lnTo>
                    <a:pt x="191" y="95"/>
                  </a:lnTo>
                  <a:lnTo>
                    <a:pt x="164" y="114"/>
                  </a:lnTo>
                  <a:lnTo>
                    <a:pt x="138" y="132"/>
                  </a:lnTo>
                  <a:lnTo>
                    <a:pt x="112" y="151"/>
                  </a:lnTo>
                  <a:lnTo>
                    <a:pt x="89" y="170"/>
                  </a:lnTo>
                  <a:lnTo>
                    <a:pt x="68" y="187"/>
                  </a:lnTo>
                  <a:lnTo>
                    <a:pt x="49" y="203"/>
                  </a:lnTo>
                  <a:lnTo>
                    <a:pt x="32" y="217"/>
                  </a:lnTo>
                  <a:lnTo>
                    <a:pt x="19" y="229"/>
                  </a:lnTo>
                  <a:lnTo>
                    <a:pt x="9" y="237"/>
                  </a:lnTo>
                  <a:lnTo>
                    <a:pt x="3" y="245"/>
                  </a:lnTo>
                  <a:lnTo>
                    <a:pt x="0" y="246"/>
                  </a:lnTo>
                  <a:lnTo>
                    <a:pt x="43" y="275"/>
                  </a:lnTo>
                  <a:lnTo>
                    <a:pt x="63" y="247"/>
                  </a:lnTo>
                  <a:lnTo>
                    <a:pt x="86" y="223"/>
                  </a:lnTo>
                  <a:lnTo>
                    <a:pt x="109" y="201"/>
                  </a:lnTo>
                  <a:lnTo>
                    <a:pt x="134" y="180"/>
                  </a:lnTo>
                  <a:lnTo>
                    <a:pt x="158" y="162"/>
                  </a:lnTo>
                  <a:lnTo>
                    <a:pt x="184" y="145"/>
                  </a:lnTo>
                  <a:lnTo>
                    <a:pt x="210" y="131"/>
                  </a:lnTo>
                  <a:lnTo>
                    <a:pt x="237" y="118"/>
                  </a:lnTo>
                  <a:lnTo>
                    <a:pt x="263" y="108"/>
                  </a:lnTo>
                  <a:lnTo>
                    <a:pt x="289" y="99"/>
                  </a:lnTo>
                  <a:lnTo>
                    <a:pt x="315" y="90"/>
                  </a:lnTo>
                  <a:lnTo>
                    <a:pt x="340" y="85"/>
                  </a:lnTo>
                  <a:lnTo>
                    <a:pt x="364" y="80"/>
                  </a:lnTo>
                  <a:lnTo>
                    <a:pt x="386" y="78"/>
                  </a:lnTo>
                  <a:lnTo>
                    <a:pt x="407" y="75"/>
                  </a:lnTo>
                  <a:lnTo>
                    <a:pt x="428" y="75"/>
                  </a:lnTo>
                  <a:lnTo>
                    <a:pt x="448" y="75"/>
                  </a:lnTo>
                  <a:lnTo>
                    <a:pt x="468" y="76"/>
                  </a:lnTo>
                  <a:lnTo>
                    <a:pt x="490" y="79"/>
                  </a:lnTo>
                  <a:lnTo>
                    <a:pt x="513" y="82"/>
                  </a:lnTo>
                  <a:lnTo>
                    <a:pt x="537" y="86"/>
                  </a:lnTo>
                  <a:lnTo>
                    <a:pt x="563" y="90"/>
                  </a:lnTo>
                  <a:lnTo>
                    <a:pt x="589" y="96"/>
                  </a:lnTo>
                  <a:lnTo>
                    <a:pt x="615" y="101"/>
                  </a:lnTo>
                  <a:lnTo>
                    <a:pt x="642" y="108"/>
                  </a:lnTo>
                  <a:lnTo>
                    <a:pt x="671" y="114"/>
                  </a:lnTo>
                  <a:lnTo>
                    <a:pt x="698" y="119"/>
                  </a:lnTo>
                  <a:lnTo>
                    <a:pt x="729" y="125"/>
                  </a:lnTo>
                  <a:lnTo>
                    <a:pt x="757" y="132"/>
                  </a:lnTo>
                  <a:lnTo>
                    <a:pt x="786" y="138"/>
                  </a:lnTo>
                  <a:lnTo>
                    <a:pt x="816" y="144"/>
                  </a:lnTo>
                  <a:lnTo>
                    <a:pt x="847" y="150"/>
                  </a:lnTo>
                  <a:lnTo>
                    <a:pt x="877" y="152"/>
                  </a:lnTo>
                  <a:lnTo>
                    <a:pt x="907" y="152"/>
                  </a:lnTo>
                  <a:lnTo>
                    <a:pt x="936" y="150"/>
                  </a:lnTo>
                  <a:lnTo>
                    <a:pt x="965" y="144"/>
                  </a:lnTo>
                  <a:lnTo>
                    <a:pt x="992" y="137"/>
                  </a:lnTo>
                  <a:lnTo>
                    <a:pt x="1018" y="126"/>
                  </a:lnTo>
                  <a:lnTo>
                    <a:pt x="1042" y="116"/>
                  </a:lnTo>
                  <a:lnTo>
                    <a:pt x="1067" y="105"/>
                  </a:lnTo>
                  <a:lnTo>
                    <a:pt x="1087" y="93"/>
                  </a:lnTo>
                  <a:lnTo>
                    <a:pt x="1107" y="82"/>
                  </a:lnTo>
                  <a:lnTo>
                    <a:pt x="1123" y="70"/>
                  </a:lnTo>
                  <a:lnTo>
                    <a:pt x="1138" y="60"/>
                  </a:lnTo>
                  <a:lnTo>
                    <a:pt x="1149" y="52"/>
                  </a:lnTo>
                  <a:lnTo>
                    <a:pt x="1158" y="44"/>
                  </a:lnTo>
                  <a:lnTo>
                    <a:pt x="1163" y="40"/>
                  </a:lnTo>
                  <a:lnTo>
                    <a:pt x="1165" y="39"/>
                  </a:lnTo>
                  <a:lnTo>
                    <a:pt x="1153" y="46"/>
                  </a:lnTo>
                  <a:lnTo>
                    <a:pt x="1140" y="53"/>
                  </a:lnTo>
                  <a:lnTo>
                    <a:pt x="1125" y="59"/>
                  </a:lnTo>
                  <a:lnTo>
                    <a:pt x="1107" y="65"/>
                  </a:lnTo>
                  <a:lnTo>
                    <a:pt x="1087" y="67"/>
                  </a:lnTo>
                  <a:lnTo>
                    <a:pt x="1066" y="70"/>
                  </a:lnTo>
                  <a:lnTo>
                    <a:pt x="1042" y="73"/>
                  </a:lnTo>
                  <a:lnTo>
                    <a:pt x="1018" y="73"/>
                  </a:lnTo>
                  <a:lnTo>
                    <a:pt x="991" y="73"/>
                  </a:lnTo>
                  <a:lnTo>
                    <a:pt x="962" y="72"/>
                  </a:lnTo>
                  <a:lnTo>
                    <a:pt x="932" y="69"/>
                  </a:lnTo>
                  <a:lnTo>
                    <a:pt x="898" y="65"/>
                  </a:lnTo>
                  <a:lnTo>
                    <a:pt x="865" y="59"/>
                  </a:lnTo>
                  <a:lnTo>
                    <a:pt x="829" y="52"/>
                  </a:lnTo>
                  <a:lnTo>
                    <a:pt x="792" y="44"/>
                  </a:lnTo>
                  <a:lnTo>
                    <a:pt x="753" y="3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6" name="Freeform 52"/>
            <p:cNvSpPr>
              <a:spLocks noChangeAspect="1"/>
            </p:cNvSpPr>
            <p:nvPr/>
          </p:nvSpPr>
          <p:spPr bwMode="auto">
            <a:xfrm>
              <a:off x="2539" y="3459"/>
              <a:ext cx="203" cy="172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6" y="2"/>
                </a:cxn>
                <a:cxn ang="0">
                  <a:pos x="26" y="5"/>
                </a:cxn>
                <a:cxn ang="0">
                  <a:pos x="13" y="11"/>
                </a:cxn>
                <a:cxn ang="0">
                  <a:pos x="0" y="22"/>
                </a:cxn>
                <a:cxn ang="0">
                  <a:pos x="5" y="26"/>
                </a:cxn>
                <a:cxn ang="0">
                  <a:pos x="18" y="36"/>
                </a:cxn>
                <a:cxn ang="0">
                  <a:pos x="38" y="54"/>
                </a:cxn>
                <a:cxn ang="0">
                  <a:pos x="64" y="74"/>
                </a:cxn>
                <a:cxn ang="0">
                  <a:pos x="90" y="97"/>
                </a:cxn>
                <a:cxn ang="0">
                  <a:pos x="116" y="121"/>
                </a:cxn>
                <a:cxn ang="0">
                  <a:pos x="139" y="146"/>
                </a:cxn>
                <a:cxn ang="0">
                  <a:pos x="158" y="169"/>
                </a:cxn>
                <a:cxn ang="0">
                  <a:pos x="159" y="169"/>
                </a:cxn>
                <a:cxn ang="0">
                  <a:pos x="164" y="170"/>
                </a:cxn>
                <a:cxn ang="0">
                  <a:pos x="171" y="172"/>
                </a:cxn>
                <a:cxn ang="0">
                  <a:pos x="180" y="172"/>
                </a:cxn>
                <a:cxn ang="0">
                  <a:pos x="187" y="172"/>
                </a:cxn>
                <a:cxn ang="0">
                  <a:pos x="195" y="172"/>
                </a:cxn>
                <a:cxn ang="0">
                  <a:pos x="203" y="169"/>
                </a:cxn>
                <a:cxn ang="0">
                  <a:pos x="208" y="165"/>
                </a:cxn>
                <a:cxn ang="0">
                  <a:pos x="204" y="160"/>
                </a:cxn>
                <a:cxn ang="0">
                  <a:pos x="193" y="146"/>
                </a:cxn>
                <a:cxn ang="0">
                  <a:pos x="175" y="127"/>
                </a:cxn>
                <a:cxn ang="0">
                  <a:pos x="154" y="103"/>
                </a:cxn>
                <a:cxn ang="0">
                  <a:pos x="128" y="75"/>
                </a:cxn>
                <a:cxn ang="0">
                  <a:pos x="99" y="48"/>
                </a:cxn>
                <a:cxn ang="0">
                  <a:pos x="70" y="23"/>
                </a:cxn>
                <a:cxn ang="0">
                  <a:pos x="40" y="0"/>
                </a:cxn>
              </a:cxnLst>
              <a:rect l="0" t="0" r="r" b="b"/>
              <a:pathLst>
                <a:path w="208" h="172">
                  <a:moveTo>
                    <a:pt x="40" y="0"/>
                  </a:moveTo>
                  <a:lnTo>
                    <a:pt x="36" y="2"/>
                  </a:lnTo>
                  <a:lnTo>
                    <a:pt x="26" y="5"/>
                  </a:lnTo>
                  <a:lnTo>
                    <a:pt x="13" y="11"/>
                  </a:lnTo>
                  <a:lnTo>
                    <a:pt x="0" y="22"/>
                  </a:lnTo>
                  <a:lnTo>
                    <a:pt x="5" y="26"/>
                  </a:lnTo>
                  <a:lnTo>
                    <a:pt x="18" y="36"/>
                  </a:lnTo>
                  <a:lnTo>
                    <a:pt x="38" y="54"/>
                  </a:lnTo>
                  <a:lnTo>
                    <a:pt x="64" y="74"/>
                  </a:lnTo>
                  <a:lnTo>
                    <a:pt x="90" y="97"/>
                  </a:lnTo>
                  <a:lnTo>
                    <a:pt x="116" y="121"/>
                  </a:lnTo>
                  <a:lnTo>
                    <a:pt x="139" y="146"/>
                  </a:lnTo>
                  <a:lnTo>
                    <a:pt x="158" y="169"/>
                  </a:lnTo>
                  <a:lnTo>
                    <a:pt x="159" y="169"/>
                  </a:lnTo>
                  <a:lnTo>
                    <a:pt x="164" y="170"/>
                  </a:lnTo>
                  <a:lnTo>
                    <a:pt x="171" y="172"/>
                  </a:lnTo>
                  <a:lnTo>
                    <a:pt x="180" y="172"/>
                  </a:lnTo>
                  <a:lnTo>
                    <a:pt x="187" y="172"/>
                  </a:lnTo>
                  <a:lnTo>
                    <a:pt x="195" y="172"/>
                  </a:lnTo>
                  <a:lnTo>
                    <a:pt x="203" y="169"/>
                  </a:lnTo>
                  <a:lnTo>
                    <a:pt x="208" y="165"/>
                  </a:lnTo>
                  <a:lnTo>
                    <a:pt x="204" y="160"/>
                  </a:lnTo>
                  <a:lnTo>
                    <a:pt x="193" y="146"/>
                  </a:lnTo>
                  <a:lnTo>
                    <a:pt x="175" y="127"/>
                  </a:lnTo>
                  <a:lnTo>
                    <a:pt x="154" y="103"/>
                  </a:lnTo>
                  <a:lnTo>
                    <a:pt x="128" y="75"/>
                  </a:lnTo>
                  <a:lnTo>
                    <a:pt x="99" y="48"/>
                  </a:lnTo>
                  <a:lnTo>
                    <a:pt x="70" y="2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7" name="Freeform 53"/>
            <p:cNvSpPr>
              <a:spLocks noChangeAspect="1"/>
            </p:cNvSpPr>
            <p:nvPr/>
          </p:nvSpPr>
          <p:spPr bwMode="auto">
            <a:xfrm>
              <a:off x="1592" y="2594"/>
              <a:ext cx="20" cy="29"/>
            </a:xfrm>
            <a:custGeom>
              <a:avLst/>
              <a:gdLst/>
              <a:ahLst/>
              <a:cxnLst>
                <a:cxn ang="0">
                  <a:pos x="17" y="29"/>
                </a:cxn>
                <a:cxn ang="0">
                  <a:pos x="20" y="0"/>
                </a:cxn>
                <a:cxn ang="0">
                  <a:pos x="0" y="12"/>
                </a:cxn>
                <a:cxn ang="0">
                  <a:pos x="6" y="29"/>
                </a:cxn>
                <a:cxn ang="0">
                  <a:pos x="17" y="29"/>
                </a:cxn>
              </a:cxnLst>
              <a:rect l="0" t="0" r="r" b="b"/>
              <a:pathLst>
                <a:path w="20" h="29">
                  <a:moveTo>
                    <a:pt x="17" y="29"/>
                  </a:moveTo>
                  <a:lnTo>
                    <a:pt x="20" y="0"/>
                  </a:lnTo>
                  <a:lnTo>
                    <a:pt x="0" y="12"/>
                  </a:lnTo>
                  <a:lnTo>
                    <a:pt x="6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8" name="Freeform 54"/>
            <p:cNvSpPr>
              <a:spLocks noChangeAspect="1"/>
            </p:cNvSpPr>
            <p:nvPr/>
          </p:nvSpPr>
          <p:spPr bwMode="auto">
            <a:xfrm>
              <a:off x="1998" y="2365"/>
              <a:ext cx="34" cy="5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4" y="46"/>
                </a:cxn>
                <a:cxn ang="0">
                  <a:pos x="29" y="26"/>
                </a:cxn>
                <a:cxn ang="0">
                  <a:pos x="10" y="0"/>
                </a:cxn>
                <a:cxn ang="0">
                  <a:pos x="0" y="43"/>
                </a:cxn>
              </a:cxnLst>
              <a:rect l="0" t="0" r="r" b="b"/>
              <a:pathLst>
                <a:path w="29" h="46">
                  <a:moveTo>
                    <a:pt x="0" y="43"/>
                  </a:moveTo>
                  <a:lnTo>
                    <a:pt x="14" y="46"/>
                  </a:lnTo>
                  <a:lnTo>
                    <a:pt x="29" y="26"/>
                  </a:lnTo>
                  <a:lnTo>
                    <a:pt x="1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9" name="Freeform 55"/>
            <p:cNvSpPr>
              <a:spLocks noChangeAspect="1"/>
            </p:cNvSpPr>
            <p:nvPr/>
          </p:nvSpPr>
          <p:spPr bwMode="auto">
            <a:xfrm>
              <a:off x="1998" y="2443"/>
              <a:ext cx="27" cy="2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4" y="32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7"/>
                </a:cxn>
              </a:cxnLst>
              <a:rect l="0" t="0" r="r" b="b"/>
              <a:pathLst>
                <a:path w="21" h="32">
                  <a:moveTo>
                    <a:pt x="0" y="17"/>
                  </a:moveTo>
                  <a:lnTo>
                    <a:pt x="14" y="32"/>
                  </a:lnTo>
                  <a:lnTo>
                    <a:pt x="21" y="7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0" name="Freeform 56"/>
            <p:cNvSpPr>
              <a:spLocks noChangeAspect="1"/>
            </p:cNvSpPr>
            <p:nvPr/>
          </p:nvSpPr>
          <p:spPr bwMode="auto">
            <a:xfrm>
              <a:off x="2350" y="2429"/>
              <a:ext cx="20" cy="1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9" y="14"/>
                </a:cxn>
                <a:cxn ang="0">
                  <a:pos x="7" y="0"/>
                </a:cxn>
                <a:cxn ang="0">
                  <a:pos x="0" y="17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lnTo>
                    <a:pt x="19" y="14"/>
                  </a:lnTo>
                  <a:lnTo>
                    <a:pt x="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1" name="Freeform 57"/>
            <p:cNvSpPr>
              <a:spLocks noChangeAspect="1"/>
            </p:cNvSpPr>
            <p:nvPr/>
          </p:nvSpPr>
          <p:spPr bwMode="auto">
            <a:xfrm>
              <a:off x="2329" y="2543"/>
              <a:ext cx="14" cy="2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4"/>
                </a:cxn>
                <a:cxn ang="0">
                  <a:pos x="14" y="21"/>
                </a:cxn>
                <a:cxn ang="0">
                  <a:pos x="3" y="0"/>
                </a:cxn>
              </a:cxnLst>
              <a:rect l="0" t="0" r="r" b="b"/>
              <a:pathLst>
                <a:path w="14" h="21">
                  <a:moveTo>
                    <a:pt x="3" y="0"/>
                  </a:moveTo>
                  <a:lnTo>
                    <a:pt x="0" y="14"/>
                  </a:lnTo>
                  <a:lnTo>
                    <a:pt x="14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2" name="Freeform 58"/>
            <p:cNvSpPr>
              <a:spLocks noChangeAspect="1"/>
            </p:cNvSpPr>
            <p:nvPr/>
          </p:nvSpPr>
          <p:spPr bwMode="auto">
            <a:xfrm>
              <a:off x="2356" y="2515"/>
              <a:ext cx="14" cy="50"/>
            </a:xfrm>
            <a:custGeom>
              <a:avLst/>
              <a:gdLst/>
              <a:ahLst/>
              <a:cxnLst>
                <a:cxn ang="0">
                  <a:pos x="15" y="47"/>
                </a:cxn>
                <a:cxn ang="0">
                  <a:pos x="7" y="0"/>
                </a:cxn>
                <a:cxn ang="0">
                  <a:pos x="0" y="36"/>
                </a:cxn>
                <a:cxn ang="0">
                  <a:pos x="15" y="47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7" y="0"/>
                  </a:lnTo>
                  <a:lnTo>
                    <a:pt x="0" y="36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3" name="Freeform 59"/>
            <p:cNvSpPr>
              <a:spLocks noChangeAspect="1"/>
            </p:cNvSpPr>
            <p:nvPr/>
          </p:nvSpPr>
          <p:spPr bwMode="auto">
            <a:xfrm>
              <a:off x="2492" y="2465"/>
              <a:ext cx="34" cy="50"/>
            </a:xfrm>
            <a:custGeom>
              <a:avLst/>
              <a:gdLst/>
              <a:ahLst/>
              <a:cxnLst>
                <a:cxn ang="0">
                  <a:pos x="32" y="29"/>
                </a:cxn>
                <a:cxn ang="0">
                  <a:pos x="33" y="18"/>
                </a:cxn>
                <a:cxn ang="0">
                  <a:pos x="30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4" y="3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13" y="45"/>
                </a:cxn>
                <a:cxn ang="0">
                  <a:pos x="23" y="41"/>
                </a:cxn>
                <a:cxn ang="0">
                  <a:pos x="32" y="29"/>
                </a:cxn>
              </a:cxnLst>
              <a:rect l="0" t="0" r="r" b="b"/>
              <a:pathLst>
                <a:path w="33" h="48">
                  <a:moveTo>
                    <a:pt x="32" y="29"/>
                  </a:moveTo>
                  <a:lnTo>
                    <a:pt x="33" y="18"/>
                  </a:lnTo>
                  <a:lnTo>
                    <a:pt x="30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4" y="3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13" y="45"/>
                  </a:lnTo>
                  <a:lnTo>
                    <a:pt x="23" y="41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4" name="Freeform 60"/>
            <p:cNvSpPr>
              <a:spLocks noChangeAspect="1"/>
            </p:cNvSpPr>
            <p:nvPr/>
          </p:nvSpPr>
          <p:spPr bwMode="auto">
            <a:xfrm>
              <a:off x="2309" y="2787"/>
              <a:ext cx="47" cy="50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46" y="51"/>
                </a:cxn>
                <a:cxn ang="0">
                  <a:pos x="0" y="0"/>
                </a:cxn>
                <a:cxn ang="0">
                  <a:pos x="25" y="51"/>
                </a:cxn>
              </a:cxnLst>
              <a:rect l="0" t="0" r="r" b="b"/>
              <a:pathLst>
                <a:path w="46" h="51">
                  <a:moveTo>
                    <a:pt x="25" y="51"/>
                  </a:moveTo>
                  <a:lnTo>
                    <a:pt x="46" y="51"/>
                  </a:lnTo>
                  <a:lnTo>
                    <a:pt x="0" y="0"/>
                  </a:lnTo>
                  <a:lnTo>
                    <a:pt x="25" y="5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5" name="Freeform 61"/>
            <p:cNvSpPr>
              <a:spLocks noChangeAspect="1"/>
            </p:cNvSpPr>
            <p:nvPr/>
          </p:nvSpPr>
          <p:spPr bwMode="auto">
            <a:xfrm>
              <a:off x="2471" y="2987"/>
              <a:ext cx="20" cy="14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9" y="0"/>
                </a:cxn>
              </a:cxnLst>
              <a:rect l="0" t="0" r="r" b="b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6" name="Freeform 62"/>
            <p:cNvSpPr>
              <a:spLocks noChangeAspect="1"/>
            </p:cNvSpPr>
            <p:nvPr/>
          </p:nvSpPr>
          <p:spPr bwMode="auto">
            <a:xfrm>
              <a:off x="2816" y="2078"/>
              <a:ext cx="14" cy="14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8" y="19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8" h="19">
                  <a:moveTo>
                    <a:pt x="0" y="19"/>
                  </a:moveTo>
                  <a:lnTo>
                    <a:pt x="18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7" name="Freeform 63"/>
            <p:cNvSpPr>
              <a:spLocks noChangeAspect="1"/>
            </p:cNvSpPr>
            <p:nvPr/>
          </p:nvSpPr>
          <p:spPr bwMode="auto">
            <a:xfrm>
              <a:off x="2823" y="2021"/>
              <a:ext cx="34" cy="29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1" y="17"/>
                </a:cxn>
                <a:cxn ang="0">
                  <a:pos x="0" y="25"/>
                </a:cxn>
                <a:cxn ang="0">
                  <a:pos x="5" y="27"/>
                </a:cxn>
                <a:cxn ang="0">
                  <a:pos x="17" y="27"/>
                </a:cxn>
                <a:cxn ang="0">
                  <a:pos x="29" y="25"/>
                </a:cxn>
                <a:cxn ang="0">
                  <a:pos x="36" y="18"/>
                </a:cxn>
                <a:cxn ang="0">
                  <a:pos x="34" y="10"/>
                </a:cxn>
                <a:cxn ang="0">
                  <a:pos x="29" y="4"/>
                </a:cxn>
                <a:cxn ang="0">
                  <a:pos x="21" y="1"/>
                </a:cxn>
                <a:cxn ang="0">
                  <a:pos x="18" y="0"/>
                </a:cxn>
              </a:cxnLst>
              <a:rect l="0" t="0" r="r" b="b"/>
              <a:pathLst>
                <a:path w="36" h="27">
                  <a:moveTo>
                    <a:pt x="18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1" y="17"/>
                  </a:lnTo>
                  <a:lnTo>
                    <a:pt x="0" y="25"/>
                  </a:lnTo>
                  <a:lnTo>
                    <a:pt x="5" y="27"/>
                  </a:lnTo>
                  <a:lnTo>
                    <a:pt x="17" y="27"/>
                  </a:lnTo>
                  <a:lnTo>
                    <a:pt x="29" y="25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29" y="4"/>
                  </a:lnTo>
                  <a:lnTo>
                    <a:pt x="21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8" name="Freeform 64"/>
            <p:cNvSpPr>
              <a:spLocks noChangeAspect="1"/>
            </p:cNvSpPr>
            <p:nvPr/>
          </p:nvSpPr>
          <p:spPr bwMode="auto">
            <a:xfrm>
              <a:off x="2877" y="1592"/>
              <a:ext cx="41" cy="21"/>
            </a:xfrm>
            <a:custGeom>
              <a:avLst/>
              <a:gdLst/>
              <a:ahLst/>
              <a:cxnLst>
                <a:cxn ang="0">
                  <a:pos x="40" y="22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19" y="26"/>
                </a:cxn>
                <a:cxn ang="0">
                  <a:pos x="40" y="22"/>
                </a:cxn>
              </a:cxnLst>
              <a:rect l="0" t="0" r="r" b="b"/>
              <a:pathLst>
                <a:path w="40" h="26">
                  <a:moveTo>
                    <a:pt x="40" y="22"/>
                  </a:moveTo>
                  <a:lnTo>
                    <a:pt x="26" y="7"/>
                  </a:lnTo>
                  <a:lnTo>
                    <a:pt x="0" y="0"/>
                  </a:lnTo>
                  <a:lnTo>
                    <a:pt x="19" y="26"/>
                  </a:lnTo>
                  <a:lnTo>
                    <a:pt x="40" y="2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9" name="Freeform 65"/>
            <p:cNvSpPr>
              <a:spLocks noChangeAspect="1"/>
            </p:cNvSpPr>
            <p:nvPr/>
          </p:nvSpPr>
          <p:spPr bwMode="auto">
            <a:xfrm>
              <a:off x="2586" y="1434"/>
              <a:ext cx="74" cy="36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50" y="0"/>
                </a:cxn>
                <a:cxn ang="0">
                  <a:pos x="43" y="14"/>
                </a:cxn>
                <a:cxn ang="0">
                  <a:pos x="2" y="14"/>
                </a:cxn>
                <a:cxn ang="0">
                  <a:pos x="0" y="25"/>
                </a:cxn>
                <a:cxn ang="0">
                  <a:pos x="21" y="32"/>
                </a:cxn>
                <a:cxn ang="0">
                  <a:pos x="50" y="39"/>
                </a:cxn>
                <a:cxn ang="0">
                  <a:pos x="72" y="14"/>
                </a:cxn>
              </a:cxnLst>
              <a:rect l="0" t="0" r="r" b="b"/>
              <a:pathLst>
                <a:path w="72" h="39">
                  <a:moveTo>
                    <a:pt x="72" y="14"/>
                  </a:moveTo>
                  <a:lnTo>
                    <a:pt x="50" y="0"/>
                  </a:lnTo>
                  <a:lnTo>
                    <a:pt x="43" y="14"/>
                  </a:lnTo>
                  <a:lnTo>
                    <a:pt x="2" y="14"/>
                  </a:lnTo>
                  <a:lnTo>
                    <a:pt x="0" y="25"/>
                  </a:lnTo>
                  <a:lnTo>
                    <a:pt x="21" y="32"/>
                  </a:lnTo>
                  <a:lnTo>
                    <a:pt x="50" y="39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0" name="Freeform 66"/>
            <p:cNvSpPr>
              <a:spLocks noChangeAspect="1"/>
            </p:cNvSpPr>
            <p:nvPr/>
          </p:nvSpPr>
          <p:spPr bwMode="auto">
            <a:xfrm>
              <a:off x="1991" y="1513"/>
              <a:ext cx="352" cy="322"/>
            </a:xfrm>
            <a:custGeom>
              <a:avLst/>
              <a:gdLst/>
              <a:ahLst/>
              <a:cxnLst>
                <a:cxn ang="0">
                  <a:pos x="75" y="179"/>
                </a:cxn>
                <a:cxn ang="0">
                  <a:pos x="60" y="212"/>
                </a:cxn>
                <a:cxn ang="0">
                  <a:pos x="47" y="246"/>
                </a:cxn>
                <a:cxn ang="0">
                  <a:pos x="40" y="269"/>
                </a:cxn>
                <a:cxn ang="0">
                  <a:pos x="24" y="298"/>
                </a:cxn>
                <a:cxn ang="0">
                  <a:pos x="0" y="315"/>
                </a:cxn>
                <a:cxn ang="0">
                  <a:pos x="31" y="308"/>
                </a:cxn>
                <a:cxn ang="0">
                  <a:pos x="54" y="287"/>
                </a:cxn>
                <a:cxn ang="0">
                  <a:pos x="77" y="284"/>
                </a:cxn>
                <a:cxn ang="0">
                  <a:pos x="103" y="274"/>
                </a:cxn>
                <a:cxn ang="0">
                  <a:pos x="142" y="251"/>
                </a:cxn>
                <a:cxn ang="0">
                  <a:pos x="191" y="220"/>
                </a:cxn>
                <a:cxn ang="0">
                  <a:pos x="232" y="192"/>
                </a:cxn>
                <a:cxn ang="0">
                  <a:pos x="253" y="174"/>
                </a:cxn>
                <a:cxn ang="0">
                  <a:pos x="285" y="146"/>
                </a:cxn>
                <a:cxn ang="0">
                  <a:pos x="319" y="114"/>
                </a:cxn>
                <a:cxn ang="0">
                  <a:pos x="344" y="92"/>
                </a:cxn>
                <a:cxn ang="0">
                  <a:pos x="347" y="0"/>
                </a:cxn>
                <a:cxn ang="0">
                  <a:pos x="306" y="10"/>
                </a:cxn>
                <a:cxn ang="0">
                  <a:pos x="249" y="29"/>
                </a:cxn>
                <a:cxn ang="0">
                  <a:pos x="188" y="53"/>
                </a:cxn>
                <a:cxn ang="0">
                  <a:pos x="139" y="74"/>
                </a:cxn>
                <a:cxn ang="0">
                  <a:pos x="160" y="124"/>
                </a:cxn>
                <a:cxn ang="0">
                  <a:pos x="162" y="124"/>
                </a:cxn>
                <a:cxn ang="0">
                  <a:pos x="172" y="125"/>
                </a:cxn>
                <a:cxn ang="0">
                  <a:pos x="183" y="135"/>
                </a:cxn>
                <a:cxn ang="0">
                  <a:pos x="183" y="151"/>
                </a:cxn>
                <a:cxn ang="0">
                  <a:pos x="172" y="163"/>
                </a:cxn>
                <a:cxn ang="0">
                  <a:pos x="155" y="163"/>
                </a:cxn>
                <a:cxn ang="0">
                  <a:pos x="145" y="151"/>
                </a:cxn>
                <a:cxn ang="0">
                  <a:pos x="145" y="138"/>
                </a:cxn>
                <a:cxn ang="0">
                  <a:pos x="152" y="127"/>
                </a:cxn>
                <a:cxn ang="0">
                  <a:pos x="139" y="74"/>
                </a:cxn>
                <a:cxn ang="0">
                  <a:pos x="119" y="82"/>
                </a:cxn>
                <a:cxn ang="0">
                  <a:pos x="111" y="87"/>
                </a:cxn>
                <a:cxn ang="0">
                  <a:pos x="96" y="121"/>
                </a:cxn>
                <a:cxn ang="0">
                  <a:pos x="82" y="166"/>
                </a:cxn>
              </a:cxnLst>
              <a:rect l="0" t="0" r="r" b="b"/>
              <a:pathLst>
                <a:path w="347" h="323">
                  <a:moveTo>
                    <a:pt x="82" y="166"/>
                  </a:moveTo>
                  <a:lnTo>
                    <a:pt x="75" y="179"/>
                  </a:lnTo>
                  <a:lnTo>
                    <a:pt x="67" y="195"/>
                  </a:lnTo>
                  <a:lnTo>
                    <a:pt x="60" y="212"/>
                  </a:lnTo>
                  <a:lnTo>
                    <a:pt x="53" y="229"/>
                  </a:lnTo>
                  <a:lnTo>
                    <a:pt x="47" y="246"/>
                  </a:lnTo>
                  <a:lnTo>
                    <a:pt x="43" y="259"/>
                  </a:lnTo>
                  <a:lnTo>
                    <a:pt x="40" y="269"/>
                  </a:lnTo>
                  <a:lnTo>
                    <a:pt x="39" y="272"/>
                  </a:lnTo>
                  <a:lnTo>
                    <a:pt x="24" y="298"/>
                  </a:lnTo>
                  <a:lnTo>
                    <a:pt x="14" y="298"/>
                  </a:lnTo>
                  <a:lnTo>
                    <a:pt x="0" y="315"/>
                  </a:lnTo>
                  <a:lnTo>
                    <a:pt x="17" y="323"/>
                  </a:lnTo>
                  <a:lnTo>
                    <a:pt x="31" y="308"/>
                  </a:lnTo>
                  <a:lnTo>
                    <a:pt x="50" y="287"/>
                  </a:lnTo>
                  <a:lnTo>
                    <a:pt x="54" y="287"/>
                  </a:lnTo>
                  <a:lnTo>
                    <a:pt x="64" y="285"/>
                  </a:lnTo>
                  <a:lnTo>
                    <a:pt x="77" y="284"/>
                  </a:lnTo>
                  <a:lnTo>
                    <a:pt x="92" y="279"/>
                  </a:lnTo>
                  <a:lnTo>
                    <a:pt x="103" y="274"/>
                  </a:lnTo>
                  <a:lnTo>
                    <a:pt x="121" y="264"/>
                  </a:lnTo>
                  <a:lnTo>
                    <a:pt x="142" y="251"/>
                  </a:lnTo>
                  <a:lnTo>
                    <a:pt x="167" y="235"/>
                  </a:lnTo>
                  <a:lnTo>
                    <a:pt x="191" y="220"/>
                  </a:lnTo>
                  <a:lnTo>
                    <a:pt x="213" y="205"/>
                  </a:lnTo>
                  <a:lnTo>
                    <a:pt x="232" y="192"/>
                  </a:lnTo>
                  <a:lnTo>
                    <a:pt x="243" y="183"/>
                  </a:lnTo>
                  <a:lnTo>
                    <a:pt x="253" y="174"/>
                  </a:lnTo>
                  <a:lnTo>
                    <a:pt x="269" y="161"/>
                  </a:lnTo>
                  <a:lnTo>
                    <a:pt x="285" y="146"/>
                  </a:lnTo>
                  <a:lnTo>
                    <a:pt x="304" y="130"/>
                  </a:lnTo>
                  <a:lnTo>
                    <a:pt x="319" y="114"/>
                  </a:lnTo>
                  <a:lnTo>
                    <a:pt x="334" y="101"/>
                  </a:lnTo>
                  <a:lnTo>
                    <a:pt x="344" y="92"/>
                  </a:lnTo>
                  <a:lnTo>
                    <a:pt x="347" y="89"/>
                  </a:lnTo>
                  <a:lnTo>
                    <a:pt x="347" y="0"/>
                  </a:lnTo>
                  <a:lnTo>
                    <a:pt x="329" y="3"/>
                  </a:lnTo>
                  <a:lnTo>
                    <a:pt x="306" y="10"/>
                  </a:lnTo>
                  <a:lnTo>
                    <a:pt x="279" y="19"/>
                  </a:lnTo>
                  <a:lnTo>
                    <a:pt x="249" y="29"/>
                  </a:lnTo>
                  <a:lnTo>
                    <a:pt x="219" y="40"/>
                  </a:lnTo>
                  <a:lnTo>
                    <a:pt x="188" y="53"/>
                  </a:lnTo>
                  <a:lnTo>
                    <a:pt x="162" y="63"/>
                  </a:lnTo>
                  <a:lnTo>
                    <a:pt x="139" y="74"/>
                  </a:lnTo>
                  <a:lnTo>
                    <a:pt x="158" y="124"/>
                  </a:lnTo>
                  <a:lnTo>
                    <a:pt x="160" y="124"/>
                  </a:lnTo>
                  <a:lnTo>
                    <a:pt x="161" y="124"/>
                  </a:lnTo>
                  <a:lnTo>
                    <a:pt x="162" y="124"/>
                  </a:lnTo>
                  <a:lnTo>
                    <a:pt x="164" y="124"/>
                  </a:lnTo>
                  <a:lnTo>
                    <a:pt x="172" y="125"/>
                  </a:lnTo>
                  <a:lnTo>
                    <a:pt x="178" y="130"/>
                  </a:lnTo>
                  <a:lnTo>
                    <a:pt x="183" y="135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78" y="159"/>
                  </a:lnTo>
                  <a:lnTo>
                    <a:pt x="172" y="163"/>
                  </a:lnTo>
                  <a:lnTo>
                    <a:pt x="164" y="164"/>
                  </a:lnTo>
                  <a:lnTo>
                    <a:pt x="155" y="163"/>
                  </a:lnTo>
                  <a:lnTo>
                    <a:pt x="149" y="159"/>
                  </a:lnTo>
                  <a:lnTo>
                    <a:pt x="145" y="151"/>
                  </a:lnTo>
                  <a:lnTo>
                    <a:pt x="144" y="144"/>
                  </a:lnTo>
                  <a:lnTo>
                    <a:pt x="145" y="138"/>
                  </a:lnTo>
                  <a:lnTo>
                    <a:pt x="148" y="131"/>
                  </a:lnTo>
                  <a:lnTo>
                    <a:pt x="152" y="127"/>
                  </a:lnTo>
                  <a:lnTo>
                    <a:pt x="158" y="124"/>
                  </a:lnTo>
                  <a:lnTo>
                    <a:pt x="139" y="74"/>
                  </a:lnTo>
                  <a:lnTo>
                    <a:pt x="128" y="79"/>
                  </a:lnTo>
                  <a:lnTo>
                    <a:pt x="119" y="82"/>
                  </a:lnTo>
                  <a:lnTo>
                    <a:pt x="112" y="85"/>
                  </a:lnTo>
                  <a:lnTo>
                    <a:pt x="111" y="87"/>
                  </a:lnTo>
                  <a:lnTo>
                    <a:pt x="100" y="101"/>
                  </a:lnTo>
                  <a:lnTo>
                    <a:pt x="96" y="121"/>
                  </a:lnTo>
                  <a:lnTo>
                    <a:pt x="90" y="143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1" name="Freeform 67"/>
            <p:cNvSpPr>
              <a:spLocks noChangeAspect="1"/>
            </p:cNvSpPr>
            <p:nvPr/>
          </p:nvSpPr>
          <p:spPr bwMode="auto">
            <a:xfrm>
              <a:off x="2167" y="1492"/>
              <a:ext cx="656" cy="873"/>
            </a:xfrm>
            <a:custGeom>
              <a:avLst/>
              <a:gdLst/>
              <a:ahLst/>
              <a:cxnLst>
                <a:cxn ang="0">
                  <a:pos x="9" y="734"/>
                </a:cxn>
                <a:cxn ang="0">
                  <a:pos x="62" y="816"/>
                </a:cxn>
                <a:cxn ang="0">
                  <a:pos x="135" y="856"/>
                </a:cxn>
                <a:cxn ang="0">
                  <a:pos x="189" y="871"/>
                </a:cxn>
                <a:cxn ang="0">
                  <a:pos x="197" y="771"/>
                </a:cxn>
                <a:cxn ang="0">
                  <a:pos x="151" y="747"/>
                </a:cxn>
                <a:cxn ang="0">
                  <a:pos x="124" y="712"/>
                </a:cxn>
                <a:cxn ang="0">
                  <a:pos x="111" y="683"/>
                </a:cxn>
                <a:cxn ang="0">
                  <a:pos x="108" y="671"/>
                </a:cxn>
                <a:cxn ang="0">
                  <a:pos x="118" y="629"/>
                </a:cxn>
                <a:cxn ang="0">
                  <a:pos x="147" y="596"/>
                </a:cxn>
                <a:cxn ang="0">
                  <a:pos x="186" y="568"/>
                </a:cxn>
                <a:cxn ang="0">
                  <a:pos x="232" y="550"/>
                </a:cxn>
                <a:cxn ang="0">
                  <a:pos x="278" y="535"/>
                </a:cxn>
                <a:cxn ang="0">
                  <a:pos x="317" y="525"/>
                </a:cxn>
                <a:cxn ang="0">
                  <a:pos x="346" y="521"/>
                </a:cxn>
                <a:cxn ang="0">
                  <a:pos x="356" y="519"/>
                </a:cxn>
                <a:cxn ang="0">
                  <a:pos x="369" y="516"/>
                </a:cxn>
                <a:cxn ang="0">
                  <a:pos x="403" y="509"/>
                </a:cxn>
                <a:cxn ang="0">
                  <a:pos x="452" y="493"/>
                </a:cxn>
                <a:cxn ang="0">
                  <a:pos x="508" y="469"/>
                </a:cxn>
                <a:cxn ang="0">
                  <a:pos x="565" y="434"/>
                </a:cxn>
                <a:cxn ang="0">
                  <a:pos x="614" y="387"/>
                </a:cxn>
                <a:cxn ang="0">
                  <a:pos x="648" y="325"/>
                </a:cxn>
                <a:cxn ang="0">
                  <a:pos x="661" y="247"/>
                </a:cxn>
                <a:cxn ang="0">
                  <a:pos x="648" y="171"/>
                </a:cxn>
                <a:cxn ang="0">
                  <a:pos x="615" y="112"/>
                </a:cxn>
                <a:cxn ang="0">
                  <a:pos x="567" y="67"/>
                </a:cxn>
                <a:cxn ang="0">
                  <a:pos x="514" y="37"/>
                </a:cxn>
                <a:cxn ang="0">
                  <a:pos x="459" y="17"/>
                </a:cxn>
                <a:cxn ang="0">
                  <a:pos x="412" y="5"/>
                </a:cxn>
                <a:cxn ang="0">
                  <a:pos x="379" y="1"/>
                </a:cxn>
                <a:cxn ang="0">
                  <a:pos x="366" y="0"/>
                </a:cxn>
                <a:cxn ang="0">
                  <a:pos x="373" y="95"/>
                </a:cxn>
                <a:cxn ang="0">
                  <a:pos x="418" y="105"/>
                </a:cxn>
                <a:cxn ang="0">
                  <a:pos x="480" y="138"/>
                </a:cxn>
                <a:cxn ang="0">
                  <a:pos x="524" y="201"/>
                </a:cxn>
                <a:cxn ang="0">
                  <a:pos x="524" y="295"/>
                </a:cxn>
                <a:cxn ang="0">
                  <a:pos x="480" y="358"/>
                </a:cxn>
                <a:cxn ang="0">
                  <a:pos x="418" y="393"/>
                </a:cxn>
                <a:cxn ang="0">
                  <a:pos x="373" y="404"/>
                </a:cxn>
                <a:cxn ang="0">
                  <a:pos x="183" y="456"/>
                </a:cxn>
                <a:cxn ang="0">
                  <a:pos x="154" y="465"/>
                </a:cxn>
                <a:cxn ang="0">
                  <a:pos x="92" y="498"/>
                </a:cxn>
                <a:cxn ang="0">
                  <a:pos x="29" y="565"/>
                </a:cxn>
                <a:cxn ang="0">
                  <a:pos x="0" y="675"/>
                </a:cxn>
              </a:cxnLst>
              <a:rect l="0" t="0" r="r" b="b"/>
              <a:pathLst>
                <a:path w="661" h="872">
                  <a:moveTo>
                    <a:pt x="0" y="675"/>
                  </a:moveTo>
                  <a:lnTo>
                    <a:pt x="9" y="734"/>
                  </a:lnTo>
                  <a:lnTo>
                    <a:pt x="30" y="781"/>
                  </a:lnTo>
                  <a:lnTo>
                    <a:pt x="62" y="816"/>
                  </a:lnTo>
                  <a:lnTo>
                    <a:pt x="99" y="840"/>
                  </a:lnTo>
                  <a:lnTo>
                    <a:pt x="135" y="856"/>
                  </a:lnTo>
                  <a:lnTo>
                    <a:pt x="167" y="866"/>
                  </a:lnTo>
                  <a:lnTo>
                    <a:pt x="189" y="871"/>
                  </a:lnTo>
                  <a:lnTo>
                    <a:pt x="197" y="872"/>
                  </a:lnTo>
                  <a:lnTo>
                    <a:pt x="197" y="771"/>
                  </a:lnTo>
                  <a:lnTo>
                    <a:pt x="171" y="761"/>
                  </a:lnTo>
                  <a:lnTo>
                    <a:pt x="151" y="747"/>
                  </a:lnTo>
                  <a:lnTo>
                    <a:pt x="135" y="730"/>
                  </a:lnTo>
                  <a:lnTo>
                    <a:pt x="124" y="712"/>
                  </a:lnTo>
                  <a:lnTo>
                    <a:pt x="115" y="696"/>
                  </a:lnTo>
                  <a:lnTo>
                    <a:pt x="111" y="683"/>
                  </a:lnTo>
                  <a:lnTo>
                    <a:pt x="108" y="673"/>
                  </a:lnTo>
                  <a:lnTo>
                    <a:pt x="108" y="671"/>
                  </a:lnTo>
                  <a:lnTo>
                    <a:pt x="111" y="649"/>
                  </a:lnTo>
                  <a:lnTo>
                    <a:pt x="118" y="629"/>
                  </a:lnTo>
                  <a:lnTo>
                    <a:pt x="131" y="611"/>
                  </a:lnTo>
                  <a:lnTo>
                    <a:pt x="147" y="596"/>
                  </a:lnTo>
                  <a:lnTo>
                    <a:pt x="166" y="581"/>
                  </a:lnTo>
                  <a:lnTo>
                    <a:pt x="186" y="568"/>
                  </a:lnTo>
                  <a:lnTo>
                    <a:pt x="209" y="558"/>
                  </a:lnTo>
                  <a:lnTo>
                    <a:pt x="232" y="550"/>
                  </a:lnTo>
                  <a:lnTo>
                    <a:pt x="255" y="541"/>
                  </a:lnTo>
                  <a:lnTo>
                    <a:pt x="278" y="535"/>
                  </a:lnTo>
                  <a:lnTo>
                    <a:pt x="298" y="529"/>
                  </a:lnTo>
                  <a:lnTo>
                    <a:pt x="317" y="525"/>
                  </a:lnTo>
                  <a:lnTo>
                    <a:pt x="333" y="522"/>
                  </a:lnTo>
                  <a:lnTo>
                    <a:pt x="346" y="521"/>
                  </a:lnTo>
                  <a:lnTo>
                    <a:pt x="353" y="519"/>
                  </a:lnTo>
                  <a:lnTo>
                    <a:pt x="356" y="519"/>
                  </a:lnTo>
                  <a:lnTo>
                    <a:pt x="359" y="519"/>
                  </a:lnTo>
                  <a:lnTo>
                    <a:pt x="369" y="516"/>
                  </a:lnTo>
                  <a:lnTo>
                    <a:pt x="385" y="514"/>
                  </a:lnTo>
                  <a:lnTo>
                    <a:pt x="403" y="509"/>
                  </a:lnTo>
                  <a:lnTo>
                    <a:pt x="426" y="502"/>
                  </a:lnTo>
                  <a:lnTo>
                    <a:pt x="452" y="493"/>
                  </a:lnTo>
                  <a:lnTo>
                    <a:pt x="480" y="482"/>
                  </a:lnTo>
                  <a:lnTo>
                    <a:pt x="508" y="469"/>
                  </a:lnTo>
                  <a:lnTo>
                    <a:pt x="537" y="453"/>
                  </a:lnTo>
                  <a:lnTo>
                    <a:pt x="565" y="434"/>
                  </a:lnTo>
                  <a:lnTo>
                    <a:pt x="590" y="411"/>
                  </a:lnTo>
                  <a:lnTo>
                    <a:pt x="614" y="387"/>
                  </a:lnTo>
                  <a:lnTo>
                    <a:pt x="632" y="357"/>
                  </a:lnTo>
                  <a:lnTo>
                    <a:pt x="648" y="325"/>
                  </a:lnTo>
                  <a:lnTo>
                    <a:pt x="658" y="288"/>
                  </a:lnTo>
                  <a:lnTo>
                    <a:pt x="661" y="247"/>
                  </a:lnTo>
                  <a:lnTo>
                    <a:pt x="658" y="207"/>
                  </a:lnTo>
                  <a:lnTo>
                    <a:pt x="648" y="171"/>
                  </a:lnTo>
                  <a:lnTo>
                    <a:pt x="634" y="139"/>
                  </a:lnTo>
                  <a:lnTo>
                    <a:pt x="615" y="112"/>
                  </a:lnTo>
                  <a:lnTo>
                    <a:pt x="592" y="87"/>
                  </a:lnTo>
                  <a:lnTo>
                    <a:pt x="567" y="67"/>
                  </a:lnTo>
                  <a:lnTo>
                    <a:pt x="542" y="51"/>
                  </a:lnTo>
                  <a:lnTo>
                    <a:pt x="514" y="37"/>
                  </a:lnTo>
                  <a:lnTo>
                    <a:pt x="485" y="25"/>
                  </a:lnTo>
                  <a:lnTo>
                    <a:pt x="459" y="17"/>
                  </a:lnTo>
                  <a:lnTo>
                    <a:pt x="435" y="11"/>
                  </a:lnTo>
                  <a:lnTo>
                    <a:pt x="412" y="5"/>
                  </a:lnTo>
                  <a:lnTo>
                    <a:pt x="393" y="2"/>
                  </a:lnTo>
                  <a:lnTo>
                    <a:pt x="379" y="1"/>
                  </a:lnTo>
                  <a:lnTo>
                    <a:pt x="369" y="0"/>
                  </a:lnTo>
                  <a:lnTo>
                    <a:pt x="366" y="0"/>
                  </a:lnTo>
                  <a:lnTo>
                    <a:pt x="366" y="93"/>
                  </a:lnTo>
                  <a:lnTo>
                    <a:pt x="373" y="95"/>
                  </a:lnTo>
                  <a:lnTo>
                    <a:pt x="392" y="97"/>
                  </a:lnTo>
                  <a:lnTo>
                    <a:pt x="418" y="105"/>
                  </a:lnTo>
                  <a:lnTo>
                    <a:pt x="449" y="118"/>
                  </a:lnTo>
                  <a:lnTo>
                    <a:pt x="480" y="138"/>
                  </a:lnTo>
                  <a:lnTo>
                    <a:pt x="506" y="164"/>
                  </a:lnTo>
                  <a:lnTo>
                    <a:pt x="524" y="201"/>
                  </a:lnTo>
                  <a:lnTo>
                    <a:pt x="531" y="247"/>
                  </a:lnTo>
                  <a:lnTo>
                    <a:pt x="524" y="295"/>
                  </a:lnTo>
                  <a:lnTo>
                    <a:pt x="506" y="331"/>
                  </a:lnTo>
                  <a:lnTo>
                    <a:pt x="480" y="358"/>
                  </a:lnTo>
                  <a:lnTo>
                    <a:pt x="449" y="378"/>
                  </a:lnTo>
                  <a:lnTo>
                    <a:pt x="418" y="393"/>
                  </a:lnTo>
                  <a:lnTo>
                    <a:pt x="392" y="400"/>
                  </a:lnTo>
                  <a:lnTo>
                    <a:pt x="373" y="404"/>
                  </a:lnTo>
                  <a:lnTo>
                    <a:pt x="366" y="406"/>
                  </a:lnTo>
                  <a:lnTo>
                    <a:pt x="183" y="456"/>
                  </a:lnTo>
                  <a:lnTo>
                    <a:pt x="176" y="457"/>
                  </a:lnTo>
                  <a:lnTo>
                    <a:pt x="154" y="465"/>
                  </a:lnTo>
                  <a:lnTo>
                    <a:pt x="125" y="478"/>
                  </a:lnTo>
                  <a:lnTo>
                    <a:pt x="92" y="498"/>
                  </a:lnTo>
                  <a:lnTo>
                    <a:pt x="58" y="527"/>
                  </a:lnTo>
                  <a:lnTo>
                    <a:pt x="29" y="565"/>
                  </a:lnTo>
                  <a:lnTo>
                    <a:pt x="7" y="614"/>
                  </a:lnTo>
                  <a:lnTo>
                    <a:pt x="0" y="67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2" name="Freeform 68"/>
            <p:cNvSpPr>
              <a:spLocks noChangeAspect="1"/>
            </p:cNvSpPr>
            <p:nvPr/>
          </p:nvSpPr>
          <p:spPr bwMode="auto">
            <a:xfrm>
              <a:off x="2370" y="1134"/>
              <a:ext cx="149" cy="766"/>
            </a:xfrm>
            <a:custGeom>
              <a:avLst/>
              <a:gdLst/>
              <a:ahLst/>
              <a:cxnLst>
                <a:cxn ang="0">
                  <a:pos x="17" y="229"/>
                </a:cxn>
                <a:cxn ang="0">
                  <a:pos x="21" y="765"/>
                </a:cxn>
                <a:cxn ang="0">
                  <a:pos x="111" y="731"/>
                </a:cxn>
                <a:cxn ang="0">
                  <a:pos x="122" y="226"/>
                </a:cxn>
                <a:cxn ang="0">
                  <a:pos x="125" y="216"/>
                </a:cxn>
                <a:cxn ang="0">
                  <a:pos x="132" y="190"/>
                </a:cxn>
                <a:cxn ang="0">
                  <a:pos x="141" y="160"/>
                </a:cxn>
                <a:cxn ang="0">
                  <a:pos x="149" y="132"/>
                </a:cxn>
                <a:cxn ang="0">
                  <a:pos x="154" y="118"/>
                </a:cxn>
                <a:cxn ang="0">
                  <a:pos x="155" y="99"/>
                </a:cxn>
                <a:cxn ang="0">
                  <a:pos x="155" y="78"/>
                </a:cxn>
                <a:cxn ang="0">
                  <a:pos x="152" y="55"/>
                </a:cxn>
                <a:cxn ang="0">
                  <a:pos x="144" y="35"/>
                </a:cxn>
                <a:cxn ang="0">
                  <a:pos x="131" y="17"/>
                </a:cxn>
                <a:cxn ang="0">
                  <a:pos x="111" y="4"/>
                </a:cxn>
                <a:cxn ang="0">
                  <a:pos x="82" y="0"/>
                </a:cxn>
                <a:cxn ang="0">
                  <a:pos x="53" y="6"/>
                </a:cxn>
                <a:cxn ang="0">
                  <a:pos x="33" y="19"/>
                </a:cxn>
                <a:cxn ang="0">
                  <a:pos x="18" y="37"/>
                </a:cxn>
                <a:cxn ang="0">
                  <a:pos x="8" y="59"/>
                </a:cxn>
                <a:cxn ang="0">
                  <a:pos x="3" y="81"/>
                </a:cxn>
                <a:cxn ang="0">
                  <a:pos x="0" y="99"/>
                </a:cxn>
                <a:cxn ang="0">
                  <a:pos x="0" y="112"/>
                </a:cxn>
                <a:cxn ang="0">
                  <a:pos x="0" y="118"/>
                </a:cxn>
                <a:cxn ang="0">
                  <a:pos x="17" y="229"/>
                </a:cxn>
              </a:cxnLst>
              <a:rect l="0" t="0" r="r" b="b"/>
              <a:pathLst>
                <a:path w="155" h="765">
                  <a:moveTo>
                    <a:pt x="17" y="229"/>
                  </a:moveTo>
                  <a:lnTo>
                    <a:pt x="21" y="765"/>
                  </a:lnTo>
                  <a:lnTo>
                    <a:pt x="111" y="731"/>
                  </a:lnTo>
                  <a:lnTo>
                    <a:pt x="122" y="226"/>
                  </a:lnTo>
                  <a:lnTo>
                    <a:pt x="125" y="216"/>
                  </a:lnTo>
                  <a:lnTo>
                    <a:pt x="132" y="190"/>
                  </a:lnTo>
                  <a:lnTo>
                    <a:pt x="141" y="160"/>
                  </a:lnTo>
                  <a:lnTo>
                    <a:pt x="149" y="132"/>
                  </a:lnTo>
                  <a:lnTo>
                    <a:pt x="154" y="118"/>
                  </a:lnTo>
                  <a:lnTo>
                    <a:pt x="155" y="99"/>
                  </a:lnTo>
                  <a:lnTo>
                    <a:pt x="155" y="78"/>
                  </a:lnTo>
                  <a:lnTo>
                    <a:pt x="152" y="55"/>
                  </a:lnTo>
                  <a:lnTo>
                    <a:pt x="144" y="35"/>
                  </a:lnTo>
                  <a:lnTo>
                    <a:pt x="131" y="17"/>
                  </a:lnTo>
                  <a:lnTo>
                    <a:pt x="111" y="4"/>
                  </a:lnTo>
                  <a:lnTo>
                    <a:pt x="82" y="0"/>
                  </a:lnTo>
                  <a:lnTo>
                    <a:pt x="53" y="6"/>
                  </a:lnTo>
                  <a:lnTo>
                    <a:pt x="33" y="19"/>
                  </a:lnTo>
                  <a:lnTo>
                    <a:pt x="18" y="37"/>
                  </a:lnTo>
                  <a:lnTo>
                    <a:pt x="8" y="59"/>
                  </a:lnTo>
                  <a:lnTo>
                    <a:pt x="3" y="81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3" name="Freeform 69"/>
            <p:cNvSpPr>
              <a:spLocks noChangeAspect="1"/>
            </p:cNvSpPr>
            <p:nvPr/>
          </p:nvSpPr>
          <p:spPr bwMode="auto">
            <a:xfrm>
              <a:off x="2397" y="2064"/>
              <a:ext cx="81" cy="487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0" y="21"/>
                </a:cxn>
                <a:cxn ang="0">
                  <a:pos x="11" y="485"/>
                </a:cxn>
                <a:cxn ang="0">
                  <a:pos x="72" y="459"/>
                </a:cxn>
                <a:cxn ang="0">
                  <a:pos x="83" y="0"/>
                </a:cxn>
              </a:cxnLst>
              <a:rect l="0" t="0" r="r" b="b"/>
              <a:pathLst>
                <a:path w="83" h="485">
                  <a:moveTo>
                    <a:pt x="83" y="0"/>
                  </a:moveTo>
                  <a:lnTo>
                    <a:pt x="0" y="21"/>
                  </a:lnTo>
                  <a:lnTo>
                    <a:pt x="11" y="485"/>
                  </a:lnTo>
                  <a:lnTo>
                    <a:pt x="72" y="45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4" name="Freeform 70"/>
            <p:cNvSpPr>
              <a:spLocks noChangeAspect="1"/>
            </p:cNvSpPr>
            <p:nvPr/>
          </p:nvSpPr>
          <p:spPr bwMode="auto">
            <a:xfrm>
              <a:off x="2411" y="2687"/>
              <a:ext cx="54" cy="508"/>
            </a:xfrm>
            <a:custGeom>
              <a:avLst/>
              <a:gdLst/>
              <a:ahLst/>
              <a:cxnLst>
                <a:cxn ang="0">
                  <a:pos x="32" y="509"/>
                </a:cxn>
                <a:cxn ang="0">
                  <a:pos x="40" y="505"/>
                </a:cxn>
                <a:cxn ang="0">
                  <a:pos x="45" y="495"/>
                </a:cxn>
                <a:cxn ang="0">
                  <a:pos x="46" y="485"/>
                </a:cxn>
                <a:cxn ang="0">
                  <a:pos x="46" y="481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3"/>
                </a:cxn>
                <a:cxn ang="0">
                  <a:pos x="34" y="5"/>
                </a:cxn>
                <a:cxn ang="0">
                  <a:pos x="24" y="8"/>
                </a:cxn>
                <a:cxn ang="0">
                  <a:pos x="14" y="11"/>
                </a:cxn>
                <a:cxn ang="0">
                  <a:pos x="7" y="15"/>
                </a:cxn>
                <a:cxn ang="0">
                  <a:pos x="0" y="21"/>
                </a:cxn>
                <a:cxn ang="0">
                  <a:pos x="10" y="491"/>
                </a:cxn>
                <a:cxn ang="0">
                  <a:pos x="11" y="494"/>
                </a:cxn>
                <a:cxn ang="0">
                  <a:pos x="16" y="499"/>
                </a:cxn>
                <a:cxn ang="0">
                  <a:pos x="21" y="507"/>
                </a:cxn>
                <a:cxn ang="0">
                  <a:pos x="32" y="509"/>
                </a:cxn>
              </a:cxnLst>
              <a:rect l="0" t="0" r="r" b="b"/>
              <a:pathLst>
                <a:path w="57" h="509">
                  <a:moveTo>
                    <a:pt x="32" y="509"/>
                  </a:moveTo>
                  <a:lnTo>
                    <a:pt x="40" y="505"/>
                  </a:lnTo>
                  <a:lnTo>
                    <a:pt x="45" y="495"/>
                  </a:lnTo>
                  <a:lnTo>
                    <a:pt x="46" y="485"/>
                  </a:lnTo>
                  <a:lnTo>
                    <a:pt x="46" y="481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3"/>
                  </a:lnTo>
                  <a:lnTo>
                    <a:pt x="34" y="5"/>
                  </a:lnTo>
                  <a:lnTo>
                    <a:pt x="24" y="8"/>
                  </a:lnTo>
                  <a:lnTo>
                    <a:pt x="14" y="11"/>
                  </a:lnTo>
                  <a:lnTo>
                    <a:pt x="7" y="15"/>
                  </a:lnTo>
                  <a:lnTo>
                    <a:pt x="0" y="21"/>
                  </a:lnTo>
                  <a:lnTo>
                    <a:pt x="10" y="491"/>
                  </a:lnTo>
                  <a:lnTo>
                    <a:pt x="11" y="494"/>
                  </a:lnTo>
                  <a:lnTo>
                    <a:pt x="16" y="499"/>
                  </a:lnTo>
                  <a:lnTo>
                    <a:pt x="21" y="507"/>
                  </a:lnTo>
                  <a:lnTo>
                    <a:pt x="32" y="5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5" name="Freeform 71"/>
            <p:cNvSpPr>
              <a:spLocks noChangeAspect="1"/>
            </p:cNvSpPr>
            <p:nvPr/>
          </p:nvSpPr>
          <p:spPr bwMode="auto">
            <a:xfrm>
              <a:off x="2309" y="2322"/>
              <a:ext cx="358" cy="472"/>
            </a:xfrm>
            <a:custGeom>
              <a:avLst/>
              <a:gdLst/>
              <a:ahLst/>
              <a:cxnLst>
                <a:cxn ang="0">
                  <a:pos x="359" y="157"/>
                </a:cxn>
                <a:cxn ang="0">
                  <a:pos x="351" y="112"/>
                </a:cxn>
                <a:cxn ang="0">
                  <a:pos x="334" y="76"/>
                </a:cxn>
                <a:cxn ang="0">
                  <a:pos x="310" y="49"/>
                </a:cxn>
                <a:cxn ang="0">
                  <a:pos x="282" y="29"/>
                </a:cxn>
                <a:cxn ang="0">
                  <a:pos x="254" y="14"/>
                </a:cxn>
                <a:cxn ang="0">
                  <a:pos x="229" y="6"/>
                </a:cxn>
                <a:cxn ang="0">
                  <a:pos x="212" y="1"/>
                </a:cxn>
                <a:cxn ang="0">
                  <a:pos x="205" y="0"/>
                </a:cxn>
                <a:cxn ang="0">
                  <a:pos x="205" y="86"/>
                </a:cxn>
                <a:cxn ang="0">
                  <a:pos x="213" y="88"/>
                </a:cxn>
                <a:cxn ang="0">
                  <a:pos x="223" y="92"/>
                </a:cxn>
                <a:cxn ang="0">
                  <a:pos x="232" y="99"/>
                </a:cxn>
                <a:cxn ang="0">
                  <a:pos x="242" y="108"/>
                </a:cxn>
                <a:cxn ang="0">
                  <a:pos x="249" y="119"/>
                </a:cxn>
                <a:cxn ang="0">
                  <a:pos x="256" y="131"/>
                </a:cxn>
                <a:cxn ang="0">
                  <a:pos x="261" y="144"/>
                </a:cxn>
                <a:cxn ang="0">
                  <a:pos x="262" y="157"/>
                </a:cxn>
                <a:cxn ang="0">
                  <a:pos x="259" y="170"/>
                </a:cxn>
                <a:cxn ang="0">
                  <a:pos x="254" y="183"/>
                </a:cxn>
                <a:cxn ang="0">
                  <a:pos x="243" y="193"/>
                </a:cxn>
                <a:cxn ang="0">
                  <a:pos x="233" y="203"/>
                </a:cxn>
                <a:cxn ang="0">
                  <a:pos x="223" y="210"/>
                </a:cxn>
                <a:cxn ang="0">
                  <a:pos x="213" y="216"/>
                </a:cxn>
                <a:cxn ang="0">
                  <a:pos x="207" y="220"/>
                </a:cxn>
                <a:cxn ang="0">
                  <a:pos x="205" y="222"/>
                </a:cxn>
                <a:cxn ang="0">
                  <a:pos x="61" y="276"/>
                </a:cxn>
                <a:cxn ang="0">
                  <a:pos x="58" y="278"/>
                </a:cxn>
                <a:cxn ang="0">
                  <a:pos x="50" y="282"/>
                </a:cxn>
                <a:cxn ang="0">
                  <a:pos x="42" y="289"/>
                </a:cxn>
                <a:cxn ang="0">
                  <a:pos x="30" y="299"/>
                </a:cxn>
                <a:cxn ang="0">
                  <a:pos x="19" y="314"/>
                </a:cxn>
                <a:cxn ang="0">
                  <a:pos x="10" y="331"/>
                </a:cxn>
                <a:cxn ang="0">
                  <a:pos x="3" y="351"/>
                </a:cxn>
                <a:cxn ang="0">
                  <a:pos x="0" y="376"/>
                </a:cxn>
                <a:cxn ang="0">
                  <a:pos x="3" y="400"/>
                </a:cxn>
                <a:cxn ang="0">
                  <a:pos x="10" y="420"/>
                </a:cxn>
                <a:cxn ang="0">
                  <a:pos x="20" y="438"/>
                </a:cxn>
                <a:cxn ang="0">
                  <a:pos x="33" y="449"/>
                </a:cxn>
                <a:cxn ang="0">
                  <a:pos x="45" y="459"/>
                </a:cxn>
                <a:cxn ang="0">
                  <a:pos x="55" y="465"/>
                </a:cxn>
                <a:cxn ang="0">
                  <a:pos x="62" y="468"/>
                </a:cxn>
                <a:cxn ang="0">
                  <a:pos x="65" y="469"/>
                </a:cxn>
                <a:cxn ang="0">
                  <a:pos x="65" y="380"/>
                </a:cxn>
                <a:cxn ang="0">
                  <a:pos x="71" y="366"/>
                </a:cxn>
                <a:cxn ang="0">
                  <a:pos x="86" y="351"/>
                </a:cxn>
                <a:cxn ang="0">
                  <a:pos x="108" y="340"/>
                </a:cxn>
                <a:cxn ang="0">
                  <a:pos x="134" y="328"/>
                </a:cxn>
                <a:cxn ang="0">
                  <a:pos x="158" y="320"/>
                </a:cxn>
                <a:cxn ang="0">
                  <a:pos x="180" y="314"/>
                </a:cxn>
                <a:cxn ang="0">
                  <a:pos x="196" y="310"/>
                </a:cxn>
                <a:cxn ang="0">
                  <a:pos x="202" y="308"/>
                </a:cxn>
                <a:cxn ang="0">
                  <a:pos x="209" y="307"/>
                </a:cxn>
                <a:cxn ang="0">
                  <a:pos x="226" y="304"/>
                </a:cxn>
                <a:cxn ang="0">
                  <a:pos x="251" y="295"/>
                </a:cxn>
                <a:cxn ang="0">
                  <a:pos x="281" y="282"/>
                </a:cxn>
                <a:cxn ang="0">
                  <a:pos x="310" y="263"/>
                </a:cxn>
                <a:cxn ang="0">
                  <a:pos x="334" y="238"/>
                </a:cxn>
                <a:cxn ang="0">
                  <a:pos x="351" y="202"/>
                </a:cxn>
                <a:cxn ang="0">
                  <a:pos x="359" y="157"/>
                </a:cxn>
              </a:cxnLst>
              <a:rect l="0" t="0" r="r" b="b"/>
              <a:pathLst>
                <a:path w="359" h="469">
                  <a:moveTo>
                    <a:pt x="359" y="157"/>
                  </a:moveTo>
                  <a:lnTo>
                    <a:pt x="351" y="112"/>
                  </a:lnTo>
                  <a:lnTo>
                    <a:pt x="334" y="76"/>
                  </a:lnTo>
                  <a:lnTo>
                    <a:pt x="310" y="49"/>
                  </a:lnTo>
                  <a:lnTo>
                    <a:pt x="282" y="29"/>
                  </a:lnTo>
                  <a:lnTo>
                    <a:pt x="254" y="14"/>
                  </a:lnTo>
                  <a:lnTo>
                    <a:pt x="229" y="6"/>
                  </a:lnTo>
                  <a:lnTo>
                    <a:pt x="212" y="1"/>
                  </a:lnTo>
                  <a:lnTo>
                    <a:pt x="205" y="0"/>
                  </a:lnTo>
                  <a:lnTo>
                    <a:pt x="205" y="86"/>
                  </a:lnTo>
                  <a:lnTo>
                    <a:pt x="213" y="88"/>
                  </a:lnTo>
                  <a:lnTo>
                    <a:pt x="223" y="92"/>
                  </a:lnTo>
                  <a:lnTo>
                    <a:pt x="232" y="99"/>
                  </a:lnTo>
                  <a:lnTo>
                    <a:pt x="242" y="108"/>
                  </a:lnTo>
                  <a:lnTo>
                    <a:pt x="249" y="119"/>
                  </a:lnTo>
                  <a:lnTo>
                    <a:pt x="256" y="131"/>
                  </a:lnTo>
                  <a:lnTo>
                    <a:pt x="261" y="144"/>
                  </a:lnTo>
                  <a:lnTo>
                    <a:pt x="262" y="157"/>
                  </a:lnTo>
                  <a:lnTo>
                    <a:pt x="259" y="170"/>
                  </a:lnTo>
                  <a:lnTo>
                    <a:pt x="254" y="183"/>
                  </a:lnTo>
                  <a:lnTo>
                    <a:pt x="243" y="193"/>
                  </a:lnTo>
                  <a:lnTo>
                    <a:pt x="233" y="203"/>
                  </a:lnTo>
                  <a:lnTo>
                    <a:pt x="223" y="210"/>
                  </a:lnTo>
                  <a:lnTo>
                    <a:pt x="213" y="216"/>
                  </a:lnTo>
                  <a:lnTo>
                    <a:pt x="207" y="220"/>
                  </a:lnTo>
                  <a:lnTo>
                    <a:pt x="205" y="222"/>
                  </a:lnTo>
                  <a:lnTo>
                    <a:pt x="61" y="276"/>
                  </a:lnTo>
                  <a:lnTo>
                    <a:pt x="58" y="278"/>
                  </a:lnTo>
                  <a:lnTo>
                    <a:pt x="50" y="282"/>
                  </a:lnTo>
                  <a:lnTo>
                    <a:pt x="42" y="289"/>
                  </a:lnTo>
                  <a:lnTo>
                    <a:pt x="30" y="299"/>
                  </a:lnTo>
                  <a:lnTo>
                    <a:pt x="19" y="314"/>
                  </a:lnTo>
                  <a:lnTo>
                    <a:pt x="10" y="331"/>
                  </a:lnTo>
                  <a:lnTo>
                    <a:pt x="3" y="351"/>
                  </a:lnTo>
                  <a:lnTo>
                    <a:pt x="0" y="376"/>
                  </a:lnTo>
                  <a:lnTo>
                    <a:pt x="3" y="400"/>
                  </a:lnTo>
                  <a:lnTo>
                    <a:pt x="10" y="420"/>
                  </a:lnTo>
                  <a:lnTo>
                    <a:pt x="20" y="438"/>
                  </a:lnTo>
                  <a:lnTo>
                    <a:pt x="33" y="449"/>
                  </a:lnTo>
                  <a:lnTo>
                    <a:pt x="45" y="459"/>
                  </a:lnTo>
                  <a:lnTo>
                    <a:pt x="55" y="465"/>
                  </a:lnTo>
                  <a:lnTo>
                    <a:pt x="62" y="468"/>
                  </a:lnTo>
                  <a:lnTo>
                    <a:pt x="65" y="469"/>
                  </a:lnTo>
                  <a:lnTo>
                    <a:pt x="65" y="380"/>
                  </a:lnTo>
                  <a:lnTo>
                    <a:pt x="71" y="366"/>
                  </a:lnTo>
                  <a:lnTo>
                    <a:pt x="86" y="351"/>
                  </a:lnTo>
                  <a:lnTo>
                    <a:pt x="108" y="340"/>
                  </a:lnTo>
                  <a:lnTo>
                    <a:pt x="134" y="328"/>
                  </a:lnTo>
                  <a:lnTo>
                    <a:pt x="158" y="320"/>
                  </a:lnTo>
                  <a:lnTo>
                    <a:pt x="180" y="314"/>
                  </a:lnTo>
                  <a:lnTo>
                    <a:pt x="196" y="310"/>
                  </a:lnTo>
                  <a:lnTo>
                    <a:pt x="202" y="308"/>
                  </a:lnTo>
                  <a:lnTo>
                    <a:pt x="209" y="307"/>
                  </a:lnTo>
                  <a:lnTo>
                    <a:pt x="226" y="304"/>
                  </a:lnTo>
                  <a:lnTo>
                    <a:pt x="251" y="295"/>
                  </a:lnTo>
                  <a:lnTo>
                    <a:pt x="281" y="282"/>
                  </a:lnTo>
                  <a:lnTo>
                    <a:pt x="310" y="263"/>
                  </a:lnTo>
                  <a:lnTo>
                    <a:pt x="334" y="238"/>
                  </a:lnTo>
                  <a:lnTo>
                    <a:pt x="351" y="202"/>
                  </a:lnTo>
                  <a:lnTo>
                    <a:pt x="359" y="15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6" name="Freeform 72"/>
            <p:cNvSpPr>
              <a:spLocks noChangeAspect="1"/>
            </p:cNvSpPr>
            <p:nvPr/>
          </p:nvSpPr>
          <p:spPr bwMode="auto">
            <a:xfrm>
              <a:off x="2505" y="2801"/>
              <a:ext cx="95" cy="129"/>
            </a:xfrm>
            <a:custGeom>
              <a:avLst/>
              <a:gdLst/>
              <a:ahLst/>
              <a:cxnLst>
                <a:cxn ang="0">
                  <a:pos x="97" y="132"/>
                </a:cxn>
                <a:cxn ang="0">
                  <a:pos x="93" y="102"/>
                </a:cxn>
                <a:cxn ang="0">
                  <a:pos x="83" y="76"/>
                </a:cxn>
                <a:cxn ang="0">
                  <a:pos x="67" y="53"/>
                </a:cxn>
                <a:cxn ang="0">
                  <a:pos x="49" y="34"/>
                </a:cxn>
                <a:cxn ang="0">
                  <a:pos x="31" y="20"/>
                </a:cxn>
                <a:cxn ang="0">
                  <a:pos x="15" y="8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6" y="57"/>
                </a:cxn>
                <a:cxn ang="0">
                  <a:pos x="32" y="66"/>
                </a:cxn>
                <a:cxn ang="0">
                  <a:pos x="48" y="79"/>
                </a:cxn>
                <a:cxn ang="0">
                  <a:pos x="64" y="93"/>
                </a:cxn>
                <a:cxn ang="0">
                  <a:pos x="77" y="108"/>
                </a:cxn>
                <a:cxn ang="0">
                  <a:pos x="87" y="120"/>
                </a:cxn>
                <a:cxn ang="0">
                  <a:pos x="94" y="129"/>
                </a:cxn>
                <a:cxn ang="0">
                  <a:pos x="97" y="132"/>
                </a:cxn>
              </a:cxnLst>
              <a:rect l="0" t="0" r="r" b="b"/>
              <a:pathLst>
                <a:path w="97" h="132">
                  <a:moveTo>
                    <a:pt x="97" y="132"/>
                  </a:moveTo>
                  <a:lnTo>
                    <a:pt x="93" y="102"/>
                  </a:lnTo>
                  <a:lnTo>
                    <a:pt x="83" y="76"/>
                  </a:lnTo>
                  <a:lnTo>
                    <a:pt x="67" y="53"/>
                  </a:lnTo>
                  <a:lnTo>
                    <a:pt x="49" y="34"/>
                  </a:lnTo>
                  <a:lnTo>
                    <a:pt x="31" y="20"/>
                  </a:lnTo>
                  <a:lnTo>
                    <a:pt x="15" y="8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6" y="57"/>
                  </a:lnTo>
                  <a:lnTo>
                    <a:pt x="32" y="66"/>
                  </a:lnTo>
                  <a:lnTo>
                    <a:pt x="48" y="79"/>
                  </a:lnTo>
                  <a:lnTo>
                    <a:pt x="64" y="93"/>
                  </a:lnTo>
                  <a:lnTo>
                    <a:pt x="77" y="108"/>
                  </a:lnTo>
                  <a:lnTo>
                    <a:pt x="87" y="120"/>
                  </a:lnTo>
                  <a:lnTo>
                    <a:pt x="94" y="129"/>
                  </a:lnTo>
                  <a:lnTo>
                    <a:pt x="97" y="13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</p:grpSp>
    </p:spTree>
    <p:extLst>
      <p:ext uri="{BB962C8B-B14F-4D97-AF65-F5344CB8AC3E}">
        <p14:creationId xmlns:p14="http://schemas.microsoft.com/office/powerpoint/2010/main" val="93858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5pPr>
      <a:lvl6pPr marL="342851"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6pPr>
      <a:lvl7pPr marL="685702"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7pPr>
      <a:lvl8pPr marL="1028553"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8pPr>
      <a:lvl9pPr marL="1371404"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9pPr>
    </p:titleStyle>
    <p:bodyStyle>
      <a:lvl1pPr marL="257138" indent="-257138" algn="l" rtl="0" eaLnBrk="0" fontAlgn="base" hangingPunct="0">
        <a:spcBef>
          <a:spcPct val="50000"/>
        </a:spcBef>
        <a:spcAft>
          <a:spcPct val="0"/>
        </a:spcAft>
        <a:buClr>
          <a:srgbClr val="0066FF"/>
        </a:buClr>
        <a:buSzPct val="70000"/>
        <a:buFont typeface="Monotype Sorts"/>
        <a:buChar char="l"/>
        <a:defRPr sz="1950" b="1">
          <a:solidFill>
            <a:srgbClr val="000066"/>
          </a:solidFill>
          <a:latin typeface="+mn-lt"/>
          <a:ea typeface="+mn-ea"/>
          <a:cs typeface="+mn-cs"/>
        </a:defRPr>
      </a:lvl1pPr>
      <a:lvl2pPr marL="557133" indent="-214282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–"/>
        <a:defRPr sz="1800" b="1">
          <a:solidFill>
            <a:srgbClr val="000066"/>
          </a:solidFill>
          <a:latin typeface="+mn-lt"/>
        </a:defRPr>
      </a:lvl2pPr>
      <a:lvl3pPr marL="857128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Char char="•"/>
        <a:defRPr sz="1500" b="1">
          <a:solidFill>
            <a:srgbClr val="000066"/>
          </a:solidFill>
          <a:latin typeface="+mn-lt"/>
        </a:defRPr>
      </a:lvl3pPr>
      <a:lvl4pPr marL="1199979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–"/>
        <a:defRPr>
          <a:solidFill>
            <a:srgbClr val="000066"/>
          </a:solidFill>
          <a:latin typeface="+mn-lt"/>
        </a:defRPr>
      </a:lvl4pPr>
      <a:lvl5pPr marL="1542830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5pPr>
      <a:lvl6pPr marL="1885681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6pPr>
      <a:lvl7pPr marL="2228532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7pPr>
      <a:lvl8pPr marL="2571383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8pPr>
      <a:lvl9pPr marL="2914235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1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2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53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04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56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06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57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09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4453"/>
            <a:ext cx="91440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763" y="6308725"/>
            <a:ext cx="9144000" cy="560388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GB" sz="135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9220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5" y="1196975"/>
            <a:ext cx="8424862" cy="14911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55" name="Text Box 31"/>
          <p:cNvSpPr txBox="1">
            <a:spLocks noChangeArrowheads="1"/>
          </p:cNvSpPr>
          <p:nvPr userDrawn="1"/>
        </p:nvSpPr>
        <p:spPr bwMode="auto">
          <a:xfrm>
            <a:off x="268289" y="6453189"/>
            <a:ext cx="8391525" cy="2375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  <a:defRPr/>
            </a:pPr>
            <a:endParaRPr lang="en-US" sz="18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9222" name="Group 32"/>
          <p:cNvGrpSpPr>
            <a:grpSpLocks noChangeAspect="1"/>
          </p:cNvGrpSpPr>
          <p:nvPr userDrawn="1"/>
        </p:nvGrpSpPr>
        <p:grpSpPr bwMode="auto">
          <a:xfrm>
            <a:off x="8532814" y="6303966"/>
            <a:ext cx="611187" cy="554037"/>
            <a:chOff x="1153" y="1134"/>
            <a:chExt cx="2603" cy="2497"/>
          </a:xfrm>
        </p:grpSpPr>
        <p:sp>
          <p:nvSpPr>
            <p:cNvPr id="1057" name="Freeform 33"/>
            <p:cNvSpPr>
              <a:spLocks noChangeAspect="1"/>
            </p:cNvSpPr>
            <p:nvPr/>
          </p:nvSpPr>
          <p:spPr bwMode="auto">
            <a:xfrm>
              <a:off x="2316" y="2150"/>
              <a:ext cx="41" cy="5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3" y="23"/>
                </a:cxn>
                <a:cxn ang="0">
                  <a:pos x="5" y="27"/>
                </a:cxn>
                <a:cxn ang="0">
                  <a:pos x="39" y="62"/>
                </a:cxn>
                <a:cxn ang="0">
                  <a:pos x="38" y="34"/>
                </a:cxn>
                <a:cxn ang="0">
                  <a:pos x="3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0" y="10"/>
                </a:cxn>
                <a:cxn ang="0">
                  <a:pos x="0" y="13"/>
                </a:cxn>
              </a:cxnLst>
              <a:rect l="0" t="0" r="r" b="b"/>
              <a:pathLst>
                <a:path w="39" h="62">
                  <a:moveTo>
                    <a:pt x="0" y="13"/>
                  </a:moveTo>
                  <a:lnTo>
                    <a:pt x="2" y="16"/>
                  </a:lnTo>
                  <a:lnTo>
                    <a:pt x="3" y="18"/>
                  </a:lnTo>
                  <a:lnTo>
                    <a:pt x="3" y="23"/>
                  </a:lnTo>
                  <a:lnTo>
                    <a:pt x="5" y="27"/>
                  </a:lnTo>
                  <a:lnTo>
                    <a:pt x="39" y="62"/>
                  </a:lnTo>
                  <a:lnTo>
                    <a:pt x="38" y="34"/>
                  </a:lnTo>
                  <a:lnTo>
                    <a:pt x="3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58" name="Freeform 34"/>
            <p:cNvSpPr>
              <a:spLocks noChangeAspect="1"/>
            </p:cNvSpPr>
            <p:nvPr/>
          </p:nvSpPr>
          <p:spPr bwMode="auto">
            <a:xfrm>
              <a:off x="2525" y="1714"/>
              <a:ext cx="128" cy="50"/>
            </a:xfrm>
            <a:custGeom>
              <a:avLst/>
              <a:gdLst/>
              <a:ahLst/>
              <a:cxnLst>
                <a:cxn ang="0">
                  <a:pos x="129" y="30"/>
                </a:cxn>
                <a:cxn ang="0">
                  <a:pos x="113" y="24"/>
                </a:cxn>
                <a:cxn ang="0">
                  <a:pos x="98" y="20"/>
                </a:cxn>
                <a:cxn ang="0">
                  <a:pos x="82" y="16"/>
                </a:cxn>
                <a:cxn ang="0">
                  <a:pos x="66" y="11"/>
                </a:cxn>
                <a:cxn ang="0">
                  <a:pos x="49" y="8"/>
                </a:cxn>
                <a:cxn ang="0">
                  <a:pos x="33" y="6"/>
                </a:cxn>
                <a:cxn ang="0">
                  <a:pos x="17" y="3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5" y="21"/>
                </a:cxn>
                <a:cxn ang="0">
                  <a:pos x="31" y="24"/>
                </a:cxn>
                <a:cxn ang="0">
                  <a:pos x="49" y="27"/>
                </a:cxn>
                <a:cxn ang="0">
                  <a:pos x="64" y="30"/>
                </a:cxn>
                <a:cxn ang="0">
                  <a:pos x="80" y="34"/>
                </a:cxn>
                <a:cxn ang="0">
                  <a:pos x="96" y="39"/>
                </a:cxn>
                <a:cxn ang="0">
                  <a:pos x="112" y="44"/>
                </a:cxn>
                <a:cxn ang="0">
                  <a:pos x="128" y="50"/>
                </a:cxn>
                <a:cxn ang="0">
                  <a:pos x="128" y="44"/>
                </a:cxn>
                <a:cxn ang="0">
                  <a:pos x="129" y="40"/>
                </a:cxn>
                <a:cxn ang="0">
                  <a:pos x="129" y="36"/>
                </a:cxn>
                <a:cxn ang="0">
                  <a:pos x="129" y="30"/>
                </a:cxn>
              </a:cxnLst>
              <a:rect l="0" t="0" r="r" b="b"/>
              <a:pathLst>
                <a:path w="129" h="50">
                  <a:moveTo>
                    <a:pt x="129" y="30"/>
                  </a:moveTo>
                  <a:lnTo>
                    <a:pt x="113" y="24"/>
                  </a:lnTo>
                  <a:lnTo>
                    <a:pt x="98" y="20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49" y="8"/>
                  </a:lnTo>
                  <a:lnTo>
                    <a:pt x="33" y="6"/>
                  </a:lnTo>
                  <a:lnTo>
                    <a:pt x="17" y="3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5" y="21"/>
                  </a:lnTo>
                  <a:lnTo>
                    <a:pt x="31" y="24"/>
                  </a:lnTo>
                  <a:lnTo>
                    <a:pt x="49" y="27"/>
                  </a:lnTo>
                  <a:lnTo>
                    <a:pt x="64" y="30"/>
                  </a:lnTo>
                  <a:lnTo>
                    <a:pt x="80" y="34"/>
                  </a:lnTo>
                  <a:lnTo>
                    <a:pt x="96" y="39"/>
                  </a:lnTo>
                  <a:lnTo>
                    <a:pt x="112" y="44"/>
                  </a:lnTo>
                  <a:lnTo>
                    <a:pt x="128" y="50"/>
                  </a:lnTo>
                  <a:lnTo>
                    <a:pt x="128" y="44"/>
                  </a:lnTo>
                  <a:lnTo>
                    <a:pt x="129" y="40"/>
                  </a:lnTo>
                  <a:lnTo>
                    <a:pt x="129" y="36"/>
                  </a:lnTo>
                  <a:lnTo>
                    <a:pt x="129" y="3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59" name="Freeform 35"/>
            <p:cNvSpPr>
              <a:spLocks noChangeAspect="1"/>
            </p:cNvSpPr>
            <p:nvPr/>
          </p:nvSpPr>
          <p:spPr bwMode="auto">
            <a:xfrm>
              <a:off x="1484" y="1334"/>
              <a:ext cx="1934" cy="1932"/>
            </a:xfrm>
            <a:custGeom>
              <a:avLst/>
              <a:gdLst/>
              <a:ahLst/>
              <a:cxnLst>
                <a:cxn ang="0">
                  <a:pos x="72" y="710"/>
                </a:cxn>
                <a:cxn ang="0">
                  <a:pos x="190" y="1538"/>
                </a:cxn>
                <a:cxn ang="0">
                  <a:pos x="1248" y="1888"/>
                </a:cxn>
                <a:cxn ang="0">
                  <a:pos x="1924" y="1096"/>
                </a:cxn>
                <a:cxn ang="0">
                  <a:pos x="1712" y="1110"/>
                </a:cxn>
                <a:cxn ang="0">
                  <a:pos x="1708" y="963"/>
                </a:cxn>
                <a:cxn ang="0">
                  <a:pos x="1410" y="1321"/>
                </a:cxn>
                <a:cxn ang="0">
                  <a:pos x="1368" y="1109"/>
                </a:cxn>
                <a:cxn ang="0">
                  <a:pos x="1497" y="955"/>
                </a:cxn>
                <a:cxn ang="0">
                  <a:pos x="1414" y="870"/>
                </a:cxn>
                <a:cxn ang="0">
                  <a:pos x="1237" y="693"/>
                </a:cxn>
                <a:cxn ang="0">
                  <a:pos x="1395" y="654"/>
                </a:cxn>
                <a:cxn ang="0">
                  <a:pos x="1510" y="842"/>
                </a:cxn>
                <a:cxn ang="0">
                  <a:pos x="1554" y="959"/>
                </a:cxn>
                <a:cxn ang="0">
                  <a:pos x="1376" y="542"/>
                </a:cxn>
                <a:cxn ang="0">
                  <a:pos x="1571" y="638"/>
                </a:cxn>
                <a:cxn ang="0">
                  <a:pos x="1677" y="694"/>
                </a:cxn>
                <a:cxn ang="0">
                  <a:pos x="1569" y="498"/>
                </a:cxn>
                <a:cxn ang="0">
                  <a:pos x="1800" y="556"/>
                </a:cxn>
                <a:cxn ang="0">
                  <a:pos x="1932" y="963"/>
                </a:cxn>
                <a:cxn ang="0">
                  <a:pos x="1338" y="71"/>
                </a:cxn>
                <a:cxn ang="0">
                  <a:pos x="1509" y="209"/>
                </a:cxn>
                <a:cxn ang="0">
                  <a:pos x="1405" y="301"/>
                </a:cxn>
                <a:cxn ang="0">
                  <a:pos x="1358" y="524"/>
                </a:cxn>
                <a:cxn ang="0">
                  <a:pos x="1192" y="690"/>
                </a:cxn>
                <a:cxn ang="0">
                  <a:pos x="1143" y="779"/>
                </a:cxn>
                <a:cxn ang="0">
                  <a:pos x="1127" y="750"/>
                </a:cxn>
                <a:cxn ang="0">
                  <a:pos x="1034" y="936"/>
                </a:cxn>
                <a:cxn ang="0">
                  <a:pos x="1217" y="1172"/>
                </a:cxn>
                <a:cxn ang="0">
                  <a:pos x="1130" y="1637"/>
                </a:cxn>
                <a:cxn ang="0">
                  <a:pos x="1137" y="1706"/>
                </a:cxn>
                <a:cxn ang="0">
                  <a:pos x="1389" y="1574"/>
                </a:cxn>
                <a:cxn ang="0">
                  <a:pos x="1322" y="1408"/>
                </a:cxn>
                <a:cxn ang="0">
                  <a:pos x="1345" y="1365"/>
                </a:cxn>
                <a:cxn ang="0">
                  <a:pos x="1382" y="1441"/>
                </a:cxn>
                <a:cxn ang="0">
                  <a:pos x="1477" y="1528"/>
                </a:cxn>
                <a:cxn ang="0">
                  <a:pos x="933" y="1902"/>
                </a:cxn>
                <a:cxn ang="0">
                  <a:pos x="423" y="1498"/>
                </a:cxn>
                <a:cxn ang="0">
                  <a:pos x="704" y="1659"/>
                </a:cxn>
                <a:cxn ang="0">
                  <a:pos x="487" y="1480"/>
                </a:cxn>
                <a:cxn ang="0">
                  <a:pos x="728" y="1502"/>
                </a:cxn>
                <a:cxn ang="0">
                  <a:pos x="623" y="1420"/>
                </a:cxn>
                <a:cxn ang="0">
                  <a:pos x="535" y="1293"/>
                </a:cxn>
                <a:cxn ang="0">
                  <a:pos x="501" y="1017"/>
                </a:cxn>
                <a:cxn ang="0">
                  <a:pos x="602" y="1077"/>
                </a:cxn>
                <a:cxn ang="0">
                  <a:pos x="671" y="1070"/>
                </a:cxn>
                <a:cxn ang="0">
                  <a:pos x="694" y="1231"/>
                </a:cxn>
                <a:cxn ang="0">
                  <a:pos x="700" y="1210"/>
                </a:cxn>
                <a:cxn ang="0">
                  <a:pos x="638" y="834"/>
                </a:cxn>
                <a:cxn ang="0">
                  <a:pos x="553" y="889"/>
                </a:cxn>
                <a:cxn ang="0">
                  <a:pos x="379" y="999"/>
                </a:cxn>
                <a:cxn ang="0">
                  <a:pos x="245" y="1138"/>
                </a:cxn>
                <a:cxn ang="0">
                  <a:pos x="108" y="1250"/>
                </a:cxn>
                <a:cxn ang="0">
                  <a:pos x="292" y="1385"/>
                </a:cxn>
                <a:cxn ang="0">
                  <a:pos x="204" y="1495"/>
                </a:cxn>
                <a:cxn ang="0">
                  <a:pos x="206" y="1001"/>
                </a:cxn>
                <a:cxn ang="0">
                  <a:pos x="397" y="961"/>
                </a:cxn>
                <a:cxn ang="0">
                  <a:pos x="652" y="488"/>
                </a:cxn>
                <a:cxn ang="0">
                  <a:pos x="656" y="478"/>
                </a:cxn>
                <a:cxn ang="0">
                  <a:pos x="242" y="799"/>
                </a:cxn>
                <a:cxn ang="0">
                  <a:pos x="505" y="357"/>
                </a:cxn>
                <a:cxn ang="0">
                  <a:pos x="786" y="15"/>
                </a:cxn>
              </a:cxnLst>
              <a:rect l="0" t="0" r="r" b="b"/>
              <a:pathLst>
                <a:path w="1932" h="1930">
                  <a:moveTo>
                    <a:pt x="89" y="559"/>
                  </a:moveTo>
                  <a:lnTo>
                    <a:pt x="119" y="583"/>
                  </a:lnTo>
                  <a:lnTo>
                    <a:pt x="137" y="546"/>
                  </a:lnTo>
                  <a:lnTo>
                    <a:pt x="157" y="510"/>
                  </a:lnTo>
                  <a:lnTo>
                    <a:pt x="177" y="474"/>
                  </a:lnTo>
                  <a:lnTo>
                    <a:pt x="200" y="439"/>
                  </a:lnTo>
                  <a:lnTo>
                    <a:pt x="223" y="406"/>
                  </a:lnTo>
                  <a:lnTo>
                    <a:pt x="249" y="373"/>
                  </a:lnTo>
                  <a:lnTo>
                    <a:pt x="276" y="341"/>
                  </a:lnTo>
                  <a:lnTo>
                    <a:pt x="305" y="311"/>
                  </a:lnTo>
                  <a:lnTo>
                    <a:pt x="423" y="431"/>
                  </a:lnTo>
                  <a:lnTo>
                    <a:pt x="377" y="483"/>
                  </a:lnTo>
                  <a:lnTo>
                    <a:pt x="335" y="537"/>
                  </a:lnTo>
                  <a:lnTo>
                    <a:pt x="299" y="596"/>
                  </a:lnTo>
                  <a:lnTo>
                    <a:pt x="268" y="658"/>
                  </a:lnTo>
                  <a:lnTo>
                    <a:pt x="243" y="724"/>
                  </a:lnTo>
                  <a:lnTo>
                    <a:pt x="224" y="792"/>
                  </a:lnTo>
                  <a:lnTo>
                    <a:pt x="211" y="863"/>
                  </a:lnTo>
                  <a:lnTo>
                    <a:pt x="206" y="936"/>
                  </a:lnTo>
                  <a:lnTo>
                    <a:pt x="37" y="936"/>
                  </a:lnTo>
                  <a:lnTo>
                    <a:pt x="40" y="890"/>
                  </a:lnTo>
                  <a:lnTo>
                    <a:pt x="44" y="844"/>
                  </a:lnTo>
                  <a:lnTo>
                    <a:pt x="52" y="799"/>
                  </a:lnTo>
                  <a:lnTo>
                    <a:pt x="62" y="755"/>
                  </a:lnTo>
                  <a:lnTo>
                    <a:pt x="72" y="710"/>
                  </a:lnTo>
                  <a:lnTo>
                    <a:pt x="86" y="667"/>
                  </a:lnTo>
                  <a:lnTo>
                    <a:pt x="102" y="625"/>
                  </a:lnTo>
                  <a:lnTo>
                    <a:pt x="119" y="583"/>
                  </a:lnTo>
                  <a:lnTo>
                    <a:pt x="89" y="559"/>
                  </a:lnTo>
                  <a:lnTo>
                    <a:pt x="69" y="606"/>
                  </a:lnTo>
                  <a:lnTo>
                    <a:pt x="50" y="654"/>
                  </a:lnTo>
                  <a:lnTo>
                    <a:pt x="36" y="703"/>
                  </a:lnTo>
                  <a:lnTo>
                    <a:pt x="23" y="753"/>
                  </a:lnTo>
                  <a:lnTo>
                    <a:pt x="13" y="805"/>
                  </a:lnTo>
                  <a:lnTo>
                    <a:pt x="6" y="857"/>
                  </a:lnTo>
                  <a:lnTo>
                    <a:pt x="1" y="910"/>
                  </a:lnTo>
                  <a:lnTo>
                    <a:pt x="0" y="963"/>
                  </a:lnTo>
                  <a:lnTo>
                    <a:pt x="1" y="1011"/>
                  </a:lnTo>
                  <a:lnTo>
                    <a:pt x="4" y="1060"/>
                  </a:lnTo>
                  <a:lnTo>
                    <a:pt x="10" y="1106"/>
                  </a:lnTo>
                  <a:lnTo>
                    <a:pt x="19" y="1154"/>
                  </a:lnTo>
                  <a:lnTo>
                    <a:pt x="29" y="1200"/>
                  </a:lnTo>
                  <a:lnTo>
                    <a:pt x="42" y="1244"/>
                  </a:lnTo>
                  <a:lnTo>
                    <a:pt x="56" y="1290"/>
                  </a:lnTo>
                  <a:lnTo>
                    <a:pt x="73" y="1334"/>
                  </a:lnTo>
                  <a:lnTo>
                    <a:pt x="92" y="1377"/>
                  </a:lnTo>
                  <a:lnTo>
                    <a:pt x="114" y="1418"/>
                  </a:lnTo>
                  <a:lnTo>
                    <a:pt x="137" y="1460"/>
                  </a:lnTo>
                  <a:lnTo>
                    <a:pt x="163" y="1499"/>
                  </a:lnTo>
                  <a:lnTo>
                    <a:pt x="190" y="1538"/>
                  </a:lnTo>
                  <a:lnTo>
                    <a:pt x="219" y="1575"/>
                  </a:lnTo>
                  <a:lnTo>
                    <a:pt x="250" y="1613"/>
                  </a:lnTo>
                  <a:lnTo>
                    <a:pt x="283" y="1647"/>
                  </a:lnTo>
                  <a:lnTo>
                    <a:pt x="318" y="1681"/>
                  </a:lnTo>
                  <a:lnTo>
                    <a:pt x="354" y="1712"/>
                  </a:lnTo>
                  <a:lnTo>
                    <a:pt x="391" y="1741"/>
                  </a:lnTo>
                  <a:lnTo>
                    <a:pt x="430" y="1768"/>
                  </a:lnTo>
                  <a:lnTo>
                    <a:pt x="471" y="1793"/>
                  </a:lnTo>
                  <a:lnTo>
                    <a:pt x="511" y="1816"/>
                  </a:lnTo>
                  <a:lnTo>
                    <a:pt x="553" y="1837"/>
                  </a:lnTo>
                  <a:lnTo>
                    <a:pt x="596" y="1856"/>
                  </a:lnTo>
                  <a:lnTo>
                    <a:pt x="641" y="1873"/>
                  </a:lnTo>
                  <a:lnTo>
                    <a:pt x="685" y="1888"/>
                  </a:lnTo>
                  <a:lnTo>
                    <a:pt x="730" y="1901"/>
                  </a:lnTo>
                  <a:lnTo>
                    <a:pt x="776" y="1911"/>
                  </a:lnTo>
                  <a:lnTo>
                    <a:pt x="823" y="1920"/>
                  </a:lnTo>
                  <a:lnTo>
                    <a:pt x="870" y="1925"/>
                  </a:lnTo>
                  <a:lnTo>
                    <a:pt x="919" y="1928"/>
                  </a:lnTo>
                  <a:lnTo>
                    <a:pt x="966" y="1930"/>
                  </a:lnTo>
                  <a:lnTo>
                    <a:pt x="1015" y="1928"/>
                  </a:lnTo>
                  <a:lnTo>
                    <a:pt x="1063" y="1925"/>
                  </a:lnTo>
                  <a:lnTo>
                    <a:pt x="1110" y="1920"/>
                  </a:lnTo>
                  <a:lnTo>
                    <a:pt x="1156" y="1911"/>
                  </a:lnTo>
                  <a:lnTo>
                    <a:pt x="1202" y="1901"/>
                  </a:lnTo>
                  <a:lnTo>
                    <a:pt x="1248" y="1888"/>
                  </a:lnTo>
                  <a:lnTo>
                    <a:pt x="1293" y="1873"/>
                  </a:lnTo>
                  <a:lnTo>
                    <a:pt x="1336" y="1856"/>
                  </a:lnTo>
                  <a:lnTo>
                    <a:pt x="1379" y="1837"/>
                  </a:lnTo>
                  <a:lnTo>
                    <a:pt x="1421" y="1816"/>
                  </a:lnTo>
                  <a:lnTo>
                    <a:pt x="1461" y="1793"/>
                  </a:lnTo>
                  <a:lnTo>
                    <a:pt x="1502" y="1768"/>
                  </a:lnTo>
                  <a:lnTo>
                    <a:pt x="1541" y="1741"/>
                  </a:lnTo>
                  <a:lnTo>
                    <a:pt x="1578" y="1712"/>
                  </a:lnTo>
                  <a:lnTo>
                    <a:pt x="1614" y="1681"/>
                  </a:lnTo>
                  <a:lnTo>
                    <a:pt x="1649" y="1647"/>
                  </a:lnTo>
                  <a:lnTo>
                    <a:pt x="1677" y="1617"/>
                  </a:lnTo>
                  <a:lnTo>
                    <a:pt x="1706" y="1585"/>
                  </a:lnTo>
                  <a:lnTo>
                    <a:pt x="1732" y="1552"/>
                  </a:lnTo>
                  <a:lnTo>
                    <a:pt x="1757" y="1518"/>
                  </a:lnTo>
                  <a:lnTo>
                    <a:pt x="1781" y="1483"/>
                  </a:lnTo>
                  <a:lnTo>
                    <a:pt x="1803" y="1449"/>
                  </a:lnTo>
                  <a:lnTo>
                    <a:pt x="1823" y="1411"/>
                  </a:lnTo>
                  <a:lnTo>
                    <a:pt x="1840" y="1374"/>
                  </a:lnTo>
                  <a:lnTo>
                    <a:pt x="1857" y="1336"/>
                  </a:lnTo>
                  <a:lnTo>
                    <a:pt x="1873" y="1298"/>
                  </a:lnTo>
                  <a:lnTo>
                    <a:pt x="1886" y="1259"/>
                  </a:lnTo>
                  <a:lnTo>
                    <a:pt x="1898" y="1218"/>
                  </a:lnTo>
                  <a:lnTo>
                    <a:pt x="1908" y="1178"/>
                  </a:lnTo>
                  <a:lnTo>
                    <a:pt x="1916" y="1138"/>
                  </a:lnTo>
                  <a:lnTo>
                    <a:pt x="1924" y="1096"/>
                  </a:lnTo>
                  <a:lnTo>
                    <a:pt x="1928" y="1054"/>
                  </a:lnTo>
                  <a:lnTo>
                    <a:pt x="1891" y="1046"/>
                  </a:lnTo>
                  <a:lnTo>
                    <a:pt x="1886" y="1086"/>
                  </a:lnTo>
                  <a:lnTo>
                    <a:pt x="1879" y="1128"/>
                  </a:lnTo>
                  <a:lnTo>
                    <a:pt x="1872" y="1166"/>
                  </a:lnTo>
                  <a:lnTo>
                    <a:pt x="1862" y="1205"/>
                  </a:lnTo>
                  <a:lnTo>
                    <a:pt x="1850" y="1244"/>
                  </a:lnTo>
                  <a:lnTo>
                    <a:pt x="1837" y="1282"/>
                  </a:lnTo>
                  <a:lnTo>
                    <a:pt x="1823" y="1319"/>
                  </a:lnTo>
                  <a:lnTo>
                    <a:pt x="1807" y="1355"/>
                  </a:lnTo>
                  <a:lnTo>
                    <a:pt x="1790" y="1391"/>
                  </a:lnTo>
                  <a:lnTo>
                    <a:pt x="1771" y="1426"/>
                  </a:lnTo>
                  <a:lnTo>
                    <a:pt x="1751" y="1459"/>
                  </a:lnTo>
                  <a:lnTo>
                    <a:pt x="1729" y="1492"/>
                  </a:lnTo>
                  <a:lnTo>
                    <a:pt x="1706" y="1524"/>
                  </a:lnTo>
                  <a:lnTo>
                    <a:pt x="1682" y="1554"/>
                  </a:lnTo>
                  <a:lnTo>
                    <a:pt x="1657" y="1583"/>
                  </a:lnTo>
                  <a:lnTo>
                    <a:pt x="1630" y="1611"/>
                  </a:lnTo>
                  <a:lnTo>
                    <a:pt x="1512" y="1493"/>
                  </a:lnTo>
                  <a:lnTo>
                    <a:pt x="1561" y="1437"/>
                  </a:lnTo>
                  <a:lnTo>
                    <a:pt x="1604" y="1378"/>
                  </a:lnTo>
                  <a:lnTo>
                    <a:pt x="1640" y="1316"/>
                  </a:lnTo>
                  <a:lnTo>
                    <a:pt x="1672" y="1250"/>
                  </a:lnTo>
                  <a:lnTo>
                    <a:pt x="1695" y="1181"/>
                  </a:lnTo>
                  <a:lnTo>
                    <a:pt x="1712" y="1110"/>
                  </a:lnTo>
                  <a:lnTo>
                    <a:pt x="1724" y="1038"/>
                  </a:lnTo>
                  <a:lnTo>
                    <a:pt x="1726" y="963"/>
                  </a:lnTo>
                  <a:lnTo>
                    <a:pt x="1726" y="961"/>
                  </a:lnTo>
                  <a:lnTo>
                    <a:pt x="1726" y="959"/>
                  </a:lnTo>
                  <a:lnTo>
                    <a:pt x="1726" y="956"/>
                  </a:lnTo>
                  <a:lnTo>
                    <a:pt x="1726" y="955"/>
                  </a:lnTo>
                  <a:lnTo>
                    <a:pt x="1793" y="955"/>
                  </a:lnTo>
                  <a:lnTo>
                    <a:pt x="1793" y="936"/>
                  </a:lnTo>
                  <a:lnTo>
                    <a:pt x="1726" y="936"/>
                  </a:lnTo>
                  <a:lnTo>
                    <a:pt x="1726" y="926"/>
                  </a:lnTo>
                  <a:lnTo>
                    <a:pt x="1725" y="914"/>
                  </a:lnTo>
                  <a:lnTo>
                    <a:pt x="1725" y="904"/>
                  </a:lnTo>
                  <a:lnTo>
                    <a:pt x="1724" y="894"/>
                  </a:lnTo>
                  <a:lnTo>
                    <a:pt x="1705" y="894"/>
                  </a:lnTo>
                  <a:lnTo>
                    <a:pt x="1706" y="904"/>
                  </a:lnTo>
                  <a:lnTo>
                    <a:pt x="1706" y="914"/>
                  </a:lnTo>
                  <a:lnTo>
                    <a:pt x="1708" y="926"/>
                  </a:lnTo>
                  <a:lnTo>
                    <a:pt x="1708" y="936"/>
                  </a:lnTo>
                  <a:lnTo>
                    <a:pt x="1626" y="936"/>
                  </a:lnTo>
                  <a:lnTo>
                    <a:pt x="1620" y="955"/>
                  </a:lnTo>
                  <a:lnTo>
                    <a:pt x="1708" y="955"/>
                  </a:lnTo>
                  <a:lnTo>
                    <a:pt x="1708" y="956"/>
                  </a:lnTo>
                  <a:lnTo>
                    <a:pt x="1708" y="959"/>
                  </a:lnTo>
                  <a:lnTo>
                    <a:pt x="1708" y="961"/>
                  </a:lnTo>
                  <a:lnTo>
                    <a:pt x="1708" y="963"/>
                  </a:lnTo>
                  <a:lnTo>
                    <a:pt x="1703" y="1038"/>
                  </a:lnTo>
                  <a:lnTo>
                    <a:pt x="1693" y="1110"/>
                  </a:lnTo>
                  <a:lnTo>
                    <a:pt x="1676" y="1179"/>
                  </a:lnTo>
                  <a:lnTo>
                    <a:pt x="1652" y="1247"/>
                  </a:lnTo>
                  <a:lnTo>
                    <a:pt x="1621" y="1310"/>
                  </a:lnTo>
                  <a:lnTo>
                    <a:pt x="1587" y="1371"/>
                  </a:lnTo>
                  <a:lnTo>
                    <a:pt x="1545" y="1429"/>
                  </a:lnTo>
                  <a:lnTo>
                    <a:pt x="1499" y="1480"/>
                  </a:lnTo>
                  <a:lnTo>
                    <a:pt x="1389" y="1371"/>
                  </a:lnTo>
                  <a:lnTo>
                    <a:pt x="1424" y="1331"/>
                  </a:lnTo>
                  <a:lnTo>
                    <a:pt x="1456" y="1289"/>
                  </a:lnTo>
                  <a:lnTo>
                    <a:pt x="1482" y="1244"/>
                  </a:lnTo>
                  <a:lnTo>
                    <a:pt x="1505" y="1198"/>
                  </a:lnTo>
                  <a:lnTo>
                    <a:pt x="1523" y="1151"/>
                  </a:lnTo>
                  <a:lnTo>
                    <a:pt x="1538" y="1100"/>
                  </a:lnTo>
                  <a:lnTo>
                    <a:pt x="1548" y="1048"/>
                  </a:lnTo>
                  <a:lnTo>
                    <a:pt x="1554" y="997"/>
                  </a:lnTo>
                  <a:lnTo>
                    <a:pt x="1533" y="997"/>
                  </a:lnTo>
                  <a:lnTo>
                    <a:pt x="1528" y="1048"/>
                  </a:lnTo>
                  <a:lnTo>
                    <a:pt x="1519" y="1099"/>
                  </a:lnTo>
                  <a:lnTo>
                    <a:pt x="1505" y="1148"/>
                  </a:lnTo>
                  <a:lnTo>
                    <a:pt x="1486" y="1194"/>
                  </a:lnTo>
                  <a:lnTo>
                    <a:pt x="1464" y="1238"/>
                  </a:lnTo>
                  <a:lnTo>
                    <a:pt x="1438" y="1282"/>
                  </a:lnTo>
                  <a:lnTo>
                    <a:pt x="1410" y="1321"/>
                  </a:lnTo>
                  <a:lnTo>
                    <a:pt x="1376" y="1358"/>
                  </a:lnTo>
                  <a:lnTo>
                    <a:pt x="1319" y="1300"/>
                  </a:lnTo>
                  <a:lnTo>
                    <a:pt x="1317" y="1293"/>
                  </a:lnTo>
                  <a:lnTo>
                    <a:pt x="1316" y="1286"/>
                  </a:lnTo>
                  <a:lnTo>
                    <a:pt x="1313" y="1282"/>
                  </a:lnTo>
                  <a:lnTo>
                    <a:pt x="1310" y="1279"/>
                  </a:lnTo>
                  <a:lnTo>
                    <a:pt x="1302" y="1274"/>
                  </a:lnTo>
                  <a:lnTo>
                    <a:pt x="1296" y="1270"/>
                  </a:lnTo>
                  <a:lnTo>
                    <a:pt x="1290" y="1269"/>
                  </a:lnTo>
                  <a:lnTo>
                    <a:pt x="1289" y="1267"/>
                  </a:lnTo>
                  <a:lnTo>
                    <a:pt x="1296" y="1202"/>
                  </a:lnTo>
                  <a:lnTo>
                    <a:pt x="1267" y="1210"/>
                  </a:lnTo>
                  <a:lnTo>
                    <a:pt x="1253" y="1215"/>
                  </a:lnTo>
                  <a:lnTo>
                    <a:pt x="1258" y="1208"/>
                  </a:lnTo>
                  <a:lnTo>
                    <a:pt x="1266" y="1201"/>
                  </a:lnTo>
                  <a:lnTo>
                    <a:pt x="1271" y="1194"/>
                  </a:lnTo>
                  <a:lnTo>
                    <a:pt x="1277" y="1187"/>
                  </a:lnTo>
                  <a:lnTo>
                    <a:pt x="1281" y="1178"/>
                  </a:lnTo>
                  <a:lnTo>
                    <a:pt x="1287" y="1171"/>
                  </a:lnTo>
                  <a:lnTo>
                    <a:pt x="1293" y="1164"/>
                  </a:lnTo>
                  <a:lnTo>
                    <a:pt x="1297" y="1155"/>
                  </a:lnTo>
                  <a:lnTo>
                    <a:pt x="1313" y="1145"/>
                  </a:lnTo>
                  <a:lnTo>
                    <a:pt x="1330" y="1133"/>
                  </a:lnTo>
                  <a:lnTo>
                    <a:pt x="1349" y="1120"/>
                  </a:lnTo>
                  <a:lnTo>
                    <a:pt x="1368" y="1109"/>
                  </a:lnTo>
                  <a:lnTo>
                    <a:pt x="1385" y="1097"/>
                  </a:lnTo>
                  <a:lnTo>
                    <a:pt x="1400" y="1089"/>
                  </a:lnTo>
                  <a:lnTo>
                    <a:pt x="1410" y="1083"/>
                  </a:lnTo>
                  <a:lnTo>
                    <a:pt x="1412" y="1080"/>
                  </a:lnTo>
                  <a:lnTo>
                    <a:pt x="1414" y="1079"/>
                  </a:lnTo>
                  <a:lnTo>
                    <a:pt x="1417" y="1074"/>
                  </a:lnTo>
                  <a:lnTo>
                    <a:pt x="1421" y="1070"/>
                  </a:lnTo>
                  <a:lnTo>
                    <a:pt x="1423" y="1063"/>
                  </a:lnTo>
                  <a:lnTo>
                    <a:pt x="1423" y="1057"/>
                  </a:lnTo>
                  <a:lnTo>
                    <a:pt x="1417" y="1053"/>
                  </a:lnTo>
                  <a:lnTo>
                    <a:pt x="1407" y="1048"/>
                  </a:lnTo>
                  <a:lnTo>
                    <a:pt x="1388" y="1048"/>
                  </a:lnTo>
                  <a:lnTo>
                    <a:pt x="1384" y="1050"/>
                  </a:lnTo>
                  <a:lnTo>
                    <a:pt x="1375" y="1050"/>
                  </a:lnTo>
                  <a:lnTo>
                    <a:pt x="1365" y="1046"/>
                  </a:lnTo>
                  <a:lnTo>
                    <a:pt x="1356" y="1034"/>
                  </a:lnTo>
                  <a:lnTo>
                    <a:pt x="1352" y="1015"/>
                  </a:lnTo>
                  <a:lnTo>
                    <a:pt x="1351" y="994"/>
                  </a:lnTo>
                  <a:lnTo>
                    <a:pt x="1349" y="976"/>
                  </a:lnTo>
                  <a:lnTo>
                    <a:pt x="1349" y="969"/>
                  </a:lnTo>
                  <a:lnTo>
                    <a:pt x="1351" y="968"/>
                  </a:lnTo>
                  <a:lnTo>
                    <a:pt x="1353" y="965"/>
                  </a:lnTo>
                  <a:lnTo>
                    <a:pt x="1356" y="961"/>
                  </a:lnTo>
                  <a:lnTo>
                    <a:pt x="1361" y="955"/>
                  </a:lnTo>
                  <a:lnTo>
                    <a:pt x="1497" y="955"/>
                  </a:lnTo>
                  <a:lnTo>
                    <a:pt x="1500" y="936"/>
                  </a:lnTo>
                  <a:lnTo>
                    <a:pt x="1375" y="936"/>
                  </a:lnTo>
                  <a:lnTo>
                    <a:pt x="1382" y="927"/>
                  </a:lnTo>
                  <a:lnTo>
                    <a:pt x="1389" y="920"/>
                  </a:lnTo>
                  <a:lnTo>
                    <a:pt x="1397" y="914"/>
                  </a:lnTo>
                  <a:lnTo>
                    <a:pt x="1402" y="909"/>
                  </a:lnTo>
                  <a:lnTo>
                    <a:pt x="1410" y="904"/>
                  </a:lnTo>
                  <a:lnTo>
                    <a:pt x="1415" y="900"/>
                  </a:lnTo>
                  <a:lnTo>
                    <a:pt x="1423" y="897"/>
                  </a:lnTo>
                  <a:lnTo>
                    <a:pt x="1428" y="894"/>
                  </a:lnTo>
                  <a:lnTo>
                    <a:pt x="1434" y="891"/>
                  </a:lnTo>
                  <a:lnTo>
                    <a:pt x="1440" y="889"/>
                  </a:lnTo>
                  <a:lnTo>
                    <a:pt x="1443" y="884"/>
                  </a:lnTo>
                  <a:lnTo>
                    <a:pt x="1446" y="880"/>
                  </a:lnTo>
                  <a:lnTo>
                    <a:pt x="1447" y="867"/>
                  </a:lnTo>
                  <a:lnTo>
                    <a:pt x="1448" y="851"/>
                  </a:lnTo>
                  <a:lnTo>
                    <a:pt x="1448" y="840"/>
                  </a:lnTo>
                  <a:lnTo>
                    <a:pt x="1448" y="834"/>
                  </a:lnTo>
                  <a:lnTo>
                    <a:pt x="1447" y="835"/>
                  </a:lnTo>
                  <a:lnTo>
                    <a:pt x="1444" y="840"/>
                  </a:lnTo>
                  <a:lnTo>
                    <a:pt x="1440" y="845"/>
                  </a:lnTo>
                  <a:lnTo>
                    <a:pt x="1436" y="851"/>
                  </a:lnTo>
                  <a:lnTo>
                    <a:pt x="1428" y="858"/>
                  </a:lnTo>
                  <a:lnTo>
                    <a:pt x="1421" y="866"/>
                  </a:lnTo>
                  <a:lnTo>
                    <a:pt x="1414" y="870"/>
                  </a:lnTo>
                  <a:lnTo>
                    <a:pt x="1405" y="873"/>
                  </a:lnTo>
                  <a:lnTo>
                    <a:pt x="1397" y="868"/>
                  </a:lnTo>
                  <a:lnTo>
                    <a:pt x="1398" y="857"/>
                  </a:lnTo>
                  <a:lnTo>
                    <a:pt x="1400" y="844"/>
                  </a:lnTo>
                  <a:lnTo>
                    <a:pt x="1395" y="834"/>
                  </a:lnTo>
                  <a:lnTo>
                    <a:pt x="1385" y="832"/>
                  </a:lnTo>
                  <a:lnTo>
                    <a:pt x="1375" y="838"/>
                  </a:lnTo>
                  <a:lnTo>
                    <a:pt x="1364" y="845"/>
                  </a:lnTo>
                  <a:lnTo>
                    <a:pt x="1353" y="851"/>
                  </a:lnTo>
                  <a:lnTo>
                    <a:pt x="1346" y="851"/>
                  </a:lnTo>
                  <a:lnTo>
                    <a:pt x="1342" y="847"/>
                  </a:lnTo>
                  <a:lnTo>
                    <a:pt x="1342" y="838"/>
                  </a:lnTo>
                  <a:lnTo>
                    <a:pt x="1342" y="827"/>
                  </a:lnTo>
                  <a:lnTo>
                    <a:pt x="1339" y="817"/>
                  </a:lnTo>
                  <a:lnTo>
                    <a:pt x="1329" y="805"/>
                  </a:lnTo>
                  <a:lnTo>
                    <a:pt x="1316" y="794"/>
                  </a:lnTo>
                  <a:lnTo>
                    <a:pt x="1302" y="781"/>
                  </a:lnTo>
                  <a:lnTo>
                    <a:pt x="1294" y="769"/>
                  </a:lnTo>
                  <a:lnTo>
                    <a:pt x="1287" y="758"/>
                  </a:lnTo>
                  <a:lnTo>
                    <a:pt x="1280" y="746"/>
                  </a:lnTo>
                  <a:lnTo>
                    <a:pt x="1273" y="735"/>
                  </a:lnTo>
                  <a:lnTo>
                    <a:pt x="1264" y="724"/>
                  </a:lnTo>
                  <a:lnTo>
                    <a:pt x="1256" y="713"/>
                  </a:lnTo>
                  <a:lnTo>
                    <a:pt x="1247" y="703"/>
                  </a:lnTo>
                  <a:lnTo>
                    <a:pt x="1237" y="693"/>
                  </a:lnTo>
                  <a:lnTo>
                    <a:pt x="1234" y="690"/>
                  </a:lnTo>
                  <a:lnTo>
                    <a:pt x="1232" y="688"/>
                  </a:lnTo>
                  <a:lnTo>
                    <a:pt x="1230" y="686"/>
                  </a:lnTo>
                  <a:lnTo>
                    <a:pt x="1227" y="684"/>
                  </a:lnTo>
                  <a:lnTo>
                    <a:pt x="1359" y="550"/>
                  </a:lnTo>
                  <a:lnTo>
                    <a:pt x="1362" y="553"/>
                  </a:lnTo>
                  <a:lnTo>
                    <a:pt x="1365" y="556"/>
                  </a:lnTo>
                  <a:lnTo>
                    <a:pt x="1366" y="557"/>
                  </a:lnTo>
                  <a:lnTo>
                    <a:pt x="1369" y="560"/>
                  </a:lnTo>
                  <a:lnTo>
                    <a:pt x="1375" y="567"/>
                  </a:lnTo>
                  <a:lnTo>
                    <a:pt x="1381" y="573"/>
                  </a:lnTo>
                  <a:lnTo>
                    <a:pt x="1387" y="580"/>
                  </a:lnTo>
                  <a:lnTo>
                    <a:pt x="1394" y="588"/>
                  </a:lnTo>
                  <a:lnTo>
                    <a:pt x="1400" y="593"/>
                  </a:lnTo>
                  <a:lnTo>
                    <a:pt x="1405" y="601"/>
                  </a:lnTo>
                  <a:lnTo>
                    <a:pt x="1411" y="608"/>
                  </a:lnTo>
                  <a:lnTo>
                    <a:pt x="1417" y="615"/>
                  </a:lnTo>
                  <a:lnTo>
                    <a:pt x="1408" y="606"/>
                  </a:lnTo>
                  <a:lnTo>
                    <a:pt x="1402" y="602"/>
                  </a:lnTo>
                  <a:lnTo>
                    <a:pt x="1400" y="603"/>
                  </a:lnTo>
                  <a:lnTo>
                    <a:pt x="1395" y="608"/>
                  </a:lnTo>
                  <a:lnTo>
                    <a:pt x="1392" y="618"/>
                  </a:lnTo>
                  <a:lnTo>
                    <a:pt x="1392" y="631"/>
                  </a:lnTo>
                  <a:lnTo>
                    <a:pt x="1394" y="644"/>
                  </a:lnTo>
                  <a:lnTo>
                    <a:pt x="1395" y="654"/>
                  </a:lnTo>
                  <a:lnTo>
                    <a:pt x="1400" y="665"/>
                  </a:lnTo>
                  <a:lnTo>
                    <a:pt x="1408" y="681"/>
                  </a:lnTo>
                  <a:lnTo>
                    <a:pt x="1421" y="701"/>
                  </a:lnTo>
                  <a:lnTo>
                    <a:pt x="1434" y="719"/>
                  </a:lnTo>
                  <a:lnTo>
                    <a:pt x="1441" y="727"/>
                  </a:lnTo>
                  <a:lnTo>
                    <a:pt x="1447" y="735"/>
                  </a:lnTo>
                  <a:lnTo>
                    <a:pt x="1454" y="743"/>
                  </a:lnTo>
                  <a:lnTo>
                    <a:pt x="1460" y="750"/>
                  </a:lnTo>
                  <a:lnTo>
                    <a:pt x="1466" y="758"/>
                  </a:lnTo>
                  <a:lnTo>
                    <a:pt x="1470" y="765"/>
                  </a:lnTo>
                  <a:lnTo>
                    <a:pt x="1476" y="772"/>
                  </a:lnTo>
                  <a:lnTo>
                    <a:pt x="1482" y="779"/>
                  </a:lnTo>
                  <a:lnTo>
                    <a:pt x="1487" y="805"/>
                  </a:lnTo>
                  <a:lnTo>
                    <a:pt x="1486" y="841"/>
                  </a:lnTo>
                  <a:lnTo>
                    <a:pt x="1483" y="876"/>
                  </a:lnTo>
                  <a:lnTo>
                    <a:pt x="1482" y="890"/>
                  </a:lnTo>
                  <a:lnTo>
                    <a:pt x="1482" y="890"/>
                  </a:lnTo>
                  <a:lnTo>
                    <a:pt x="1484" y="889"/>
                  </a:lnTo>
                  <a:lnTo>
                    <a:pt x="1489" y="887"/>
                  </a:lnTo>
                  <a:lnTo>
                    <a:pt x="1499" y="883"/>
                  </a:lnTo>
                  <a:lnTo>
                    <a:pt x="1509" y="878"/>
                  </a:lnTo>
                  <a:lnTo>
                    <a:pt x="1515" y="874"/>
                  </a:lnTo>
                  <a:lnTo>
                    <a:pt x="1516" y="867"/>
                  </a:lnTo>
                  <a:lnTo>
                    <a:pt x="1513" y="854"/>
                  </a:lnTo>
                  <a:lnTo>
                    <a:pt x="1510" y="842"/>
                  </a:lnTo>
                  <a:lnTo>
                    <a:pt x="1510" y="828"/>
                  </a:lnTo>
                  <a:lnTo>
                    <a:pt x="1509" y="814"/>
                  </a:lnTo>
                  <a:lnTo>
                    <a:pt x="1510" y="798"/>
                  </a:lnTo>
                  <a:lnTo>
                    <a:pt x="1520" y="831"/>
                  </a:lnTo>
                  <a:lnTo>
                    <a:pt x="1528" y="866"/>
                  </a:lnTo>
                  <a:lnTo>
                    <a:pt x="1532" y="900"/>
                  </a:lnTo>
                  <a:lnTo>
                    <a:pt x="1535" y="936"/>
                  </a:lnTo>
                  <a:lnTo>
                    <a:pt x="1500" y="936"/>
                  </a:lnTo>
                  <a:lnTo>
                    <a:pt x="1497" y="955"/>
                  </a:lnTo>
                  <a:lnTo>
                    <a:pt x="1535" y="955"/>
                  </a:lnTo>
                  <a:lnTo>
                    <a:pt x="1535" y="956"/>
                  </a:lnTo>
                  <a:lnTo>
                    <a:pt x="1535" y="959"/>
                  </a:lnTo>
                  <a:lnTo>
                    <a:pt x="1535" y="961"/>
                  </a:lnTo>
                  <a:lnTo>
                    <a:pt x="1535" y="963"/>
                  </a:lnTo>
                  <a:lnTo>
                    <a:pt x="1535" y="972"/>
                  </a:lnTo>
                  <a:lnTo>
                    <a:pt x="1535" y="979"/>
                  </a:lnTo>
                  <a:lnTo>
                    <a:pt x="1535" y="988"/>
                  </a:lnTo>
                  <a:lnTo>
                    <a:pt x="1533" y="997"/>
                  </a:lnTo>
                  <a:lnTo>
                    <a:pt x="1554" y="997"/>
                  </a:lnTo>
                  <a:lnTo>
                    <a:pt x="1554" y="988"/>
                  </a:lnTo>
                  <a:lnTo>
                    <a:pt x="1554" y="979"/>
                  </a:lnTo>
                  <a:lnTo>
                    <a:pt x="1554" y="972"/>
                  </a:lnTo>
                  <a:lnTo>
                    <a:pt x="1554" y="963"/>
                  </a:lnTo>
                  <a:lnTo>
                    <a:pt x="1554" y="961"/>
                  </a:lnTo>
                  <a:lnTo>
                    <a:pt x="1554" y="959"/>
                  </a:lnTo>
                  <a:lnTo>
                    <a:pt x="1554" y="956"/>
                  </a:lnTo>
                  <a:lnTo>
                    <a:pt x="1554" y="955"/>
                  </a:lnTo>
                  <a:lnTo>
                    <a:pt x="1620" y="955"/>
                  </a:lnTo>
                  <a:lnTo>
                    <a:pt x="1626" y="936"/>
                  </a:lnTo>
                  <a:lnTo>
                    <a:pt x="1554" y="936"/>
                  </a:lnTo>
                  <a:lnTo>
                    <a:pt x="1549" y="891"/>
                  </a:lnTo>
                  <a:lnTo>
                    <a:pt x="1544" y="848"/>
                  </a:lnTo>
                  <a:lnTo>
                    <a:pt x="1533" y="806"/>
                  </a:lnTo>
                  <a:lnTo>
                    <a:pt x="1520" y="765"/>
                  </a:lnTo>
                  <a:lnTo>
                    <a:pt x="1522" y="759"/>
                  </a:lnTo>
                  <a:lnTo>
                    <a:pt x="1523" y="755"/>
                  </a:lnTo>
                  <a:lnTo>
                    <a:pt x="1523" y="752"/>
                  </a:lnTo>
                  <a:lnTo>
                    <a:pt x="1523" y="750"/>
                  </a:lnTo>
                  <a:lnTo>
                    <a:pt x="1516" y="729"/>
                  </a:lnTo>
                  <a:lnTo>
                    <a:pt x="1510" y="742"/>
                  </a:lnTo>
                  <a:lnTo>
                    <a:pt x="1499" y="714"/>
                  </a:lnTo>
                  <a:lnTo>
                    <a:pt x="1486" y="688"/>
                  </a:lnTo>
                  <a:lnTo>
                    <a:pt x="1472" y="664"/>
                  </a:lnTo>
                  <a:lnTo>
                    <a:pt x="1457" y="638"/>
                  </a:lnTo>
                  <a:lnTo>
                    <a:pt x="1440" y="615"/>
                  </a:lnTo>
                  <a:lnTo>
                    <a:pt x="1421" y="592"/>
                  </a:lnTo>
                  <a:lnTo>
                    <a:pt x="1402" y="569"/>
                  </a:lnTo>
                  <a:lnTo>
                    <a:pt x="1381" y="547"/>
                  </a:lnTo>
                  <a:lnTo>
                    <a:pt x="1379" y="544"/>
                  </a:lnTo>
                  <a:lnTo>
                    <a:pt x="1376" y="542"/>
                  </a:lnTo>
                  <a:lnTo>
                    <a:pt x="1375" y="540"/>
                  </a:lnTo>
                  <a:lnTo>
                    <a:pt x="1374" y="537"/>
                  </a:lnTo>
                  <a:lnTo>
                    <a:pt x="1401" y="508"/>
                  </a:lnTo>
                  <a:lnTo>
                    <a:pt x="1408" y="517"/>
                  </a:lnTo>
                  <a:lnTo>
                    <a:pt x="1417" y="526"/>
                  </a:lnTo>
                  <a:lnTo>
                    <a:pt x="1425" y="537"/>
                  </a:lnTo>
                  <a:lnTo>
                    <a:pt x="1434" y="550"/>
                  </a:lnTo>
                  <a:lnTo>
                    <a:pt x="1443" y="563"/>
                  </a:lnTo>
                  <a:lnTo>
                    <a:pt x="1451" y="573"/>
                  </a:lnTo>
                  <a:lnTo>
                    <a:pt x="1460" y="580"/>
                  </a:lnTo>
                  <a:lnTo>
                    <a:pt x="1467" y="586"/>
                  </a:lnTo>
                  <a:lnTo>
                    <a:pt x="1474" y="591"/>
                  </a:lnTo>
                  <a:lnTo>
                    <a:pt x="1482" y="595"/>
                  </a:lnTo>
                  <a:lnTo>
                    <a:pt x="1487" y="596"/>
                  </a:lnTo>
                  <a:lnTo>
                    <a:pt x="1495" y="596"/>
                  </a:lnTo>
                  <a:lnTo>
                    <a:pt x="1502" y="596"/>
                  </a:lnTo>
                  <a:lnTo>
                    <a:pt x="1510" y="595"/>
                  </a:lnTo>
                  <a:lnTo>
                    <a:pt x="1519" y="595"/>
                  </a:lnTo>
                  <a:lnTo>
                    <a:pt x="1528" y="595"/>
                  </a:lnTo>
                  <a:lnTo>
                    <a:pt x="1536" y="596"/>
                  </a:lnTo>
                  <a:lnTo>
                    <a:pt x="1542" y="598"/>
                  </a:lnTo>
                  <a:lnTo>
                    <a:pt x="1548" y="602"/>
                  </a:lnTo>
                  <a:lnTo>
                    <a:pt x="1552" y="608"/>
                  </a:lnTo>
                  <a:lnTo>
                    <a:pt x="1561" y="622"/>
                  </a:lnTo>
                  <a:lnTo>
                    <a:pt x="1571" y="638"/>
                  </a:lnTo>
                  <a:lnTo>
                    <a:pt x="1581" y="651"/>
                  </a:lnTo>
                  <a:lnTo>
                    <a:pt x="1585" y="657"/>
                  </a:lnTo>
                  <a:lnTo>
                    <a:pt x="1587" y="660"/>
                  </a:lnTo>
                  <a:lnTo>
                    <a:pt x="1592" y="665"/>
                  </a:lnTo>
                  <a:lnTo>
                    <a:pt x="1600" y="668"/>
                  </a:lnTo>
                  <a:lnTo>
                    <a:pt x="1610" y="664"/>
                  </a:lnTo>
                  <a:lnTo>
                    <a:pt x="1617" y="658"/>
                  </a:lnTo>
                  <a:lnTo>
                    <a:pt x="1623" y="652"/>
                  </a:lnTo>
                  <a:lnTo>
                    <a:pt x="1630" y="648"/>
                  </a:lnTo>
                  <a:lnTo>
                    <a:pt x="1636" y="642"/>
                  </a:lnTo>
                  <a:lnTo>
                    <a:pt x="1649" y="673"/>
                  </a:lnTo>
                  <a:lnTo>
                    <a:pt x="1662" y="703"/>
                  </a:lnTo>
                  <a:lnTo>
                    <a:pt x="1672" y="733"/>
                  </a:lnTo>
                  <a:lnTo>
                    <a:pt x="1682" y="765"/>
                  </a:lnTo>
                  <a:lnTo>
                    <a:pt x="1689" y="796"/>
                  </a:lnTo>
                  <a:lnTo>
                    <a:pt x="1696" y="830"/>
                  </a:lnTo>
                  <a:lnTo>
                    <a:pt x="1700" y="861"/>
                  </a:lnTo>
                  <a:lnTo>
                    <a:pt x="1705" y="894"/>
                  </a:lnTo>
                  <a:lnTo>
                    <a:pt x="1724" y="894"/>
                  </a:lnTo>
                  <a:lnTo>
                    <a:pt x="1719" y="860"/>
                  </a:lnTo>
                  <a:lnTo>
                    <a:pt x="1713" y="827"/>
                  </a:lnTo>
                  <a:lnTo>
                    <a:pt x="1708" y="792"/>
                  </a:lnTo>
                  <a:lnTo>
                    <a:pt x="1699" y="759"/>
                  </a:lnTo>
                  <a:lnTo>
                    <a:pt x="1689" y="727"/>
                  </a:lnTo>
                  <a:lnTo>
                    <a:pt x="1677" y="694"/>
                  </a:lnTo>
                  <a:lnTo>
                    <a:pt x="1666" y="664"/>
                  </a:lnTo>
                  <a:lnTo>
                    <a:pt x="1652" y="632"/>
                  </a:lnTo>
                  <a:lnTo>
                    <a:pt x="1653" y="631"/>
                  </a:lnTo>
                  <a:lnTo>
                    <a:pt x="1654" y="629"/>
                  </a:lnTo>
                  <a:lnTo>
                    <a:pt x="1656" y="629"/>
                  </a:lnTo>
                  <a:lnTo>
                    <a:pt x="1657" y="628"/>
                  </a:lnTo>
                  <a:lnTo>
                    <a:pt x="1663" y="624"/>
                  </a:lnTo>
                  <a:lnTo>
                    <a:pt x="1667" y="621"/>
                  </a:lnTo>
                  <a:lnTo>
                    <a:pt x="1667" y="616"/>
                  </a:lnTo>
                  <a:lnTo>
                    <a:pt x="1663" y="612"/>
                  </a:lnTo>
                  <a:lnTo>
                    <a:pt x="1657" y="606"/>
                  </a:lnTo>
                  <a:lnTo>
                    <a:pt x="1649" y="598"/>
                  </a:lnTo>
                  <a:lnTo>
                    <a:pt x="1636" y="586"/>
                  </a:lnTo>
                  <a:lnTo>
                    <a:pt x="1621" y="572"/>
                  </a:lnTo>
                  <a:lnTo>
                    <a:pt x="1620" y="569"/>
                  </a:lnTo>
                  <a:lnTo>
                    <a:pt x="1617" y="567"/>
                  </a:lnTo>
                  <a:lnTo>
                    <a:pt x="1616" y="565"/>
                  </a:lnTo>
                  <a:lnTo>
                    <a:pt x="1614" y="563"/>
                  </a:lnTo>
                  <a:lnTo>
                    <a:pt x="1608" y="555"/>
                  </a:lnTo>
                  <a:lnTo>
                    <a:pt x="1603" y="544"/>
                  </a:lnTo>
                  <a:lnTo>
                    <a:pt x="1595" y="536"/>
                  </a:lnTo>
                  <a:lnTo>
                    <a:pt x="1590" y="526"/>
                  </a:lnTo>
                  <a:lnTo>
                    <a:pt x="1582" y="517"/>
                  </a:lnTo>
                  <a:lnTo>
                    <a:pt x="1577" y="507"/>
                  </a:lnTo>
                  <a:lnTo>
                    <a:pt x="1569" y="498"/>
                  </a:lnTo>
                  <a:lnTo>
                    <a:pt x="1562" y="490"/>
                  </a:lnTo>
                  <a:lnTo>
                    <a:pt x="1559" y="485"/>
                  </a:lnTo>
                  <a:lnTo>
                    <a:pt x="1556" y="480"/>
                  </a:lnTo>
                  <a:lnTo>
                    <a:pt x="1552" y="475"/>
                  </a:lnTo>
                  <a:lnTo>
                    <a:pt x="1549" y="471"/>
                  </a:lnTo>
                  <a:lnTo>
                    <a:pt x="1533" y="451"/>
                  </a:lnTo>
                  <a:lnTo>
                    <a:pt x="1520" y="432"/>
                  </a:lnTo>
                  <a:lnTo>
                    <a:pt x="1512" y="421"/>
                  </a:lnTo>
                  <a:lnTo>
                    <a:pt x="1509" y="416"/>
                  </a:lnTo>
                  <a:lnTo>
                    <a:pt x="1508" y="416"/>
                  </a:lnTo>
                  <a:lnTo>
                    <a:pt x="1506" y="415"/>
                  </a:lnTo>
                  <a:lnTo>
                    <a:pt x="1502" y="413"/>
                  </a:lnTo>
                  <a:lnTo>
                    <a:pt x="1497" y="412"/>
                  </a:lnTo>
                  <a:lnTo>
                    <a:pt x="1613" y="297"/>
                  </a:lnTo>
                  <a:lnTo>
                    <a:pt x="1616" y="300"/>
                  </a:lnTo>
                  <a:lnTo>
                    <a:pt x="1617" y="301"/>
                  </a:lnTo>
                  <a:lnTo>
                    <a:pt x="1620" y="304"/>
                  </a:lnTo>
                  <a:lnTo>
                    <a:pt x="1621" y="307"/>
                  </a:lnTo>
                  <a:lnTo>
                    <a:pt x="1653" y="339"/>
                  </a:lnTo>
                  <a:lnTo>
                    <a:pt x="1682" y="373"/>
                  </a:lnTo>
                  <a:lnTo>
                    <a:pt x="1709" y="408"/>
                  </a:lnTo>
                  <a:lnTo>
                    <a:pt x="1735" y="442"/>
                  </a:lnTo>
                  <a:lnTo>
                    <a:pt x="1758" y="480"/>
                  </a:lnTo>
                  <a:lnTo>
                    <a:pt x="1780" y="517"/>
                  </a:lnTo>
                  <a:lnTo>
                    <a:pt x="1800" y="556"/>
                  </a:lnTo>
                  <a:lnTo>
                    <a:pt x="1819" y="595"/>
                  </a:lnTo>
                  <a:lnTo>
                    <a:pt x="1834" y="637"/>
                  </a:lnTo>
                  <a:lnTo>
                    <a:pt x="1849" y="677"/>
                  </a:lnTo>
                  <a:lnTo>
                    <a:pt x="1862" y="719"/>
                  </a:lnTo>
                  <a:lnTo>
                    <a:pt x="1872" y="762"/>
                  </a:lnTo>
                  <a:lnTo>
                    <a:pt x="1880" y="804"/>
                  </a:lnTo>
                  <a:lnTo>
                    <a:pt x="1886" y="848"/>
                  </a:lnTo>
                  <a:lnTo>
                    <a:pt x="1891" y="891"/>
                  </a:lnTo>
                  <a:lnTo>
                    <a:pt x="1893" y="936"/>
                  </a:lnTo>
                  <a:lnTo>
                    <a:pt x="1793" y="936"/>
                  </a:lnTo>
                  <a:lnTo>
                    <a:pt x="1793" y="955"/>
                  </a:lnTo>
                  <a:lnTo>
                    <a:pt x="1893" y="955"/>
                  </a:lnTo>
                  <a:lnTo>
                    <a:pt x="1893" y="956"/>
                  </a:lnTo>
                  <a:lnTo>
                    <a:pt x="1893" y="959"/>
                  </a:lnTo>
                  <a:lnTo>
                    <a:pt x="1893" y="961"/>
                  </a:lnTo>
                  <a:lnTo>
                    <a:pt x="1893" y="963"/>
                  </a:lnTo>
                  <a:lnTo>
                    <a:pt x="1893" y="984"/>
                  </a:lnTo>
                  <a:lnTo>
                    <a:pt x="1893" y="1004"/>
                  </a:lnTo>
                  <a:lnTo>
                    <a:pt x="1892" y="1025"/>
                  </a:lnTo>
                  <a:lnTo>
                    <a:pt x="1891" y="1046"/>
                  </a:lnTo>
                  <a:lnTo>
                    <a:pt x="1928" y="1054"/>
                  </a:lnTo>
                  <a:lnTo>
                    <a:pt x="1929" y="1031"/>
                  </a:lnTo>
                  <a:lnTo>
                    <a:pt x="1931" y="1008"/>
                  </a:lnTo>
                  <a:lnTo>
                    <a:pt x="1932" y="986"/>
                  </a:lnTo>
                  <a:lnTo>
                    <a:pt x="1932" y="963"/>
                  </a:lnTo>
                  <a:lnTo>
                    <a:pt x="1931" y="916"/>
                  </a:lnTo>
                  <a:lnTo>
                    <a:pt x="1928" y="867"/>
                  </a:lnTo>
                  <a:lnTo>
                    <a:pt x="1922" y="821"/>
                  </a:lnTo>
                  <a:lnTo>
                    <a:pt x="1914" y="773"/>
                  </a:lnTo>
                  <a:lnTo>
                    <a:pt x="1904" y="727"/>
                  </a:lnTo>
                  <a:lnTo>
                    <a:pt x="1891" y="683"/>
                  </a:lnTo>
                  <a:lnTo>
                    <a:pt x="1876" y="637"/>
                  </a:lnTo>
                  <a:lnTo>
                    <a:pt x="1859" y="593"/>
                  </a:lnTo>
                  <a:lnTo>
                    <a:pt x="1840" y="550"/>
                  </a:lnTo>
                  <a:lnTo>
                    <a:pt x="1819" y="508"/>
                  </a:lnTo>
                  <a:lnTo>
                    <a:pt x="1796" y="467"/>
                  </a:lnTo>
                  <a:lnTo>
                    <a:pt x="1770" y="428"/>
                  </a:lnTo>
                  <a:lnTo>
                    <a:pt x="1742" y="389"/>
                  </a:lnTo>
                  <a:lnTo>
                    <a:pt x="1713" y="351"/>
                  </a:lnTo>
                  <a:lnTo>
                    <a:pt x="1682" y="314"/>
                  </a:lnTo>
                  <a:lnTo>
                    <a:pt x="1649" y="279"/>
                  </a:lnTo>
                  <a:lnTo>
                    <a:pt x="1618" y="251"/>
                  </a:lnTo>
                  <a:lnTo>
                    <a:pt x="1585" y="222"/>
                  </a:lnTo>
                  <a:lnTo>
                    <a:pt x="1554" y="196"/>
                  </a:lnTo>
                  <a:lnTo>
                    <a:pt x="1519" y="170"/>
                  </a:lnTo>
                  <a:lnTo>
                    <a:pt x="1484" y="147"/>
                  </a:lnTo>
                  <a:lnTo>
                    <a:pt x="1448" y="125"/>
                  </a:lnTo>
                  <a:lnTo>
                    <a:pt x="1412" y="105"/>
                  </a:lnTo>
                  <a:lnTo>
                    <a:pt x="1375" y="87"/>
                  </a:lnTo>
                  <a:lnTo>
                    <a:pt x="1338" y="71"/>
                  </a:lnTo>
                  <a:lnTo>
                    <a:pt x="1299" y="55"/>
                  </a:lnTo>
                  <a:lnTo>
                    <a:pt x="1258" y="42"/>
                  </a:lnTo>
                  <a:lnTo>
                    <a:pt x="1220" y="29"/>
                  </a:lnTo>
                  <a:lnTo>
                    <a:pt x="1178" y="20"/>
                  </a:lnTo>
                  <a:lnTo>
                    <a:pt x="1137" y="12"/>
                  </a:lnTo>
                  <a:lnTo>
                    <a:pt x="1096" y="4"/>
                  </a:lnTo>
                  <a:lnTo>
                    <a:pt x="1054" y="0"/>
                  </a:lnTo>
                  <a:lnTo>
                    <a:pt x="1051" y="10"/>
                  </a:lnTo>
                  <a:lnTo>
                    <a:pt x="1048" y="19"/>
                  </a:lnTo>
                  <a:lnTo>
                    <a:pt x="1047" y="26"/>
                  </a:lnTo>
                  <a:lnTo>
                    <a:pt x="1044" y="32"/>
                  </a:lnTo>
                  <a:lnTo>
                    <a:pt x="1044" y="38"/>
                  </a:lnTo>
                  <a:lnTo>
                    <a:pt x="1083" y="42"/>
                  </a:lnTo>
                  <a:lnTo>
                    <a:pt x="1122" y="48"/>
                  </a:lnTo>
                  <a:lnTo>
                    <a:pt x="1159" y="55"/>
                  </a:lnTo>
                  <a:lnTo>
                    <a:pt x="1196" y="64"/>
                  </a:lnTo>
                  <a:lnTo>
                    <a:pt x="1234" y="74"/>
                  </a:lnTo>
                  <a:lnTo>
                    <a:pt x="1271" y="85"/>
                  </a:lnTo>
                  <a:lnTo>
                    <a:pt x="1307" y="100"/>
                  </a:lnTo>
                  <a:lnTo>
                    <a:pt x="1342" y="114"/>
                  </a:lnTo>
                  <a:lnTo>
                    <a:pt x="1376" y="130"/>
                  </a:lnTo>
                  <a:lnTo>
                    <a:pt x="1411" y="148"/>
                  </a:lnTo>
                  <a:lnTo>
                    <a:pt x="1444" y="167"/>
                  </a:lnTo>
                  <a:lnTo>
                    <a:pt x="1477" y="187"/>
                  </a:lnTo>
                  <a:lnTo>
                    <a:pt x="1509" y="209"/>
                  </a:lnTo>
                  <a:lnTo>
                    <a:pt x="1539" y="233"/>
                  </a:lnTo>
                  <a:lnTo>
                    <a:pt x="1569" y="258"/>
                  </a:lnTo>
                  <a:lnTo>
                    <a:pt x="1598" y="284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80" y="402"/>
                  </a:lnTo>
                  <a:lnTo>
                    <a:pt x="1479" y="400"/>
                  </a:lnTo>
                  <a:lnTo>
                    <a:pt x="1474" y="398"/>
                  </a:lnTo>
                  <a:lnTo>
                    <a:pt x="1470" y="393"/>
                  </a:lnTo>
                  <a:lnTo>
                    <a:pt x="1466" y="389"/>
                  </a:lnTo>
                  <a:lnTo>
                    <a:pt x="1460" y="385"/>
                  </a:lnTo>
                  <a:lnTo>
                    <a:pt x="1460" y="383"/>
                  </a:lnTo>
                  <a:lnTo>
                    <a:pt x="1460" y="383"/>
                  </a:lnTo>
                  <a:lnTo>
                    <a:pt x="1460" y="382"/>
                  </a:lnTo>
                  <a:lnTo>
                    <a:pt x="1460" y="382"/>
                  </a:lnTo>
                  <a:lnTo>
                    <a:pt x="1461" y="372"/>
                  </a:lnTo>
                  <a:lnTo>
                    <a:pt x="1461" y="362"/>
                  </a:lnTo>
                  <a:lnTo>
                    <a:pt x="1460" y="351"/>
                  </a:lnTo>
                  <a:lnTo>
                    <a:pt x="1453" y="341"/>
                  </a:lnTo>
                  <a:lnTo>
                    <a:pt x="1443" y="328"/>
                  </a:lnTo>
                  <a:lnTo>
                    <a:pt x="1434" y="315"/>
                  </a:lnTo>
                  <a:lnTo>
                    <a:pt x="1424" y="305"/>
                  </a:lnTo>
                  <a:lnTo>
                    <a:pt x="1412" y="303"/>
                  </a:lnTo>
                  <a:lnTo>
                    <a:pt x="1405" y="301"/>
                  </a:lnTo>
                  <a:lnTo>
                    <a:pt x="1400" y="297"/>
                  </a:lnTo>
                  <a:lnTo>
                    <a:pt x="1392" y="290"/>
                  </a:lnTo>
                  <a:lnTo>
                    <a:pt x="1387" y="282"/>
                  </a:lnTo>
                  <a:lnTo>
                    <a:pt x="1381" y="277"/>
                  </a:lnTo>
                  <a:lnTo>
                    <a:pt x="1374" y="272"/>
                  </a:lnTo>
                  <a:lnTo>
                    <a:pt x="1369" y="272"/>
                  </a:lnTo>
                  <a:lnTo>
                    <a:pt x="1364" y="277"/>
                  </a:lnTo>
                  <a:lnTo>
                    <a:pt x="1355" y="290"/>
                  </a:lnTo>
                  <a:lnTo>
                    <a:pt x="1351" y="295"/>
                  </a:lnTo>
                  <a:lnTo>
                    <a:pt x="1349" y="298"/>
                  </a:lnTo>
                  <a:lnTo>
                    <a:pt x="1349" y="298"/>
                  </a:lnTo>
                  <a:lnTo>
                    <a:pt x="1355" y="311"/>
                  </a:lnTo>
                  <a:lnTo>
                    <a:pt x="1365" y="343"/>
                  </a:lnTo>
                  <a:lnTo>
                    <a:pt x="1375" y="380"/>
                  </a:lnTo>
                  <a:lnTo>
                    <a:pt x="1375" y="413"/>
                  </a:lnTo>
                  <a:lnTo>
                    <a:pt x="1368" y="438"/>
                  </a:lnTo>
                  <a:lnTo>
                    <a:pt x="1364" y="458"/>
                  </a:lnTo>
                  <a:lnTo>
                    <a:pt x="1365" y="472"/>
                  </a:lnTo>
                  <a:lnTo>
                    <a:pt x="1375" y="485"/>
                  </a:lnTo>
                  <a:lnTo>
                    <a:pt x="1378" y="488"/>
                  </a:lnTo>
                  <a:lnTo>
                    <a:pt x="1381" y="490"/>
                  </a:lnTo>
                  <a:lnTo>
                    <a:pt x="1384" y="493"/>
                  </a:lnTo>
                  <a:lnTo>
                    <a:pt x="1387" y="495"/>
                  </a:lnTo>
                  <a:lnTo>
                    <a:pt x="1359" y="524"/>
                  </a:lnTo>
                  <a:lnTo>
                    <a:pt x="1358" y="524"/>
                  </a:lnTo>
                  <a:lnTo>
                    <a:pt x="1358" y="523"/>
                  </a:lnTo>
                  <a:lnTo>
                    <a:pt x="1358" y="523"/>
                  </a:lnTo>
                  <a:lnTo>
                    <a:pt x="1356" y="521"/>
                  </a:lnTo>
                  <a:lnTo>
                    <a:pt x="1345" y="542"/>
                  </a:lnTo>
                  <a:lnTo>
                    <a:pt x="1332" y="562"/>
                  </a:lnTo>
                  <a:lnTo>
                    <a:pt x="1319" y="579"/>
                  </a:lnTo>
                  <a:lnTo>
                    <a:pt x="1303" y="596"/>
                  </a:lnTo>
                  <a:lnTo>
                    <a:pt x="1287" y="612"/>
                  </a:lnTo>
                  <a:lnTo>
                    <a:pt x="1270" y="627"/>
                  </a:lnTo>
                  <a:lnTo>
                    <a:pt x="1251" y="639"/>
                  </a:lnTo>
                  <a:lnTo>
                    <a:pt x="1232" y="652"/>
                  </a:lnTo>
                  <a:lnTo>
                    <a:pt x="1212" y="671"/>
                  </a:lnTo>
                  <a:lnTo>
                    <a:pt x="1211" y="670"/>
                  </a:lnTo>
                  <a:lnTo>
                    <a:pt x="1209" y="668"/>
                  </a:lnTo>
                  <a:lnTo>
                    <a:pt x="1208" y="668"/>
                  </a:lnTo>
                  <a:lnTo>
                    <a:pt x="1207" y="667"/>
                  </a:lnTo>
                  <a:lnTo>
                    <a:pt x="1202" y="668"/>
                  </a:lnTo>
                  <a:lnTo>
                    <a:pt x="1198" y="671"/>
                  </a:lnTo>
                  <a:lnTo>
                    <a:pt x="1194" y="673"/>
                  </a:lnTo>
                  <a:lnTo>
                    <a:pt x="1188" y="675"/>
                  </a:lnTo>
                  <a:lnTo>
                    <a:pt x="1191" y="677"/>
                  </a:lnTo>
                  <a:lnTo>
                    <a:pt x="1194" y="680"/>
                  </a:lnTo>
                  <a:lnTo>
                    <a:pt x="1196" y="681"/>
                  </a:lnTo>
                  <a:lnTo>
                    <a:pt x="1199" y="684"/>
                  </a:lnTo>
                  <a:lnTo>
                    <a:pt x="1192" y="690"/>
                  </a:lnTo>
                  <a:lnTo>
                    <a:pt x="1185" y="697"/>
                  </a:lnTo>
                  <a:lnTo>
                    <a:pt x="1178" y="706"/>
                  </a:lnTo>
                  <a:lnTo>
                    <a:pt x="1168" y="714"/>
                  </a:lnTo>
                  <a:lnTo>
                    <a:pt x="1188" y="745"/>
                  </a:lnTo>
                  <a:lnTo>
                    <a:pt x="1191" y="743"/>
                  </a:lnTo>
                  <a:lnTo>
                    <a:pt x="1192" y="742"/>
                  </a:lnTo>
                  <a:lnTo>
                    <a:pt x="1195" y="740"/>
                  </a:lnTo>
                  <a:lnTo>
                    <a:pt x="1199" y="740"/>
                  </a:lnTo>
                  <a:lnTo>
                    <a:pt x="1211" y="737"/>
                  </a:lnTo>
                  <a:lnTo>
                    <a:pt x="1221" y="739"/>
                  </a:lnTo>
                  <a:lnTo>
                    <a:pt x="1230" y="745"/>
                  </a:lnTo>
                  <a:lnTo>
                    <a:pt x="1235" y="755"/>
                  </a:lnTo>
                  <a:lnTo>
                    <a:pt x="1235" y="765"/>
                  </a:lnTo>
                  <a:lnTo>
                    <a:pt x="1228" y="769"/>
                  </a:lnTo>
                  <a:lnTo>
                    <a:pt x="1221" y="772"/>
                  </a:lnTo>
                  <a:lnTo>
                    <a:pt x="1217" y="772"/>
                  </a:lnTo>
                  <a:lnTo>
                    <a:pt x="1209" y="801"/>
                  </a:lnTo>
                  <a:lnTo>
                    <a:pt x="1195" y="772"/>
                  </a:lnTo>
                  <a:lnTo>
                    <a:pt x="1194" y="773"/>
                  </a:lnTo>
                  <a:lnTo>
                    <a:pt x="1188" y="776"/>
                  </a:lnTo>
                  <a:lnTo>
                    <a:pt x="1179" y="779"/>
                  </a:lnTo>
                  <a:lnTo>
                    <a:pt x="1166" y="783"/>
                  </a:lnTo>
                  <a:lnTo>
                    <a:pt x="1156" y="783"/>
                  </a:lnTo>
                  <a:lnTo>
                    <a:pt x="1149" y="782"/>
                  </a:lnTo>
                  <a:lnTo>
                    <a:pt x="1143" y="779"/>
                  </a:lnTo>
                  <a:lnTo>
                    <a:pt x="1135" y="776"/>
                  </a:lnTo>
                  <a:lnTo>
                    <a:pt x="1145" y="766"/>
                  </a:lnTo>
                  <a:lnTo>
                    <a:pt x="1149" y="769"/>
                  </a:lnTo>
                  <a:lnTo>
                    <a:pt x="1153" y="772"/>
                  </a:lnTo>
                  <a:lnTo>
                    <a:pt x="1158" y="772"/>
                  </a:lnTo>
                  <a:lnTo>
                    <a:pt x="1163" y="769"/>
                  </a:lnTo>
                  <a:lnTo>
                    <a:pt x="1171" y="762"/>
                  </a:lnTo>
                  <a:lnTo>
                    <a:pt x="1176" y="756"/>
                  </a:lnTo>
                  <a:lnTo>
                    <a:pt x="1181" y="749"/>
                  </a:lnTo>
                  <a:lnTo>
                    <a:pt x="1188" y="745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8" y="714"/>
                  </a:lnTo>
                  <a:lnTo>
                    <a:pt x="1166" y="714"/>
                  </a:lnTo>
                  <a:lnTo>
                    <a:pt x="1166" y="714"/>
                  </a:lnTo>
                  <a:lnTo>
                    <a:pt x="1159" y="719"/>
                  </a:lnTo>
                  <a:lnTo>
                    <a:pt x="1150" y="723"/>
                  </a:lnTo>
                  <a:lnTo>
                    <a:pt x="1142" y="727"/>
                  </a:lnTo>
                  <a:lnTo>
                    <a:pt x="1133" y="730"/>
                  </a:lnTo>
                  <a:lnTo>
                    <a:pt x="1126" y="735"/>
                  </a:lnTo>
                  <a:lnTo>
                    <a:pt x="1122" y="739"/>
                  </a:lnTo>
                  <a:lnTo>
                    <a:pt x="1120" y="743"/>
                  </a:lnTo>
                  <a:lnTo>
                    <a:pt x="1123" y="747"/>
                  </a:lnTo>
                  <a:lnTo>
                    <a:pt x="1124" y="749"/>
                  </a:lnTo>
                  <a:lnTo>
                    <a:pt x="1127" y="750"/>
                  </a:lnTo>
                  <a:lnTo>
                    <a:pt x="1129" y="752"/>
                  </a:lnTo>
                  <a:lnTo>
                    <a:pt x="1130" y="753"/>
                  </a:lnTo>
                  <a:lnTo>
                    <a:pt x="1117" y="768"/>
                  </a:lnTo>
                  <a:lnTo>
                    <a:pt x="1113" y="766"/>
                  </a:lnTo>
                  <a:lnTo>
                    <a:pt x="1110" y="765"/>
                  </a:lnTo>
                  <a:lnTo>
                    <a:pt x="1106" y="766"/>
                  </a:lnTo>
                  <a:lnTo>
                    <a:pt x="1101" y="769"/>
                  </a:lnTo>
                  <a:lnTo>
                    <a:pt x="1094" y="778"/>
                  </a:lnTo>
                  <a:lnTo>
                    <a:pt x="1088" y="785"/>
                  </a:lnTo>
                  <a:lnTo>
                    <a:pt x="1086" y="791"/>
                  </a:lnTo>
                  <a:lnTo>
                    <a:pt x="1084" y="794"/>
                  </a:lnTo>
                  <a:lnTo>
                    <a:pt x="1081" y="796"/>
                  </a:lnTo>
                  <a:lnTo>
                    <a:pt x="1073" y="801"/>
                  </a:lnTo>
                  <a:lnTo>
                    <a:pt x="1063" y="804"/>
                  </a:lnTo>
                  <a:lnTo>
                    <a:pt x="1055" y="798"/>
                  </a:lnTo>
                  <a:lnTo>
                    <a:pt x="1052" y="786"/>
                  </a:lnTo>
                  <a:lnTo>
                    <a:pt x="1054" y="775"/>
                  </a:lnTo>
                  <a:lnTo>
                    <a:pt x="1057" y="765"/>
                  </a:lnTo>
                  <a:lnTo>
                    <a:pt x="1058" y="762"/>
                  </a:lnTo>
                  <a:lnTo>
                    <a:pt x="1034" y="765"/>
                  </a:lnTo>
                  <a:lnTo>
                    <a:pt x="1034" y="850"/>
                  </a:lnTo>
                  <a:lnTo>
                    <a:pt x="1031" y="853"/>
                  </a:lnTo>
                  <a:lnTo>
                    <a:pt x="1031" y="880"/>
                  </a:lnTo>
                  <a:lnTo>
                    <a:pt x="1034" y="877"/>
                  </a:lnTo>
                  <a:lnTo>
                    <a:pt x="1034" y="936"/>
                  </a:lnTo>
                  <a:lnTo>
                    <a:pt x="1029" y="936"/>
                  </a:lnTo>
                  <a:lnTo>
                    <a:pt x="1028" y="945"/>
                  </a:lnTo>
                  <a:lnTo>
                    <a:pt x="1034" y="945"/>
                  </a:lnTo>
                  <a:lnTo>
                    <a:pt x="1035" y="945"/>
                  </a:lnTo>
                  <a:lnTo>
                    <a:pt x="1037" y="945"/>
                  </a:lnTo>
                  <a:lnTo>
                    <a:pt x="1040" y="946"/>
                  </a:lnTo>
                  <a:lnTo>
                    <a:pt x="1041" y="946"/>
                  </a:lnTo>
                  <a:lnTo>
                    <a:pt x="1051" y="949"/>
                  </a:lnTo>
                  <a:lnTo>
                    <a:pt x="1065" y="953"/>
                  </a:lnTo>
                  <a:lnTo>
                    <a:pt x="1081" y="959"/>
                  </a:lnTo>
                  <a:lnTo>
                    <a:pt x="1099" y="965"/>
                  </a:lnTo>
                  <a:lnTo>
                    <a:pt x="1116" y="972"/>
                  </a:lnTo>
                  <a:lnTo>
                    <a:pt x="1132" y="981"/>
                  </a:lnTo>
                  <a:lnTo>
                    <a:pt x="1146" y="989"/>
                  </a:lnTo>
                  <a:lnTo>
                    <a:pt x="1156" y="998"/>
                  </a:lnTo>
                  <a:lnTo>
                    <a:pt x="1166" y="1010"/>
                  </a:lnTo>
                  <a:lnTo>
                    <a:pt x="1176" y="1024"/>
                  </a:lnTo>
                  <a:lnTo>
                    <a:pt x="1188" y="1038"/>
                  </a:lnTo>
                  <a:lnTo>
                    <a:pt x="1198" y="1056"/>
                  </a:lnTo>
                  <a:lnTo>
                    <a:pt x="1207" y="1073"/>
                  </a:lnTo>
                  <a:lnTo>
                    <a:pt x="1214" y="1092"/>
                  </a:lnTo>
                  <a:lnTo>
                    <a:pt x="1220" y="1110"/>
                  </a:lnTo>
                  <a:lnTo>
                    <a:pt x="1221" y="1130"/>
                  </a:lnTo>
                  <a:lnTo>
                    <a:pt x="1220" y="1152"/>
                  </a:lnTo>
                  <a:lnTo>
                    <a:pt x="1217" y="1172"/>
                  </a:lnTo>
                  <a:lnTo>
                    <a:pt x="1211" y="1194"/>
                  </a:lnTo>
                  <a:lnTo>
                    <a:pt x="1202" y="1214"/>
                  </a:lnTo>
                  <a:lnTo>
                    <a:pt x="1191" y="1234"/>
                  </a:lnTo>
                  <a:lnTo>
                    <a:pt x="1176" y="1253"/>
                  </a:lnTo>
                  <a:lnTo>
                    <a:pt x="1159" y="1269"/>
                  </a:lnTo>
                  <a:lnTo>
                    <a:pt x="1137" y="1282"/>
                  </a:lnTo>
                  <a:lnTo>
                    <a:pt x="1114" y="1293"/>
                  </a:lnTo>
                  <a:lnTo>
                    <a:pt x="1093" y="1303"/>
                  </a:lnTo>
                  <a:lnTo>
                    <a:pt x="1074" y="1312"/>
                  </a:lnTo>
                  <a:lnTo>
                    <a:pt x="1055" y="1321"/>
                  </a:lnTo>
                  <a:lnTo>
                    <a:pt x="1041" y="1326"/>
                  </a:lnTo>
                  <a:lnTo>
                    <a:pt x="1029" y="1331"/>
                  </a:lnTo>
                  <a:lnTo>
                    <a:pt x="1022" y="1334"/>
                  </a:lnTo>
                  <a:lnTo>
                    <a:pt x="1019" y="1335"/>
                  </a:lnTo>
                  <a:lnTo>
                    <a:pt x="1016" y="1421"/>
                  </a:lnTo>
                  <a:lnTo>
                    <a:pt x="1021" y="1424"/>
                  </a:lnTo>
                  <a:lnTo>
                    <a:pt x="1034" y="1430"/>
                  </a:lnTo>
                  <a:lnTo>
                    <a:pt x="1051" y="1441"/>
                  </a:lnTo>
                  <a:lnTo>
                    <a:pt x="1073" y="1456"/>
                  </a:lnTo>
                  <a:lnTo>
                    <a:pt x="1093" y="1475"/>
                  </a:lnTo>
                  <a:lnTo>
                    <a:pt x="1112" y="1498"/>
                  </a:lnTo>
                  <a:lnTo>
                    <a:pt x="1124" y="1522"/>
                  </a:lnTo>
                  <a:lnTo>
                    <a:pt x="1130" y="1551"/>
                  </a:lnTo>
                  <a:lnTo>
                    <a:pt x="1132" y="1603"/>
                  </a:lnTo>
                  <a:lnTo>
                    <a:pt x="1130" y="1637"/>
                  </a:lnTo>
                  <a:lnTo>
                    <a:pt x="1123" y="1656"/>
                  </a:lnTo>
                  <a:lnTo>
                    <a:pt x="1113" y="1659"/>
                  </a:lnTo>
                  <a:lnTo>
                    <a:pt x="1104" y="1657"/>
                  </a:lnTo>
                  <a:lnTo>
                    <a:pt x="1103" y="1663"/>
                  </a:lnTo>
                  <a:lnTo>
                    <a:pt x="1104" y="1670"/>
                  </a:lnTo>
                  <a:lnTo>
                    <a:pt x="1106" y="1673"/>
                  </a:lnTo>
                  <a:lnTo>
                    <a:pt x="1113" y="1692"/>
                  </a:lnTo>
                  <a:lnTo>
                    <a:pt x="1101" y="1693"/>
                  </a:lnTo>
                  <a:lnTo>
                    <a:pt x="1088" y="1696"/>
                  </a:lnTo>
                  <a:lnTo>
                    <a:pt x="1077" y="1698"/>
                  </a:lnTo>
                  <a:lnTo>
                    <a:pt x="1064" y="1699"/>
                  </a:lnTo>
                  <a:lnTo>
                    <a:pt x="1052" y="1701"/>
                  </a:lnTo>
                  <a:lnTo>
                    <a:pt x="1040" y="1702"/>
                  </a:lnTo>
                  <a:lnTo>
                    <a:pt x="1028" y="1704"/>
                  </a:lnTo>
                  <a:lnTo>
                    <a:pt x="1015" y="1705"/>
                  </a:lnTo>
                  <a:lnTo>
                    <a:pt x="1015" y="1724"/>
                  </a:lnTo>
                  <a:lnTo>
                    <a:pt x="1029" y="1722"/>
                  </a:lnTo>
                  <a:lnTo>
                    <a:pt x="1044" y="1721"/>
                  </a:lnTo>
                  <a:lnTo>
                    <a:pt x="1058" y="1719"/>
                  </a:lnTo>
                  <a:lnTo>
                    <a:pt x="1074" y="1718"/>
                  </a:lnTo>
                  <a:lnTo>
                    <a:pt x="1088" y="1715"/>
                  </a:lnTo>
                  <a:lnTo>
                    <a:pt x="1103" y="1714"/>
                  </a:lnTo>
                  <a:lnTo>
                    <a:pt x="1117" y="1711"/>
                  </a:lnTo>
                  <a:lnTo>
                    <a:pt x="1132" y="1708"/>
                  </a:lnTo>
                  <a:lnTo>
                    <a:pt x="1137" y="1706"/>
                  </a:lnTo>
                  <a:lnTo>
                    <a:pt x="1143" y="1706"/>
                  </a:lnTo>
                  <a:lnTo>
                    <a:pt x="1149" y="1708"/>
                  </a:lnTo>
                  <a:lnTo>
                    <a:pt x="1156" y="1709"/>
                  </a:lnTo>
                  <a:lnTo>
                    <a:pt x="1166" y="1712"/>
                  </a:lnTo>
                  <a:lnTo>
                    <a:pt x="1173" y="1715"/>
                  </a:lnTo>
                  <a:lnTo>
                    <a:pt x="1179" y="1717"/>
                  </a:lnTo>
                  <a:lnTo>
                    <a:pt x="1188" y="1717"/>
                  </a:lnTo>
                  <a:lnTo>
                    <a:pt x="1195" y="1714"/>
                  </a:lnTo>
                  <a:lnTo>
                    <a:pt x="1207" y="1709"/>
                  </a:lnTo>
                  <a:lnTo>
                    <a:pt x="1220" y="1702"/>
                  </a:lnTo>
                  <a:lnTo>
                    <a:pt x="1235" y="1695"/>
                  </a:lnTo>
                  <a:lnTo>
                    <a:pt x="1251" y="1685"/>
                  </a:lnTo>
                  <a:lnTo>
                    <a:pt x="1266" y="1675"/>
                  </a:lnTo>
                  <a:lnTo>
                    <a:pt x="1280" y="1665"/>
                  </a:lnTo>
                  <a:lnTo>
                    <a:pt x="1290" y="1653"/>
                  </a:lnTo>
                  <a:lnTo>
                    <a:pt x="1306" y="1646"/>
                  </a:lnTo>
                  <a:lnTo>
                    <a:pt x="1322" y="1639"/>
                  </a:lnTo>
                  <a:lnTo>
                    <a:pt x="1336" y="1630"/>
                  </a:lnTo>
                  <a:lnTo>
                    <a:pt x="1352" y="1621"/>
                  </a:lnTo>
                  <a:lnTo>
                    <a:pt x="1366" y="1611"/>
                  </a:lnTo>
                  <a:lnTo>
                    <a:pt x="1381" y="1603"/>
                  </a:lnTo>
                  <a:lnTo>
                    <a:pt x="1395" y="1593"/>
                  </a:lnTo>
                  <a:lnTo>
                    <a:pt x="1410" y="1583"/>
                  </a:lnTo>
                  <a:lnTo>
                    <a:pt x="1401" y="1565"/>
                  </a:lnTo>
                  <a:lnTo>
                    <a:pt x="1389" y="1574"/>
                  </a:lnTo>
                  <a:lnTo>
                    <a:pt x="1378" y="1583"/>
                  </a:lnTo>
                  <a:lnTo>
                    <a:pt x="1365" y="1590"/>
                  </a:lnTo>
                  <a:lnTo>
                    <a:pt x="1353" y="1597"/>
                  </a:lnTo>
                  <a:lnTo>
                    <a:pt x="1340" y="1606"/>
                  </a:lnTo>
                  <a:lnTo>
                    <a:pt x="1328" y="1613"/>
                  </a:lnTo>
                  <a:lnTo>
                    <a:pt x="1315" y="1619"/>
                  </a:lnTo>
                  <a:lnTo>
                    <a:pt x="1302" y="1626"/>
                  </a:lnTo>
                  <a:lnTo>
                    <a:pt x="1304" y="1606"/>
                  </a:lnTo>
                  <a:lnTo>
                    <a:pt x="1304" y="1585"/>
                  </a:lnTo>
                  <a:lnTo>
                    <a:pt x="1306" y="1567"/>
                  </a:lnTo>
                  <a:lnTo>
                    <a:pt x="1310" y="1551"/>
                  </a:lnTo>
                  <a:lnTo>
                    <a:pt x="1320" y="1535"/>
                  </a:lnTo>
                  <a:lnTo>
                    <a:pt x="1333" y="1521"/>
                  </a:lnTo>
                  <a:lnTo>
                    <a:pt x="1342" y="1505"/>
                  </a:lnTo>
                  <a:lnTo>
                    <a:pt x="1342" y="1486"/>
                  </a:lnTo>
                  <a:lnTo>
                    <a:pt x="1336" y="1472"/>
                  </a:lnTo>
                  <a:lnTo>
                    <a:pt x="1328" y="1460"/>
                  </a:lnTo>
                  <a:lnTo>
                    <a:pt x="1319" y="1450"/>
                  </a:lnTo>
                  <a:lnTo>
                    <a:pt x="1310" y="1441"/>
                  </a:lnTo>
                  <a:lnTo>
                    <a:pt x="1316" y="1437"/>
                  </a:lnTo>
                  <a:lnTo>
                    <a:pt x="1323" y="1431"/>
                  </a:lnTo>
                  <a:lnTo>
                    <a:pt x="1329" y="1427"/>
                  </a:lnTo>
                  <a:lnTo>
                    <a:pt x="1335" y="1423"/>
                  </a:lnTo>
                  <a:lnTo>
                    <a:pt x="1326" y="1405"/>
                  </a:lnTo>
                  <a:lnTo>
                    <a:pt x="1322" y="1408"/>
                  </a:lnTo>
                  <a:lnTo>
                    <a:pt x="1317" y="1413"/>
                  </a:lnTo>
                  <a:lnTo>
                    <a:pt x="1313" y="1417"/>
                  </a:lnTo>
                  <a:lnTo>
                    <a:pt x="1307" y="1420"/>
                  </a:lnTo>
                  <a:lnTo>
                    <a:pt x="1310" y="1408"/>
                  </a:lnTo>
                  <a:lnTo>
                    <a:pt x="1313" y="1398"/>
                  </a:lnTo>
                  <a:lnTo>
                    <a:pt x="1319" y="1391"/>
                  </a:lnTo>
                  <a:lnTo>
                    <a:pt x="1330" y="1388"/>
                  </a:lnTo>
                  <a:lnTo>
                    <a:pt x="1345" y="1365"/>
                  </a:lnTo>
                  <a:lnTo>
                    <a:pt x="1339" y="1361"/>
                  </a:lnTo>
                  <a:lnTo>
                    <a:pt x="1335" y="1355"/>
                  </a:lnTo>
                  <a:lnTo>
                    <a:pt x="1330" y="1349"/>
                  </a:lnTo>
                  <a:lnTo>
                    <a:pt x="1328" y="1342"/>
                  </a:lnTo>
                  <a:lnTo>
                    <a:pt x="1328" y="1339"/>
                  </a:lnTo>
                  <a:lnTo>
                    <a:pt x="1326" y="1338"/>
                  </a:lnTo>
                  <a:lnTo>
                    <a:pt x="1326" y="1335"/>
                  </a:lnTo>
                  <a:lnTo>
                    <a:pt x="1325" y="1332"/>
                  </a:lnTo>
                  <a:lnTo>
                    <a:pt x="1364" y="1371"/>
                  </a:lnTo>
                  <a:lnTo>
                    <a:pt x="1362" y="1372"/>
                  </a:lnTo>
                  <a:lnTo>
                    <a:pt x="1362" y="1374"/>
                  </a:lnTo>
                  <a:lnTo>
                    <a:pt x="1361" y="1375"/>
                  </a:lnTo>
                  <a:lnTo>
                    <a:pt x="1359" y="1377"/>
                  </a:lnTo>
                  <a:lnTo>
                    <a:pt x="1356" y="1374"/>
                  </a:lnTo>
                  <a:lnTo>
                    <a:pt x="1352" y="1371"/>
                  </a:lnTo>
                  <a:lnTo>
                    <a:pt x="1348" y="1368"/>
                  </a:lnTo>
                  <a:lnTo>
                    <a:pt x="1345" y="1365"/>
                  </a:lnTo>
                  <a:lnTo>
                    <a:pt x="1330" y="1388"/>
                  </a:lnTo>
                  <a:lnTo>
                    <a:pt x="1332" y="1388"/>
                  </a:lnTo>
                  <a:lnTo>
                    <a:pt x="1333" y="1388"/>
                  </a:lnTo>
                  <a:lnTo>
                    <a:pt x="1333" y="1388"/>
                  </a:lnTo>
                  <a:lnTo>
                    <a:pt x="1335" y="1390"/>
                  </a:lnTo>
                  <a:lnTo>
                    <a:pt x="1336" y="1390"/>
                  </a:lnTo>
                  <a:lnTo>
                    <a:pt x="1339" y="1390"/>
                  </a:lnTo>
                  <a:lnTo>
                    <a:pt x="1340" y="1391"/>
                  </a:lnTo>
                  <a:lnTo>
                    <a:pt x="1342" y="1391"/>
                  </a:lnTo>
                  <a:lnTo>
                    <a:pt x="1338" y="1395"/>
                  </a:lnTo>
                  <a:lnTo>
                    <a:pt x="1335" y="1398"/>
                  </a:lnTo>
                  <a:lnTo>
                    <a:pt x="1330" y="1403"/>
                  </a:lnTo>
                  <a:lnTo>
                    <a:pt x="1326" y="1405"/>
                  </a:lnTo>
                  <a:lnTo>
                    <a:pt x="1335" y="1423"/>
                  </a:lnTo>
                  <a:lnTo>
                    <a:pt x="1340" y="1418"/>
                  </a:lnTo>
                  <a:lnTo>
                    <a:pt x="1346" y="1413"/>
                  </a:lnTo>
                  <a:lnTo>
                    <a:pt x="1352" y="1408"/>
                  </a:lnTo>
                  <a:lnTo>
                    <a:pt x="1358" y="1404"/>
                  </a:lnTo>
                  <a:lnTo>
                    <a:pt x="1359" y="1407"/>
                  </a:lnTo>
                  <a:lnTo>
                    <a:pt x="1362" y="1411"/>
                  </a:lnTo>
                  <a:lnTo>
                    <a:pt x="1365" y="1416"/>
                  </a:lnTo>
                  <a:lnTo>
                    <a:pt x="1371" y="1421"/>
                  </a:lnTo>
                  <a:lnTo>
                    <a:pt x="1379" y="1429"/>
                  </a:lnTo>
                  <a:lnTo>
                    <a:pt x="1382" y="1434"/>
                  </a:lnTo>
                  <a:lnTo>
                    <a:pt x="1382" y="1441"/>
                  </a:lnTo>
                  <a:lnTo>
                    <a:pt x="1384" y="1457"/>
                  </a:lnTo>
                  <a:lnTo>
                    <a:pt x="1388" y="1475"/>
                  </a:lnTo>
                  <a:lnTo>
                    <a:pt x="1395" y="1485"/>
                  </a:lnTo>
                  <a:lnTo>
                    <a:pt x="1401" y="1488"/>
                  </a:lnTo>
                  <a:lnTo>
                    <a:pt x="1405" y="1483"/>
                  </a:lnTo>
                  <a:lnTo>
                    <a:pt x="1407" y="1473"/>
                  </a:lnTo>
                  <a:lnTo>
                    <a:pt x="1410" y="1456"/>
                  </a:lnTo>
                  <a:lnTo>
                    <a:pt x="1410" y="1436"/>
                  </a:lnTo>
                  <a:lnTo>
                    <a:pt x="1408" y="1417"/>
                  </a:lnTo>
                  <a:lnTo>
                    <a:pt x="1484" y="1493"/>
                  </a:lnTo>
                  <a:lnTo>
                    <a:pt x="1474" y="1503"/>
                  </a:lnTo>
                  <a:lnTo>
                    <a:pt x="1464" y="1512"/>
                  </a:lnTo>
                  <a:lnTo>
                    <a:pt x="1454" y="1522"/>
                  </a:lnTo>
                  <a:lnTo>
                    <a:pt x="1444" y="1531"/>
                  </a:lnTo>
                  <a:lnTo>
                    <a:pt x="1434" y="1539"/>
                  </a:lnTo>
                  <a:lnTo>
                    <a:pt x="1423" y="1548"/>
                  </a:lnTo>
                  <a:lnTo>
                    <a:pt x="1412" y="1557"/>
                  </a:lnTo>
                  <a:lnTo>
                    <a:pt x="1401" y="1565"/>
                  </a:lnTo>
                  <a:lnTo>
                    <a:pt x="1410" y="1583"/>
                  </a:lnTo>
                  <a:lnTo>
                    <a:pt x="1421" y="1574"/>
                  </a:lnTo>
                  <a:lnTo>
                    <a:pt x="1433" y="1565"/>
                  </a:lnTo>
                  <a:lnTo>
                    <a:pt x="1444" y="1557"/>
                  </a:lnTo>
                  <a:lnTo>
                    <a:pt x="1456" y="1547"/>
                  </a:lnTo>
                  <a:lnTo>
                    <a:pt x="1466" y="1538"/>
                  </a:lnTo>
                  <a:lnTo>
                    <a:pt x="1477" y="1528"/>
                  </a:lnTo>
                  <a:lnTo>
                    <a:pt x="1487" y="1518"/>
                  </a:lnTo>
                  <a:lnTo>
                    <a:pt x="1499" y="1508"/>
                  </a:lnTo>
                  <a:lnTo>
                    <a:pt x="1617" y="1624"/>
                  </a:lnTo>
                  <a:lnTo>
                    <a:pt x="1585" y="1655"/>
                  </a:lnTo>
                  <a:lnTo>
                    <a:pt x="1554" y="1682"/>
                  </a:lnTo>
                  <a:lnTo>
                    <a:pt x="1519" y="1708"/>
                  </a:lnTo>
                  <a:lnTo>
                    <a:pt x="1484" y="1734"/>
                  </a:lnTo>
                  <a:lnTo>
                    <a:pt x="1448" y="1757"/>
                  </a:lnTo>
                  <a:lnTo>
                    <a:pt x="1411" y="1778"/>
                  </a:lnTo>
                  <a:lnTo>
                    <a:pt x="1374" y="1799"/>
                  </a:lnTo>
                  <a:lnTo>
                    <a:pt x="1335" y="1816"/>
                  </a:lnTo>
                  <a:lnTo>
                    <a:pt x="1294" y="1833"/>
                  </a:lnTo>
                  <a:lnTo>
                    <a:pt x="1253" y="1848"/>
                  </a:lnTo>
                  <a:lnTo>
                    <a:pt x="1211" y="1861"/>
                  </a:lnTo>
                  <a:lnTo>
                    <a:pt x="1168" y="1871"/>
                  </a:lnTo>
                  <a:lnTo>
                    <a:pt x="1124" y="1879"/>
                  </a:lnTo>
                  <a:lnTo>
                    <a:pt x="1081" y="1885"/>
                  </a:lnTo>
                  <a:lnTo>
                    <a:pt x="1035" y="1889"/>
                  </a:lnTo>
                  <a:lnTo>
                    <a:pt x="991" y="1892"/>
                  </a:lnTo>
                  <a:lnTo>
                    <a:pt x="983" y="1898"/>
                  </a:lnTo>
                  <a:lnTo>
                    <a:pt x="975" y="1902"/>
                  </a:lnTo>
                  <a:lnTo>
                    <a:pt x="965" y="1905"/>
                  </a:lnTo>
                  <a:lnTo>
                    <a:pt x="955" y="1907"/>
                  </a:lnTo>
                  <a:lnTo>
                    <a:pt x="943" y="1905"/>
                  </a:lnTo>
                  <a:lnTo>
                    <a:pt x="933" y="1902"/>
                  </a:lnTo>
                  <a:lnTo>
                    <a:pt x="923" y="1897"/>
                  </a:lnTo>
                  <a:lnTo>
                    <a:pt x="914" y="1891"/>
                  </a:lnTo>
                  <a:lnTo>
                    <a:pt x="871" y="1888"/>
                  </a:lnTo>
                  <a:lnTo>
                    <a:pt x="829" y="1882"/>
                  </a:lnTo>
                  <a:lnTo>
                    <a:pt x="787" y="1875"/>
                  </a:lnTo>
                  <a:lnTo>
                    <a:pt x="746" y="1866"/>
                  </a:lnTo>
                  <a:lnTo>
                    <a:pt x="705" y="1855"/>
                  </a:lnTo>
                  <a:lnTo>
                    <a:pt x="665" y="1842"/>
                  </a:lnTo>
                  <a:lnTo>
                    <a:pt x="626" y="1827"/>
                  </a:lnTo>
                  <a:lnTo>
                    <a:pt x="587" y="1812"/>
                  </a:lnTo>
                  <a:lnTo>
                    <a:pt x="548" y="1793"/>
                  </a:lnTo>
                  <a:lnTo>
                    <a:pt x="512" y="1774"/>
                  </a:lnTo>
                  <a:lnTo>
                    <a:pt x="475" y="1753"/>
                  </a:lnTo>
                  <a:lnTo>
                    <a:pt x="440" y="1729"/>
                  </a:lnTo>
                  <a:lnTo>
                    <a:pt x="406" y="1705"/>
                  </a:lnTo>
                  <a:lnTo>
                    <a:pt x="373" y="1678"/>
                  </a:lnTo>
                  <a:lnTo>
                    <a:pt x="341" y="1650"/>
                  </a:lnTo>
                  <a:lnTo>
                    <a:pt x="309" y="1620"/>
                  </a:lnTo>
                  <a:lnTo>
                    <a:pt x="308" y="1617"/>
                  </a:lnTo>
                  <a:lnTo>
                    <a:pt x="305" y="1616"/>
                  </a:lnTo>
                  <a:lnTo>
                    <a:pt x="304" y="1613"/>
                  </a:lnTo>
                  <a:lnTo>
                    <a:pt x="301" y="1610"/>
                  </a:lnTo>
                  <a:lnTo>
                    <a:pt x="419" y="1492"/>
                  </a:lnTo>
                  <a:lnTo>
                    <a:pt x="422" y="1495"/>
                  </a:lnTo>
                  <a:lnTo>
                    <a:pt x="423" y="1498"/>
                  </a:lnTo>
                  <a:lnTo>
                    <a:pt x="426" y="1499"/>
                  </a:lnTo>
                  <a:lnTo>
                    <a:pt x="427" y="1502"/>
                  </a:lnTo>
                  <a:lnTo>
                    <a:pt x="452" y="1525"/>
                  </a:lnTo>
                  <a:lnTo>
                    <a:pt x="476" y="1547"/>
                  </a:lnTo>
                  <a:lnTo>
                    <a:pt x="501" y="1567"/>
                  </a:lnTo>
                  <a:lnTo>
                    <a:pt x="528" y="1587"/>
                  </a:lnTo>
                  <a:lnTo>
                    <a:pt x="554" y="1604"/>
                  </a:lnTo>
                  <a:lnTo>
                    <a:pt x="583" y="1621"/>
                  </a:lnTo>
                  <a:lnTo>
                    <a:pt x="610" y="1637"/>
                  </a:lnTo>
                  <a:lnTo>
                    <a:pt x="639" y="1652"/>
                  </a:lnTo>
                  <a:lnTo>
                    <a:pt x="669" y="1665"/>
                  </a:lnTo>
                  <a:lnTo>
                    <a:pt x="698" y="1678"/>
                  </a:lnTo>
                  <a:lnTo>
                    <a:pt x="728" y="1688"/>
                  </a:lnTo>
                  <a:lnTo>
                    <a:pt x="760" y="1696"/>
                  </a:lnTo>
                  <a:lnTo>
                    <a:pt x="790" y="1705"/>
                  </a:lnTo>
                  <a:lnTo>
                    <a:pt x="822" y="1712"/>
                  </a:lnTo>
                  <a:lnTo>
                    <a:pt x="855" y="1717"/>
                  </a:lnTo>
                  <a:lnTo>
                    <a:pt x="887" y="1721"/>
                  </a:lnTo>
                  <a:lnTo>
                    <a:pt x="887" y="1702"/>
                  </a:lnTo>
                  <a:lnTo>
                    <a:pt x="855" y="1698"/>
                  </a:lnTo>
                  <a:lnTo>
                    <a:pt x="825" y="1693"/>
                  </a:lnTo>
                  <a:lnTo>
                    <a:pt x="793" y="1686"/>
                  </a:lnTo>
                  <a:lnTo>
                    <a:pt x="763" y="1679"/>
                  </a:lnTo>
                  <a:lnTo>
                    <a:pt x="733" y="1669"/>
                  </a:lnTo>
                  <a:lnTo>
                    <a:pt x="704" y="1659"/>
                  </a:lnTo>
                  <a:lnTo>
                    <a:pt x="675" y="1647"/>
                  </a:lnTo>
                  <a:lnTo>
                    <a:pt x="646" y="1634"/>
                  </a:lnTo>
                  <a:lnTo>
                    <a:pt x="619" y="1620"/>
                  </a:lnTo>
                  <a:lnTo>
                    <a:pt x="592" y="1606"/>
                  </a:lnTo>
                  <a:lnTo>
                    <a:pt x="564" y="1588"/>
                  </a:lnTo>
                  <a:lnTo>
                    <a:pt x="538" y="1571"/>
                  </a:lnTo>
                  <a:lnTo>
                    <a:pt x="512" y="1552"/>
                  </a:lnTo>
                  <a:lnTo>
                    <a:pt x="488" y="1532"/>
                  </a:lnTo>
                  <a:lnTo>
                    <a:pt x="463" y="1511"/>
                  </a:lnTo>
                  <a:lnTo>
                    <a:pt x="440" y="1489"/>
                  </a:lnTo>
                  <a:lnTo>
                    <a:pt x="439" y="1486"/>
                  </a:lnTo>
                  <a:lnTo>
                    <a:pt x="436" y="1483"/>
                  </a:lnTo>
                  <a:lnTo>
                    <a:pt x="435" y="1482"/>
                  </a:lnTo>
                  <a:lnTo>
                    <a:pt x="432" y="1479"/>
                  </a:lnTo>
                  <a:lnTo>
                    <a:pt x="435" y="1476"/>
                  </a:lnTo>
                  <a:lnTo>
                    <a:pt x="438" y="1476"/>
                  </a:lnTo>
                  <a:lnTo>
                    <a:pt x="442" y="1476"/>
                  </a:lnTo>
                  <a:lnTo>
                    <a:pt x="445" y="1476"/>
                  </a:lnTo>
                  <a:lnTo>
                    <a:pt x="449" y="1476"/>
                  </a:lnTo>
                  <a:lnTo>
                    <a:pt x="459" y="1475"/>
                  </a:lnTo>
                  <a:lnTo>
                    <a:pt x="468" y="1475"/>
                  </a:lnTo>
                  <a:lnTo>
                    <a:pt x="474" y="1475"/>
                  </a:lnTo>
                  <a:lnTo>
                    <a:pt x="479" y="1476"/>
                  </a:lnTo>
                  <a:lnTo>
                    <a:pt x="482" y="1477"/>
                  </a:lnTo>
                  <a:lnTo>
                    <a:pt x="487" y="1480"/>
                  </a:lnTo>
                  <a:lnTo>
                    <a:pt x="491" y="1483"/>
                  </a:lnTo>
                  <a:lnTo>
                    <a:pt x="495" y="1486"/>
                  </a:lnTo>
                  <a:lnTo>
                    <a:pt x="505" y="1490"/>
                  </a:lnTo>
                  <a:lnTo>
                    <a:pt x="515" y="1488"/>
                  </a:lnTo>
                  <a:lnTo>
                    <a:pt x="525" y="1479"/>
                  </a:lnTo>
                  <a:lnTo>
                    <a:pt x="535" y="1469"/>
                  </a:lnTo>
                  <a:lnTo>
                    <a:pt x="541" y="1465"/>
                  </a:lnTo>
                  <a:lnTo>
                    <a:pt x="550" y="1460"/>
                  </a:lnTo>
                  <a:lnTo>
                    <a:pt x="560" y="1457"/>
                  </a:lnTo>
                  <a:lnTo>
                    <a:pt x="570" y="1456"/>
                  </a:lnTo>
                  <a:lnTo>
                    <a:pt x="582" y="1453"/>
                  </a:lnTo>
                  <a:lnTo>
                    <a:pt x="592" y="1452"/>
                  </a:lnTo>
                  <a:lnTo>
                    <a:pt x="602" y="1450"/>
                  </a:lnTo>
                  <a:lnTo>
                    <a:pt x="610" y="1447"/>
                  </a:lnTo>
                  <a:lnTo>
                    <a:pt x="615" y="1446"/>
                  </a:lnTo>
                  <a:lnTo>
                    <a:pt x="618" y="1443"/>
                  </a:lnTo>
                  <a:lnTo>
                    <a:pt x="619" y="1441"/>
                  </a:lnTo>
                  <a:lnTo>
                    <a:pt x="620" y="1440"/>
                  </a:lnTo>
                  <a:lnTo>
                    <a:pt x="635" y="1450"/>
                  </a:lnTo>
                  <a:lnTo>
                    <a:pt x="651" y="1460"/>
                  </a:lnTo>
                  <a:lnTo>
                    <a:pt x="665" y="1469"/>
                  </a:lnTo>
                  <a:lnTo>
                    <a:pt x="681" y="1479"/>
                  </a:lnTo>
                  <a:lnTo>
                    <a:pt x="697" y="1486"/>
                  </a:lnTo>
                  <a:lnTo>
                    <a:pt x="713" y="1495"/>
                  </a:lnTo>
                  <a:lnTo>
                    <a:pt x="728" y="1502"/>
                  </a:lnTo>
                  <a:lnTo>
                    <a:pt x="746" y="1509"/>
                  </a:lnTo>
                  <a:lnTo>
                    <a:pt x="762" y="1515"/>
                  </a:lnTo>
                  <a:lnTo>
                    <a:pt x="779" y="1521"/>
                  </a:lnTo>
                  <a:lnTo>
                    <a:pt x="796" y="1526"/>
                  </a:lnTo>
                  <a:lnTo>
                    <a:pt x="813" y="1532"/>
                  </a:lnTo>
                  <a:lnTo>
                    <a:pt x="831" y="1537"/>
                  </a:lnTo>
                  <a:lnTo>
                    <a:pt x="848" y="1541"/>
                  </a:lnTo>
                  <a:lnTo>
                    <a:pt x="865" y="1544"/>
                  </a:lnTo>
                  <a:lnTo>
                    <a:pt x="884" y="1547"/>
                  </a:lnTo>
                  <a:lnTo>
                    <a:pt x="883" y="1528"/>
                  </a:lnTo>
                  <a:lnTo>
                    <a:pt x="864" y="1525"/>
                  </a:lnTo>
                  <a:lnTo>
                    <a:pt x="845" y="1521"/>
                  </a:lnTo>
                  <a:lnTo>
                    <a:pt x="828" y="1516"/>
                  </a:lnTo>
                  <a:lnTo>
                    <a:pt x="809" y="1512"/>
                  </a:lnTo>
                  <a:lnTo>
                    <a:pt x="790" y="1506"/>
                  </a:lnTo>
                  <a:lnTo>
                    <a:pt x="773" y="1501"/>
                  </a:lnTo>
                  <a:lnTo>
                    <a:pt x="756" y="1493"/>
                  </a:lnTo>
                  <a:lnTo>
                    <a:pt x="739" y="1486"/>
                  </a:lnTo>
                  <a:lnTo>
                    <a:pt x="721" y="1477"/>
                  </a:lnTo>
                  <a:lnTo>
                    <a:pt x="704" y="1470"/>
                  </a:lnTo>
                  <a:lnTo>
                    <a:pt x="688" y="1462"/>
                  </a:lnTo>
                  <a:lnTo>
                    <a:pt x="671" y="1452"/>
                  </a:lnTo>
                  <a:lnTo>
                    <a:pt x="655" y="1441"/>
                  </a:lnTo>
                  <a:lnTo>
                    <a:pt x="639" y="1431"/>
                  </a:lnTo>
                  <a:lnTo>
                    <a:pt x="623" y="1420"/>
                  </a:lnTo>
                  <a:lnTo>
                    <a:pt x="609" y="1408"/>
                  </a:lnTo>
                  <a:lnTo>
                    <a:pt x="607" y="1405"/>
                  </a:lnTo>
                  <a:lnTo>
                    <a:pt x="606" y="1403"/>
                  </a:lnTo>
                  <a:lnTo>
                    <a:pt x="605" y="1400"/>
                  </a:lnTo>
                  <a:lnTo>
                    <a:pt x="603" y="1397"/>
                  </a:lnTo>
                  <a:lnTo>
                    <a:pt x="593" y="1384"/>
                  </a:lnTo>
                  <a:lnTo>
                    <a:pt x="584" y="1377"/>
                  </a:lnTo>
                  <a:lnTo>
                    <a:pt x="579" y="1372"/>
                  </a:lnTo>
                  <a:lnTo>
                    <a:pt x="574" y="1361"/>
                  </a:lnTo>
                  <a:lnTo>
                    <a:pt x="573" y="1355"/>
                  </a:lnTo>
                  <a:lnTo>
                    <a:pt x="571" y="1351"/>
                  </a:lnTo>
                  <a:lnTo>
                    <a:pt x="569" y="1348"/>
                  </a:lnTo>
                  <a:lnTo>
                    <a:pt x="564" y="1346"/>
                  </a:lnTo>
                  <a:lnTo>
                    <a:pt x="648" y="1263"/>
                  </a:lnTo>
                  <a:lnTo>
                    <a:pt x="636" y="1249"/>
                  </a:lnTo>
                  <a:lnTo>
                    <a:pt x="541" y="1342"/>
                  </a:lnTo>
                  <a:lnTo>
                    <a:pt x="538" y="1339"/>
                  </a:lnTo>
                  <a:lnTo>
                    <a:pt x="535" y="1335"/>
                  </a:lnTo>
                  <a:lnTo>
                    <a:pt x="533" y="1332"/>
                  </a:lnTo>
                  <a:lnTo>
                    <a:pt x="530" y="1329"/>
                  </a:lnTo>
                  <a:lnTo>
                    <a:pt x="531" y="1323"/>
                  </a:lnTo>
                  <a:lnTo>
                    <a:pt x="533" y="1318"/>
                  </a:lnTo>
                  <a:lnTo>
                    <a:pt x="534" y="1312"/>
                  </a:lnTo>
                  <a:lnTo>
                    <a:pt x="535" y="1306"/>
                  </a:lnTo>
                  <a:lnTo>
                    <a:pt x="535" y="1293"/>
                  </a:lnTo>
                  <a:lnTo>
                    <a:pt x="533" y="1279"/>
                  </a:lnTo>
                  <a:lnTo>
                    <a:pt x="527" y="1263"/>
                  </a:lnTo>
                  <a:lnTo>
                    <a:pt x="517" y="1246"/>
                  </a:lnTo>
                  <a:lnTo>
                    <a:pt x="507" y="1230"/>
                  </a:lnTo>
                  <a:lnTo>
                    <a:pt x="501" y="1220"/>
                  </a:lnTo>
                  <a:lnTo>
                    <a:pt x="498" y="1208"/>
                  </a:lnTo>
                  <a:lnTo>
                    <a:pt x="499" y="1195"/>
                  </a:lnTo>
                  <a:lnTo>
                    <a:pt x="502" y="1182"/>
                  </a:lnTo>
                  <a:lnTo>
                    <a:pt x="504" y="1172"/>
                  </a:lnTo>
                  <a:lnTo>
                    <a:pt x="504" y="1164"/>
                  </a:lnTo>
                  <a:lnTo>
                    <a:pt x="499" y="1152"/>
                  </a:lnTo>
                  <a:lnTo>
                    <a:pt x="494" y="1139"/>
                  </a:lnTo>
                  <a:lnTo>
                    <a:pt x="491" y="1128"/>
                  </a:lnTo>
                  <a:lnTo>
                    <a:pt x="487" y="1118"/>
                  </a:lnTo>
                  <a:lnTo>
                    <a:pt x="481" y="1109"/>
                  </a:lnTo>
                  <a:lnTo>
                    <a:pt x="475" y="1099"/>
                  </a:lnTo>
                  <a:lnTo>
                    <a:pt x="471" y="1086"/>
                  </a:lnTo>
                  <a:lnTo>
                    <a:pt x="471" y="1071"/>
                  </a:lnTo>
                  <a:lnTo>
                    <a:pt x="474" y="1056"/>
                  </a:lnTo>
                  <a:lnTo>
                    <a:pt x="479" y="1043"/>
                  </a:lnTo>
                  <a:lnTo>
                    <a:pt x="485" y="1033"/>
                  </a:lnTo>
                  <a:lnTo>
                    <a:pt x="491" y="1028"/>
                  </a:lnTo>
                  <a:lnTo>
                    <a:pt x="492" y="1027"/>
                  </a:lnTo>
                  <a:lnTo>
                    <a:pt x="495" y="1024"/>
                  </a:lnTo>
                  <a:lnTo>
                    <a:pt x="501" y="1017"/>
                  </a:lnTo>
                  <a:lnTo>
                    <a:pt x="508" y="1007"/>
                  </a:lnTo>
                  <a:lnTo>
                    <a:pt x="517" y="995"/>
                  </a:lnTo>
                  <a:lnTo>
                    <a:pt x="523" y="986"/>
                  </a:lnTo>
                  <a:lnTo>
                    <a:pt x="527" y="976"/>
                  </a:lnTo>
                  <a:lnTo>
                    <a:pt x="531" y="965"/>
                  </a:lnTo>
                  <a:lnTo>
                    <a:pt x="534" y="955"/>
                  </a:lnTo>
                  <a:lnTo>
                    <a:pt x="564" y="955"/>
                  </a:lnTo>
                  <a:lnTo>
                    <a:pt x="569" y="959"/>
                  </a:lnTo>
                  <a:lnTo>
                    <a:pt x="573" y="963"/>
                  </a:lnTo>
                  <a:lnTo>
                    <a:pt x="579" y="969"/>
                  </a:lnTo>
                  <a:lnTo>
                    <a:pt x="584" y="974"/>
                  </a:lnTo>
                  <a:lnTo>
                    <a:pt x="584" y="984"/>
                  </a:lnTo>
                  <a:lnTo>
                    <a:pt x="586" y="994"/>
                  </a:lnTo>
                  <a:lnTo>
                    <a:pt x="587" y="1005"/>
                  </a:lnTo>
                  <a:lnTo>
                    <a:pt x="589" y="1015"/>
                  </a:lnTo>
                  <a:lnTo>
                    <a:pt x="584" y="1018"/>
                  </a:lnTo>
                  <a:lnTo>
                    <a:pt x="580" y="1022"/>
                  </a:lnTo>
                  <a:lnTo>
                    <a:pt x="574" y="1027"/>
                  </a:lnTo>
                  <a:lnTo>
                    <a:pt x="570" y="1031"/>
                  </a:lnTo>
                  <a:lnTo>
                    <a:pt x="566" y="1041"/>
                  </a:lnTo>
                  <a:lnTo>
                    <a:pt x="571" y="1051"/>
                  </a:lnTo>
                  <a:lnTo>
                    <a:pt x="577" y="1057"/>
                  </a:lnTo>
                  <a:lnTo>
                    <a:pt x="582" y="1060"/>
                  </a:lnTo>
                  <a:lnTo>
                    <a:pt x="597" y="1063"/>
                  </a:lnTo>
                  <a:lnTo>
                    <a:pt x="602" y="1077"/>
                  </a:lnTo>
                  <a:lnTo>
                    <a:pt x="607" y="1093"/>
                  </a:lnTo>
                  <a:lnTo>
                    <a:pt x="613" y="1107"/>
                  </a:lnTo>
                  <a:lnTo>
                    <a:pt x="619" y="1122"/>
                  </a:lnTo>
                  <a:lnTo>
                    <a:pt x="626" y="1136"/>
                  </a:lnTo>
                  <a:lnTo>
                    <a:pt x="633" y="1149"/>
                  </a:lnTo>
                  <a:lnTo>
                    <a:pt x="641" y="1164"/>
                  </a:lnTo>
                  <a:lnTo>
                    <a:pt x="649" y="1177"/>
                  </a:lnTo>
                  <a:lnTo>
                    <a:pt x="664" y="1164"/>
                  </a:lnTo>
                  <a:lnTo>
                    <a:pt x="656" y="1152"/>
                  </a:lnTo>
                  <a:lnTo>
                    <a:pt x="649" y="1141"/>
                  </a:lnTo>
                  <a:lnTo>
                    <a:pt x="643" y="1129"/>
                  </a:lnTo>
                  <a:lnTo>
                    <a:pt x="636" y="1116"/>
                  </a:lnTo>
                  <a:lnTo>
                    <a:pt x="632" y="1105"/>
                  </a:lnTo>
                  <a:lnTo>
                    <a:pt x="626" y="1092"/>
                  </a:lnTo>
                  <a:lnTo>
                    <a:pt x="622" y="1079"/>
                  </a:lnTo>
                  <a:lnTo>
                    <a:pt x="618" y="1066"/>
                  </a:lnTo>
                  <a:lnTo>
                    <a:pt x="620" y="1067"/>
                  </a:lnTo>
                  <a:lnTo>
                    <a:pt x="622" y="1067"/>
                  </a:lnTo>
                  <a:lnTo>
                    <a:pt x="625" y="1067"/>
                  </a:lnTo>
                  <a:lnTo>
                    <a:pt x="631" y="1067"/>
                  </a:lnTo>
                  <a:lnTo>
                    <a:pt x="638" y="1067"/>
                  </a:lnTo>
                  <a:lnTo>
                    <a:pt x="645" y="1067"/>
                  </a:lnTo>
                  <a:lnTo>
                    <a:pt x="654" y="1069"/>
                  </a:lnTo>
                  <a:lnTo>
                    <a:pt x="662" y="1069"/>
                  </a:lnTo>
                  <a:lnTo>
                    <a:pt x="671" y="1070"/>
                  </a:lnTo>
                  <a:lnTo>
                    <a:pt x="679" y="1073"/>
                  </a:lnTo>
                  <a:lnTo>
                    <a:pt x="690" y="1080"/>
                  </a:lnTo>
                  <a:lnTo>
                    <a:pt x="700" y="1089"/>
                  </a:lnTo>
                  <a:lnTo>
                    <a:pt x="710" y="1099"/>
                  </a:lnTo>
                  <a:lnTo>
                    <a:pt x="718" y="1107"/>
                  </a:lnTo>
                  <a:lnTo>
                    <a:pt x="726" y="1116"/>
                  </a:lnTo>
                  <a:lnTo>
                    <a:pt x="731" y="1122"/>
                  </a:lnTo>
                  <a:lnTo>
                    <a:pt x="733" y="1123"/>
                  </a:lnTo>
                  <a:lnTo>
                    <a:pt x="746" y="1139"/>
                  </a:lnTo>
                  <a:lnTo>
                    <a:pt x="688" y="1197"/>
                  </a:lnTo>
                  <a:lnTo>
                    <a:pt x="682" y="1188"/>
                  </a:lnTo>
                  <a:lnTo>
                    <a:pt x="675" y="1179"/>
                  </a:lnTo>
                  <a:lnTo>
                    <a:pt x="669" y="1172"/>
                  </a:lnTo>
                  <a:lnTo>
                    <a:pt x="664" y="1164"/>
                  </a:lnTo>
                  <a:lnTo>
                    <a:pt x="649" y="1177"/>
                  </a:lnTo>
                  <a:lnTo>
                    <a:pt x="655" y="1185"/>
                  </a:lnTo>
                  <a:lnTo>
                    <a:pt x="661" y="1192"/>
                  </a:lnTo>
                  <a:lnTo>
                    <a:pt x="668" y="1201"/>
                  </a:lnTo>
                  <a:lnTo>
                    <a:pt x="675" y="1210"/>
                  </a:lnTo>
                  <a:lnTo>
                    <a:pt x="636" y="1249"/>
                  </a:lnTo>
                  <a:lnTo>
                    <a:pt x="648" y="1263"/>
                  </a:lnTo>
                  <a:lnTo>
                    <a:pt x="687" y="1224"/>
                  </a:lnTo>
                  <a:lnTo>
                    <a:pt x="690" y="1227"/>
                  </a:lnTo>
                  <a:lnTo>
                    <a:pt x="692" y="1228"/>
                  </a:lnTo>
                  <a:lnTo>
                    <a:pt x="694" y="1231"/>
                  </a:lnTo>
                  <a:lnTo>
                    <a:pt x="697" y="1234"/>
                  </a:lnTo>
                  <a:lnTo>
                    <a:pt x="707" y="1244"/>
                  </a:lnTo>
                  <a:lnTo>
                    <a:pt x="718" y="1254"/>
                  </a:lnTo>
                  <a:lnTo>
                    <a:pt x="730" y="1263"/>
                  </a:lnTo>
                  <a:lnTo>
                    <a:pt x="741" y="1272"/>
                  </a:lnTo>
                  <a:lnTo>
                    <a:pt x="754" y="1280"/>
                  </a:lnTo>
                  <a:lnTo>
                    <a:pt x="766" y="1289"/>
                  </a:lnTo>
                  <a:lnTo>
                    <a:pt x="779" y="1296"/>
                  </a:lnTo>
                  <a:lnTo>
                    <a:pt x="792" y="1303"/>
                  </a:lnTo>
                  <a:lnTo>
                    <a:pt x="793" y="1299"/>
                  </a:lnTo>
                  <a:lnTo>
                    <a:pt x="795" y="1295"/>
                  </a:lnTo>
                  <a:lnTo>
                    <a:pt x="798" y="1290"/>
                  </a:lnTo>
                  <a:lnTo>
                    <a:pt x="800" y="1286"/>
                  </a:lnTo>
                  <a:lnTo>
                    <a:pt x="787" y="1279"/>
                  </a:lnTo>
                  <a:lnTo>
                    <a:pt x="776" y="1272"/>
                  </a:lnTo>
                  <a:lnTo>
                    <a:pt x="764" y="1264"/>
                  </a:lnTo>
                  <a:lnTo>
                    <a:pt x="753" y="1257"/>
                  </a:lnTo>
                  <a:lnTo>
                    <a:pt x="741" y="1249"/>
                  </a:lnTo>
                  <a:lnTo>
                    <a:pt x="731" y="1240"/>
                  </a:lnTo>
                  <a:lnTo>
                    <a:pt x="720" y="1230"/>
                  </a:lnTo>
                  <a:lnTo>
                    <a:pt x="710" y="1220"/>
                  </a:lnTo>
                  <a:lnTo>
                    <a:pt x="707" y="1217"/>
                  </a:lnTo>
                  <a:lnTo>
                    <a:pt x="705" y="1215"/>
                  </a:lnTo>
                  <a:lnTo>
                    <a:pt x="703" y="1213"/>
                  </a:lnTo>
                  <a:lnTo>
                    <a:pt x="700" y="1210"/>
                  </a:lnTo>
                  <a:lnTo>
                    <a:pt x="842" y="1069"/>
                  </a:lnTo>
                  <a:lnTo>
                    <a:pt x="836" y="1067"/>
                  </a:lnTo>
                  <a:lnTo>
                    <a:pt x="832" y="1066"/>
                  </a:lnTo>
                  <a:lnTo>
                    <a:pt x="826" y="1066"/>
                  </a:lnTo>
                  <a:lnTo>
                    <a:pt x="821" y="1064"/>
                  </a:lnTo>
                  <a:lnTo>
                    <a:pt x="773" y="1110"/>
                  </a:lnTo>
                  <a:lnTo>
                    <a:pt x="775" y="1094"/>
                  </a:lnTo>
                  <a:lnTo>
                    <a:pt x="773" y="1079"/>
                  </a:lnTo>
                  <a:lnTo>
                    <a:pt x="772" y="1067"/>
                  </a:lnTo>
                  <a:lnTo>
                    <a:pt x="772" y="1063"/>
                  </a:lnTo>
                  <a:lnTo>
                    <a:pt x="798" y="1053"/>
                  </a:lnTo>
                  <a:lnTo>
                    <a:pt x="766" y="1043"/>
                  </a:lnTo>
                  <a:lnTo>
                    <a:pt x="740" y="1030"/>
                  </a:lnTo>
                  <a:lnTo>
                    <a:pt x="718" y="1014"/>
                  </a:lnTo>
                  <a:lnTo>
                    <a:pt x="701" y="997"/>
                  </a:lnTo>
                  <a:lnTo>
                    <a:pt x="688" y="979"/>
                  </a:lnTo>
                  <a:lnTo>
                    <a:pt x="677" y="963"/>
                  </a:lnTo>
                  <a:lnTo>
                    <a:pt x="668" y="948"/>
                  </a:lnTo>
                  <a:lnTo>
                    <a:pt x="661" y="933"/>
                  </a:lnTo>
                  <a:lnTo>
                    <a:pt x="649" y="903"/>
                  </a:lnTo>
                  <a:lnTo>
                    <a:pt x="645" y="870"/>
                  </a:lnTo>
                  <a:lnTo>
                    <a:pt x="642" y="841"/>
                  </a:lnTo>
                  <a:lnTo>
                    <a:pt x="642" y="830"/>
                  </a:lnTo>
                  <a:lnTo>
                    <a:pt x="641" y="831"/>
                  </a:lnTo>
                  <a:lnTo>
                    <a:pt x="638" y="834"/>
                  </a:lnTo>
                  <a:lnTo>
                    <a:pt x="631" y="837"/>
                  </a:lnTo>
                  <a:lnTo>
                    <a:pt x="623" y="842"/>
                  </a:lnTo>
                  <a:lnTo>
                    <a:pt x="626" y="835"/>
                  </a:lnTo>
                  <a:lnTo>
                    <a:pt x="631" y="827"/>
                  </a:lnTo>
                  <a:lnTo>
                    <a:pt x="633" y="819"/>
                  </a:lnTo>
                  <a:lnTo>
                    <a:pt x="636" y="812"/>
                  </a:lnTo>
                  <a:lnTo>
                    <a:pt x="638" y="798"/>
                  </a:lnTo>
                  <a:lnTo>
                    <a:pt x="639" y="783"/>
                  </a:lnTo>
                  <a:lnTo>
                    <a:pt x="642" y="769"/>
                  </a:lnTo>
                  <a:lnTo>
                    <a:pt x="646" y="756"/>
                  </a:lnTo>
                  <a:lnTo>
                    <a:pt x="639" y="768"/>
                  </a:lnTo>
                  <a:lnTo>
                    <a:pt x="632" y="781"/>
                  </a:lnTo>
                  <a:lnTo>
                    <a:pt x="626" y="794"/>
                  </a:lnTo>
                  <a:lnTo>
                    <a:pt x="619" y="805"/>
                  </a:lnTo>
                  <a:lnTo>
                    <a:pt x="613" y="819"/>
                  </a:lnTo>
                  <a:lnTo>
                    <a:pt x="609" y="832"/>
                  </a:lnTo>
                  <a:lnTo>
                    <a:pt x="603" y="845"/>
                  </a:lnTo>
                  <a:lnTo>
                    <a:pt x="599" y="860"/>
                  </a:lnTo>
                  <a:lnTo>
                    <a:pt x="592" y="864"/>
                  </a:lnTo>
                  <a:lnTo>
                    <a:pt x="584" y="868"/>
                  </a:lnTo>
                  <a:lnTo>
                    <a:pt x="579" y="871"/>
                  </a:lnTo>
                  <a:lnTo>
                    <a:pt x="574" y="873"/>
                  </a:lnTo>
                  <a:lnTo>
                    <a:pt x="569" y="876"/>
                  </a:lnTo>
                  <a:lnTo>
                    <a:pt x="561" y="881"/>
                  </a:lnTo>
                  <a:lnTo>
                    <a:pt x="553" y="889"/>
                  </a:lnTo>
                  <a:lnTo>
                    <a:pt x="544" y="897"/>
                  </a:lnTo>
                  <a:lnTo>
                    <a:pt x="535" y="906"/>
                  </a:lnTo>
                  <a:lnTo>
                    <a:pt x="527" y="916"/>
                  </a:lnTo>
                  <a:lnTo>
                    <a:pt x="520" y="923"/>
                  </a:lnTo>
                  <a:lnTo>
                    <a:pt x="514" y="930"/>
                  </a:lnTo>
                  <a:lnTo>
                    <a:pt x="512" y="932"/>
                  </a:lnTo>
                  <a:lnTo>
                    <a:pt x="511" y="933"/>
                  </a:lnTo>
                  <a:lnTo>
                    <a:pt x="510" y="935"/>
                  </a:lnTo>
                  <a:lnTo>
                    <a:pt x="508" y="936"/>
                  </a:lnTo>
                  <a:lnTo>
                    <a:pt x="435" y="936"/>
                  </a:lnTo>
                  <a:lnTo>
                    <a:pt x="432" y="955"/>
                  </a:lnTo>
                  <a:lnTo>
                    <a:pt x="491" y="955"/>
                  </a:lnTo>
                  <a:lnTo>
                    <a:pt x="485" y="963"/>
                  </a:lnTo>
                  <a:lnTo>
                    <a:pt x="479" y="969"/>
                  </a:lnTo>
                  <a:lnTo>
                    <a:pt x="475" y="975"/>
                  </a:lnTo>
                  <a:lnTo>
                    <a:pt x="474" y="976"/>
                  </a:lnTo>
                  <a:lnTo>
                    <a:pt x="478" y="1010"/>
                  </a:lnTo>
                  <a:lnTo>
                    <a:pt x="442" y="1067"/>
                  </a:lnTo>
                  <a:lnTo>
                    <a:pt x="420" y="1070"/>
                  </a:lnTo>
                  <a:lnTo>
                    <a:pt x="404" y="1057"/>
                  </a:lnTo>
                  <a:lnTo>
                    <a:pt x="403" y="1043"/>
                  </a:lnTo>
                  <a:lnTo>
                    <a:pt x="400" y="1027"/>
                  </a:lnTo>
                  <a:lnTo>
                    <a:pt x="399" y="1012"/>
                  </a:lnTo>
                  <a:lnTo>
                    <a:pt x="397" y="998"/>
                  </a:lnTo>
                  <a:lnTo>
                    <a:pt x="379" y="999"/>
                  </a:lnTo>
                  <a:lnTo>
                    <a:pt x="380" y="1012"/>
                  </a:lnTo>
                  <a:lnTo>
                    <a:pt x="381" y="1024"/>
                  </a:lnTo>
                  <a:lnTo>
                    <a:pt x="383" y="1037"/>
                  </a:lnTo>
                  <a:lnTo>
                    <a:pt x="384" y="1048"/>
                  </a:lnTo>
                  <a:lnTo>
                    <a:pt x="377" y="1050"/>
                  </a:lnTo>
                  <a:lnTo>
                    <a:pt x="368" y="1053"/>
                  </a:lnTo>
                  <a:lnTo>
                    <a:pt x="357" y="1057"/>
                  </a:lnTo>
                  <a:lnTo>
                    <a:pt x="344" y="1063"/>
                  </a:lnTo>
                  <a:lnTo>
                    <a:pt x="330" y="1071"/>
                  </a:lnTo>
                  <a:lnTo>
                    <a:pt x="319" y="1083"/>
                  </a:lnTo>
                  <a:lnTo>
                    <a:pt x="311" y="1096"/>
                  </a:lnTo>
                  <a:lnTo>
                    <a:pt x="305" y="1109"/>
                  </a:lnTo>
                  <a:lnTo>
                    <a:pt x="301" y="1123"/>
                  </a:lnTo>
                  <a:lnTo>
                    <a:pt x="299" y="1136"/>
                  </a:lnTo>
                  <a:lnTo>
                    <a:pt x="298" y="1151"/>
                  </a:lnTo>
                  <a:lnTo>
                    <a:pt x="298" y="1164"/>
                  </a:lnTo>
                  <a:lnTo>
                    <a:pt x="295" y="1181"/>
                  </a:lnTo>
                  <a:lnTo>
                    <a:pt x="289" y="1188"/>
                  </a:lnTo>
                  <a:lnTo>
                    <a:pt x="283" y="1188"/>
                  </a:lnTo>
                  <a:lnTo>
                    <a:pt x="281" y="1188"/>
                  </a:lnTo>
                  <a:lnTo>
                    <a:pt x="275" y="1185"/>
                  </a:lnTo>
                  <a:lnTo>
                    <a:pt x="268" y="1182"/>
                  </a:lnTo>
                  <a:lnTo>
                    <a:pt x="262" y="1179"/>
                  </a:lnTo>
                  <a:lnTo>
                    <a:pt x="255" y="1178"/>
                  </a:lnTo>
                  <a:lnTo>
                    <a:pt x="245" y="1138"/>
                  </a:lnTo>
                  <a:lnTo>
                    <a:pt x="236" y="1097"/>
                  </a:lnTo>
                  <a:lnTo>
                    <a:pt x="229" y="1056"/>
                  </a:lnTo>
                  <a:lnTo>
                    <a:pt x="224" y="1012"/>
                  </a:lnTo>
                  <a:lnTo>
                    <a:pt x="206" y="1012"/>
                  </a:lnTo>
                  <a:lnTo>
                    <a:pt x="210" y="1054"/>
                  </a:lnTo>
                  <a:lnTo>
                    <a:pt x="216" y="1096"/>
                  </a:lnTo>
                  <a:lnTo>
                    <a:pt x="224" y="1136"/>
                  </a:lnTo>
                  <a:lnTo>
                    <a:pt x="235" y="1177"/>
                  </a:lnTo>
                  <a:lnTo>
                    <a:pt x="222" y="1178"/>
                  </a:lnTo>
                  <a:lnTo>
                    <a:pt x="209" y="1181"/>
                  </a:lnTo>
                  <a:lnTo>
                    <a:pt x="197" y="1185"/>
                  </a:lnTo>
                  <a:lnTo>
                    <a:pt x="187" y="1188"/>
                  </a:lnTo>
                  <a:lnTo>
                    <a:pt x="178" y="1192"/>
                  </a:lnTo>
                  <a:lnTo>
                    <a:pt x="171" y="1197"/>
                  </a:lnTo>
                  <a:lnTo>
                    <a:pt x="167" y="1198"/>
                  </a:lnTo>
                  <a:lnTo>
                    <a:pt x="165" y="1200"/>
                  </a:lnTo>
                  <a:lnTo>
                    <a:pt x="158" y="1197"/>
                  </a:lnTo>
                  <a:lnTo>
                    <a:pt x="150" y="1197"/>
                  </a:lnTo>
                  <a:lnTo>
                    <a:pt x="138" y="1200"/>
                  </a:lnTo>
                  <a:lnTo>
                    <a:pt x="128" y="1204"/>
                  </a:lnTo>
                  <a:lnTo>
                    <a:pt x="118" y="1208"/>
                  </a:lnTo>
                  <a:lnTo>
                    <a:pt x="109" y="1213"/>
                  </a:lnTo>
                  <a:lnTo>
                    <a:pt x="103" y="1215"/>
                  </a:lnTo>
                  <a:lnTo>
                    <a:pt x="101" y="1217"/>
                  </a:lnTo>
                  <a:lnTo>
                    <a:pt x="108" y="1250"/>
                  </a:lnTo>
                  <a:lnTo>
                    <a:pt x="132" y="1238"/>
                  </a:lnTo>
                  <a:lnTo>
                    <a:pt x="151" y="1250"/>
                  </a:lnTo>
                  <a:lnTo>
                    <a:pt x="152" y="1251"/>
                  </a:lnTo>
                  <a:lnTo>
                    <a:pt x="157" y="1256"/>
                  </a:lnTo>
                  <a:lnTo>
                    <a:pt x="164" y="1260"/>
                  </a:lnTo>
                  <a:lnTo>
                    <a:pt x="171" y="1267"/>
                  </a:lnTo>
                  <a:lnTo>
                    <a:pt x="180" y="1274"/>
                  </a:lnTo>
                  <a:lnTo>
                    <a:pt x="188" y="1283"/>
                  </a:lnTo>
                  <a:lnTo>
                    <a:pt x="197" y="1290"/>
                  </a:lnTo>
                  <a:lnTo>
                    <a:pt x="204" y="1296"/>
                  </a:lnTo>
                  <a:lnTo>
                    <a:pt x="213" y="1308"/>
                  </a:lnTo>
                  <a:lnTo>
                    <a:pt x="213" y="1319"/>
                  </a:lnTo>
                  <a:lnTo>
                    <a:pt x="211" y="1332"/>
                  </a:lnTo>
                  <a:lnTo>
                    <a:pt x="216" y="1346"/>
                  </a:lnTo>
                  <a:lnTo>
                    <a:pt x="223" y="1358"/>
                  </a:lnTo>
                  <a:lnTo>
                    <a:pt x="230" y="1365"/>
                  </a:lnTo>
                  <a:lnTo>
                    <a:pt x="237" y="1369"/>
                  </a:lnTo>
                  <a:lnTo>
                    <a:pt x="247" y="1371"/>
                  </a:lnTo>
                  <a:lnTo>
                    <a:pt x="253" y="1371"/>
                  </a:lnTo>
                  <a:lnTo>
                    <a:pt x="259" y="1372"/>
                  </a:lnTo>
                  <a:lnTo>
                    <a:pt x="266" y="1372"/>
                  </a:lnTo>
                  <a:lnTo>
                    <a:pt x="273" y="1375"/>
                  </a:lnTo>
                  <a:lnTo>
                    <a:pt x="279" y="1377"/>
                  </a:lnTo>
                  <a:lnTo>
                    <a:pt x="286" y="1381"/>
                  </a:lnTo>
                  <a:lnTo>
                    <a:pt x="292" y="1385"/>
                  </a:lnTo>
                  <a:lnTo>
                    <a:pt x="298" y="1390"/>
                  </a:lnTo>
                  <a:lnTo>
                    <a:pt x="308" y="1405"/>
                  </a:lnTo>
                  <a:lnTo>
                    <a:pt x="314" y="1426"/>
                  </a:lnTo>
                  <a:lnTo>
                    <a:pt x="318" y="1443"/>
                  </a:lnTo>
                  <a:lnTo>
                    <a:pt x="319" y="1450"/>
                  </a:lnTo>
                  <a:lnTo>
                    <a:pt x="321" y="1450"/>
                  </a:lnTo>
                  <a:lnTo>
                    <a:pt x="325" y="1452"/>
                  </a:lnTo>
                  <a:lnTo>
                    <a:pt x="331" y="1453"/>
                  </a:lnTo>
                  <a:lnTo>
                    <a:pt x="340" y="1454"/>
                  </a:lnTo>
                  <a:lnTo>
                    <a:pt x="348" y="1457"/>
                  </a:lnTo>
                  <a:lnTo>
                    <a:pt x="355" y="1459"/>
                  </a:lnTo>
                  <a:lnTo>
                    <a:pt x="364" y="1462"/>
                  </a:lnTo>
                  <a:lnTo>
                    <a:pt x="370" y="1465"/>
                  </a:lnTo>
                  <a:lnTo>
                    <a:pt x="376" y="1467"/>
                  </a:lnTo>
                  <a:lnTo>
                    <a:pt x="383" y="1470"/>
                  </a:lnTo>
                  <a:lnTo>
                    <a:pt x="391" y="1472"/>
                  </a:lnTo>
                  <a:lnTo>
                    <a:pt x="402" y="1475"/>
                  </a:lnTo>
                  <a:lnTo>
                    <a:pt x="403" y="1476"/>
                  </a:lnTo>
                  <a:lnTo>
                    <a:pt x="404" y="1476"/>
                  </a:lnTo>
                  <a:lnTo>
                    <a:pt x="404" y="1477"/>
                  </a:lnTo>
                  <a:lnTo>
                    <a:pt x="406" y="1479"/>
                  </a:lnTo>
                  <a:lnTo>
                    <a:pt x="288" y="1597"/>
                  </a:lnTo>
                  <a:lnTo>
                    <a:pt x="259" y="1564"/>
                  </a:lnTo>
                  <a:lnTo>
                    <a:pt x="230" y="1529"/>
                  </a:lnTo>
                  <a:lnTo>
                    <a:pt x="204" y="1495"/>
                  </a:lnTo>
                  <a:lnTo>
                    <a:pt x="181" y="1459"/>
                  </a:lnTo>
                  <a:lnTo>
                    <a:pt x="158" y="1421"/>
                  </a:lnTo>
                  <a:lnTo>
                    <a:pt x="138" y="1384"/>
                  </a:lnTo>
                  <a:lnTo>
                    <a:pt x="119" y="1344"/>
                  </a:lnTo>
                  <a:lnTo>
                    <a:pt x="102" y="1305"/>
                  </a:lnTo>
                  <a:lnTo>
                    <a:pt x="88" y="1264"/>
                  </a:lnTo>
                  <a:lnTo>
                    <a:pt x="75" y="1223"/>
                  </a:lnTo>
                  <a:lnTo>
                    <a:pt x="63" y="1181"/>
                  </a:lnTo>
                  <a:lnTo>
                    <a:pt x="53" y="1138"/>
                  </a:lnTo>
                  <a:lnTo>
                    <a:pt x="46" y="1096"/>
                  </a:lnTo>
                  <a:lnTo>
                    <a:pt x="42" y="1051"/>
                  </a:lnTo>
                  <a:lnTo>
                    <a:pt x="39" y="1008"/>
                  </a:lnTo>
                  <a:lnTo>
                    <a:pt x="37" y="963"/>
                  </a:lnTo>
                  <a:lnTo>
                    <a:pt x="37" y="961"/>
                  </a:lnTo>
                  <a:lnTo>
                    <a:pt x="37" y="959"/>
                  </a:lnTo>
                  <a:lnTo>
                    <a:pt x="37" y="956"/>
                  </a:lnTo>
                  <a:lnTo>
                    <a:pt x="37" y="955"/>
                  </a:lnTo>
                  <a:lnTo>
                    <a:pt x="204" y="955"/>
                  </a:lnTo>
                  <a:lnTo>
                    <a:pt x="204" y="956"/>
                  </a:lnTo>
                  <a:lnTo>
                    <a:pt x="204" y="959"/>
                  </a:lnTo>
                  <a:lnTo>
                    <a:pt x="204" y="961"/>
                  </a:lnTo>
                  <a:lnTo>
                    <a:pt x="204" y="963"/>
                  </a:lnTo>
                  <a:lnTo>
                    <a:pt x="204" y="975"/>
                  </a:lnTo>
                  <a:lnTo>
                    <a:pt x="206" y="988"/>
                  </a:lnTo>
                  <a:lnTo>
                    <a:pt x="206" y="1001"/>
                  </a:lnTo>
                  <a:lnTo>
                    <a:pt x="206" y="1012"/>
                  </a:lnTo>
                  <a:lnTo>
                    <a:pt x="224" y="1012"/>
                  </a:lnTo>
                  <a:lnTo>
                    <a:pt x="224" y="1001"/>
                  </a:lnTo>
                  <a:lnTo>
                    <a:pt x="224" y="988"/>
                  </a:lnTo>
                  <a:lnTo>
                    <a:pt x="223" y="975"/>
                  </a:lnTo>
                  <a:lnTo>
                    <a:pt x="223" y="963"/>
                  </a:lnTo>
                  <a:lnTo>
                    <a:pt x="223" y="961"/>
                  </a:lnTo>
                  <a:lnTo>
                    <a:pt x="223" y="959"/>
                  </a:lnTo>
                  <a:lnTo>
                    <a:pt x="223" y="956"/>
                  </a:lnTo>
                  <a:lnTo>
                    <a:pt x="223" y="955"/>
                  </a:lnTo>
                  <a:lnTo>
                    <a:pt x="379" y="955"/>
                  </a:lnTo>
                  <a:lnTo>
                    <a:pt x="377" y="956"/>
                  </a:lnTo>
                  <a:lnTo>
                    <a:pt x="377" y="959"/>
                  </a:lnTo>
                  <a:lnTo>
                    <a:pt x="377" y="961"/>
                  </a:lnTo>
                  <a:lnTo>
                    <a:pt x="377" y="963"/>
                  </a:lnTo>
                  <a:lnTo>
                    <a:pt x="377" y="972"/>
                  </a:lnTo>
                  <a:lnTo>
                    <a:pt x="379" y="981"/>
                  </a:lnTo>
                  <a:lnTo>
                    <a:pt x="379" y="991"/>
                  </a:lnTo>
                  <a:lnTo>
                    <a:pt x="379" y="999"/>
                  </a:lnTo>
                  <a:lnTo>
                    <a:pt x="397" y="998"/>
                  </a:lnTo>
                  <a:lnTo>
                    <a:pt x="397" y="989"/>
                  </a:lnTo>
                  <a:lnTo>
                    <a:pt x="397" y="981"/>
                  </a:lnTo>
                  <a:lnTo>
                    <a:pt x="397" y="972"/>
                  </a:lnTo>
                  <a:lnTo>
                    <a:pt x="397" y="963"/>
                  </a:lnTo>
                  <a:lnTo>
                    <a:pt x="397" y="961"/>
                  </a:lnTo>
                  <a:lnTo>
                    <a:pt x="397" y="959"/>
                  </a:lnTo>
                  <a:lnTo>
                    <a:pt x="397" y="956"/>
                  </a:lnTo>
                  <a:lnTo>
                    <a:pt x="397" y="955"/>
                  </a:lnTo>
                  <a:lnTo>
                    <a:pt x="432" y="955"/>
                  </a:lnTo>
                  <a:lnTo>
                    <a:pt x="435" y="936"/>
                  </a:lnTo>
                  <a:lnTo>
                    <a:pt x="397" y="936"/>
                  </a:lnTo>
                  <a:lnTo>
                    <a:pt x="402" y="884"/>
                  </a:lnTo>
                  <a:lnTo>
                    <a:pt x="412" y="834"/>
                  </a:lnTo>
                  <a:lnTo>
                    <a:pt x="426" y="783"/>
                  </a:lnTo>
                  <a:lnTo>
                    <a:pt x="443" y="736"/>
                  </a:lnTo>
                  <a:lnTo>
                    <a:pt x="466" y="690"/>
                  </a:lnTo>
                  <a:lnTo>
                    <a:pt x="494" y="647"/>
                  </a:lnTo>
                  <a:lnTo>
                    <a:pt x="524" y="605"/>
                  </a:lnTo>
                  <a:lnTo>
                    <a:pt x="559" y="566"/>
                  </a:lnTo>
                  <a:lnTo>
                    <a:pt x="679" y="687"/>
                  </a:lnTo>
                  <a:lnTo>
                    <a:pt x="682" y="683"/>
                  </a:lnTo>
                  <a:lnTo>
                    <a:pt x="685" y="678"/>
                  </a:lnTo>
                  <a:lnTo>
                    <a:pt x="688" y="675"/>
                  </a:lnTo>
                  <a:lnTo>
                    <a:pt x="691" y="671"/>
                  </a:lnTo>
                  <a:lnTo>
                    <a:pt x="571" y="552"/>
                  </a:lnTo>
                  <a:lnTo>
                    <a:pt x="587" y="537"/>
                  </a:lnTo>
                  <a:lnTo>
                    <a:pt x="603" y="524"/>
                  </a:lnTo>
                  <a:lnTo>
                    <a:pt x="619" y="511"/>
                  </a:lnTo>
                  <a:lnTo>
                    <a:pt x="635" y="500"/>
                  </a:lnTo>
                  <a:lnTo>
                    <a:pt x="652" y="488"/>
                  </a:lnTo>
                  <a:lnTo>
                    <a:pt x="669" y="477"/>
                  </a:lnTo>
                  <a:lnTo>
                    <a:pt x="687" y="467"/>
                  </a:lnTo>
                  <a:lnTo>
                    <a:pt x="704" y="457"/>
                  </a:lnTo>
                  <a:lnTo>
                    <a:pt x="723" y="448"/>
                  </a:lnTo>
                  <a:lnTo>
                    <a:pt x="741" y="439"/>
                  </a:lnTo>
                  <a:lnTo>
                    <a:pt x="760" y="432"/>
                  </a:lnTo>
                  <a:lnTo>
                    <a:pt x="779" y="425"/>
                  </a:lnTo>
                  <a:lnTo>
                    <a:pt x="798" y="419"/>
                  </a:lnTo>
                  <a:lnTo>
                    <a:pt x="818" y="413"/>
                  </a:lnTo>
                  <a:lnTo>
                    <a:pt x="836" y="409"/>
                  </a:lnTo>
                  <a:lnTo>
                    <a:pt x="857" y="405"/>
                  </a:lnTo>
                  <a:lnTo>
                    <a:pt x="857" y="385"/>
                  </a:lnTo>
                  <a:lnTo>
                    <a:pt x="844" y="387"/>
                  </a:lnTo>
                  <a:lnTo>
                    <a:pt x="829" y="390"/>
                  </a:lnTo>
                  <a:lnTo>
                    <a:pt x="816" y="393"/>
                  </a:lnTo>
                  <a:lnTo>
                    <a:pt x="803" y="398"/>
                  </a:lnTo>
                  <a:lnTo>
                    <a:pt x="790" y="402"/>
                  </a:lnTo>
                  <a:lnTo>
                    <a:pt x="777" y="406"/>
                  </a:lnTo>
                  <a:lnTo>
                    <a:pt x="764" y="411"/>
                  </a:lnTo>
                  <a:lnTo>
                    <a:pt x="751" y="415"/>
                  </a:lnTo>
                  <a:lnTo>
                    <a:pt x="734" y="426"/>
                  </a:lnTo>
                  <a:lnTo>
                    <a:pt x="715" y="439"/>
                  </a:lnTo>
                  <a:lnTo>
                    <a:pt x="695" y="454"/>
                  </a:lnTo>
                  <a:lnTo>
                    <a:pt x="675" y="465"/>
                  </a:lnTo>
                  <a:lnTo>
                    <a:pt x="656" y="478"/>
                  </a:lnTo>
                  <a:lnTo>
                    <a:pt x="639" y="488"/>
                  </a:lnTo>
                  <a:lnTo>
                    <a:pt x="626" y="495"/>
                  </a:lnTo>
                  <a:lnTo>
                    <a:pt x="616" y="500"/>
                  </a:lnTo>
                  <a:lnTo>
                    <a:pt x="610" y="501"/>
                  </a:lnTo>
                  <a:lnTo>
                    <a:pt x="606" y="503"/>
                  </a:lnTo>
                  <a:lnTo>
                    <a:pt x="602" y="504"/>
                  </a:lnTo>
                  <a:lnTo>
                    <a:pt x="596" y="506"/>
                  </a:lnTo>
                  <a:lnTo>
                    <a:pt x="586" y="513"/>
                  </a:lnTo>
                  <a:lnTo>
                    <a:pt x="577" y="521"/>
                  </a:lnTo>
                  <a:lnTo>
                    <a:pt x="569" y="530"/>
                  </a:lnTo>
                  <a:lnTo>
                    <a:pt x="559" y="539"/>
                  </a:lnTo>
                  <a:lnTo>
                    <a:pt x="554" y="534"/>
                  </a:lnTo>
                  <a:lnTo>
                    <a:pt x="540" y="547"/>
                  </a:lnTo>
                  <a:lnTo>
                    <a:pt x="546" y="553"/>
                  </a:lnTo>
                  <a:lnTo>
                    <a:pt x="511" y="592"/>
                  </a:lnTo>
                  <a:lnTo>
                    <a:pt x="479" y="634"/>
                  </a:lnTo>
                  <a:lnTo>
                    <a:pt x="452" y="678"/>
                  </a:lnTo>
                  <a:lnTo>
                    <a:pt x="427" y="726"/>
                  </a:lnTo>
                  <a:lnTo>
                    <a:pt x="409" y="776"/>
                  </a:lnTo>
                  <a:lnTo>
                    <a:pt x="394" y="828"/>
                  </a:lnTo>
                  <a:lnTo>
                    <a:pt x="384" y="881"/>
                  </a:lnTo>
                  <a:lnTo>
                    <a:pt x="379" y="936"/>
                  </a:lnTo>
                  <a:lnTo>
                    <a:pt x="224" y="936"/>
                  </a:lnTo>
                  <a:lnTo>
                    <a:pt x="230" y="867"/>
                  </a:lnTo>
                  <a:lnTo>
                    <a:pt x="242" y="799"/>
                  </a:lnTo>
                  <a:lnTo>
                    <a:pt x="259" y="733"/>
                  </a:lnTo>
                  <a:lnTo>
                    <a:pt x="283" y="670"/>
                  </a:lnTo>
                  <a:lnTo>
                    <a:pt x="314" y="609"/>
                  </a:lnTo>
                  <a:lnTo>
                    <a:pt x="348" y="550"/>
                  </a:lnTo>
                  <a:lnTo>
                    <a:pt x="390" y="495"/>
                  </a:lnTo>
                  <a:lnTo>
                    <a:pt x="436" y="444"/>
                  </a:lnTo>
                  <a:lnTo>
                    <a:pt x="468" y="475"/>
                  </a:lnTo>
                  <a:lnTo>
                    <a:pt x="472" y="470"/>
                  </a:lnTo>
                  <a:lnTo>
                    <a:pt x="479" y="459"/>
                  </a:lnTo>
                  <a:lnTo>
                    <a:pt x="449" y="429"/>
                  </a:lnTo>
                  <a:lnTo>
                    <a:pt x="459" y="421"/>
                  </a:lnTo>
                  <a:lnTo>
                    <a:pt x="469" y="411"/>
                  </a:lnTo>
                  <a:lnTo>
                    <a:pt x="479" y="402"/>
                  </a:lnTo>
                  <a:lnTo>
                    <a:pt x="491" y="393"/>
                  </a:lnTo>
                  <a:lnTo>
                    <a:pt x="501" y="385"/>
                  </a:lnTo>
                  <a:lnTo>
                    <a:pt x="512" y="376"/>
                  </a:lnTo>
                  <a:lnTo>
                    <a:pt x="523" y="367"/>
                  </a:lnTo>
                  <a:lnTo>
                    <a:pt x="534" y="359"/>
                  </a:lnTo>
                  <a:lnTo>
                    <a:pt x="538" y="350"/>
                  </a:lnTo>
                  <a:lnTo>
                    <a:pt x="543" y="341"/>
                  </a:lnTo>
                  <a:lnTo>
                    <a:pt x="546" y="333"/>
                  </a:lnTo>
                  <a:lnTo>
                    <a:pt x="550" y="326"/>
                  </a:lnTo>
                  <a:lnTo>
                    <a:pt x="535" y="336"/>
                  </a:lnTo>
                  <a:lnTo>
                    <a:pt x="520" y="347"/>
                  </a:lnTo>
                  <a:lnTo>
                    <a:pt x="505" y="357"/>
                  </a:lnTo>
                  <a:lnTo>
                    <a:pt x="491" y="369"/>
                  </a:lnTo>
                  <a:lnTo>
                    <a:pt x="476" y="380"/>
                  </a:lnTo>
                  <a:lnTo>
                    <a:pt x="463" y="392"/>
                  </a:lnTo>
                  <a:lnTo>
                    <a:pt x="449" y="403"/>
                  </a:lnTo>
                  <a:lnTo>
                    <a:pt x="436" y="416"/>
                  </a:lnTo>
                  <a:lnTo>
                    <a:pt x="318" y="298"/>
                  </a:lnTo>
                  <a:lnTo>
                    <a:pt x="345" y="272"/>
                  </a:lnTo>
                  <a:lnTo>
                    <a:pt x="376" y="246"/>
                  </a:lnTo>
                  <a:lnTo>
                    <a:pt x="404" y="223"/>
                  </a:lnTo>
                  <a:lnTo>
                    <a:pt x="435" y="200"/>
                  </a:lnTo>
                  <a:lnTo>
                    <a:pt x="466" y="180"/>
                  </a:lnTo>
                  <a:lnTo>
                    <a:pt x="499" y="160"/>
                  </a:lnTo>
                  <a:lnTo>
                    <a:pt x="531" y="141"/>
                  </a:lnTo>
                  <a:lnTo>
                    <a:pt x="566" y="124"/>
                  </a:lnTo>
                  <a:lnTo>
                    <a:pt x="599" y="110"/>
                  </a:lnTo>
                  <a:lnTo>
                    <a:pt x="635" y="95"/>
                  </a:lnTo>
                  <a:lnTo>
                    <a:pt x="669" y="82"/>
                  </a:lnTo>
                  <a:lnTo>
                    <a:pt x="705" y="71"/>
                  </a:lnTo>
                  <a:lnTo>
                    <a:pt x="741" y="62"/>
                  </a:lnTo>
                  <a:lnTo>
                    <a:pt x="779" y="53"/>
                  </a:lnTo>
                  <a:lnTo>
                    <a:pt x="816" y="48"/>
                  </a:lnTo>
                  <a:lnTo>
                    <a:pt x="854" y="42"/>
                  </a:lnTo>
                  <a:lnTo>
                    <a:pt x="854" y="33"/>
                  </a:lnTo>
                  <a:lnTo>
                    <a:pt x="849" y="4"/>
                  </a:lnTo>
                  <a:lnTo>
                    <a:pt x="786" y="15"/>
                  </a:lnTo>
                  <a:lnTo>
                    <a:pt x="726" y="28"/>
                  </a:lnTo>
                  <a:lnTo>
                    <a:pt x="665" y="45"/>
                  </a:lnTo>
                  <a:lnTo>
                    <a:pt x="607" y="66"/>
                  </a:lnTo>
                  <a:lnTo>
                    <a:pt x="551" y="91"/>
                  </a:lnTo>
                  <a:lnTo>
                    <a:pt x="497" y="120"/>
                  </a:lnTo>
                  <a:lnTo>
                    <a:pt x="443" y="150"/>
                  </a:lnTo>
                  <a:lnTo>
                    <a:pt x="394" y="184"/>
                  </a:lnTo>
                  <a:lnTo>
                    <a:pt x="345" y="222"/>
                  </a:lnTo>
                  <a:lnTo>
                    <a:pt x="301" y="264"/>
                  </a:lnTo>
                  <a:lnTo>
                    <a:pt x="258" y="307"/>
                  </a:lnTo>
                  <a:lnTo>
                    <a:pt x="219" y="351"/>
                  </a:lnTo>
                  <a:lnTo>
                    <a:pt x="181" y="400"/>
                  </a:lnTo>
                  <a:lnTo>
                    <a:pt x="147" y="451"/>
                  </a:lnTo>
                  <a:lnTo>
                    <a:pt x="116" y="504"/>
                  </a:lnTo>
                  <a:lnTo>
                    <a:pt x="89" y="55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0" name="Freeform 36"/>
            <p:cNvSpPr>
              <a:spLocks noChangeAspect="1"/>
            </p:cNvSpPr>
            <p:nvPr/>
          </p:nvSpPr>
          <p:spPr bwMode="auto">
            <a:xfrm>
              <a:off x="1471" y="1413"/>
              <a:ext cx="311" cy="300"/>
            </a:xfrm>
            <a:custGeom>
              <a:avLst/>
              <a:gdLst/>
              <a:ahLst/>
              <a:cxnLst>
                <a:cxn ang="0">
                  <a:pos x="309" y="0"/>
                </a:cxn>
                <a:cxn ang="0">
                  <a:pos x="307" y="2"/>
                </a:cxn>
                <a:cxn ang="0">
                  <a:pos x="301" y="5"/>
                </a:cxn>
                <a:cxn ang="0">
                  <a:pos x="291" y="9"/>
                </a:cxn>
                <a:cxn ang="0">
                  <a:pos x="276" y="15"/>
                </a:cxn>
                <a:cxn ang="0">
                  <a:pos x="260" y="24"/>
                </a:cxn>
                <a:cxn ang="0">
                  <a:pos x="243" y="34"/>
                </a:cxn>
                <a:cxn ang="0">
                  <a:pos x="223" y="45"/>
                </a:cxn>
                <a:cxn ang="0">
                  <a:pos x="203" y="57"/>
                </a:cxn>
                <a:cxn ang="0">
                  <a:pos x="181" y="71"/>
                </a:cxn>
                <a:cxn ang="0">
                  <a:pos x="161" y="85"/>
                </a:cxn>
                <a:cxn ang="0">
                  <a:pos x="141" y="103"/>
                </a:cxn>
                <a:cxn ang="0">
                  <a:pos x="122" y="120"/>
                </a:cxn>
                <a:cxn ang="0">
                  <a:pos x="105" y="137"/>
                </a:cxn>
                <a:cxn ang="0">
                  <a:pos x="89" y="157"/>
                </a:cxn>
                <a:cxn ang="0">
                  <a:pos x="78" y="178"/>
                </a:cxn>
                <a:cxn ang="0">
                  <a:pos x="69" y="198"/>
                </a:cxn>
                <a:cxn ang="0">
                  <a:pos x="68" y="201"/>
                </a:cxn>
                <a:cxn ang="0">
                  <a:pos x="62" y="209"/>
                </a:cxn>
                <a:cxn ang="0">
                  <a:pos x="53" y="224"/>
                </a:cxn>
                <a:cxn ang="0">
                  <a:pos x="43" y="239"/>
                </a:cxn>
                <a:cxn ang="0">
                  <a:pos x="32" y="257"/>
                </a:cxn>
                <a:cxn ang="0">
                  <a:pos x="20" y="275"/>
                </a:cxn>
                <a:cxn ang="0">
                  <a:pos x="8" y="291"/>
                </a:cxn>
                <a:cxn ang="0">
                  <a:pos x="0" y="306"/>
                </a:cxn>
                <a:cxn ang="0">
                  <a:pos x="4" y="304"/>
                </a:cxn>
                <a:cxn ang="0">
                  <a:pos x="14" y="299"/>
                </a:cxn>
                <a:cxn ang="0">
                  <a:pos x="29" y="290"/>
                </a:cxn>
                <a:cxn ang="0">
                  <a:pos x="47" y="278"/>
                </a:cxn>
                <a:cxn ang="0">
                  <a:pos x="69" y="264"/>
                </a:cxn>
                <a:cxn ang="0">
                  <a:pos x="92" y="248"/>
                </a:cxn>
                <a:cxn ang="0">
                  <a:pos x="114" y="231"/>
                </a:cxn>
                <a:cxn ang="0">
                  <a:pos x="134" y="212"/>
                </a:cxn>
                <a:cxn ang="0">
                  <a:pos x="154" y="192"/>
                </a:cxn>
                <a:cxn ang="0">
                  <a:pos x="178" y="167"/>
                </a:cxn>
                <a:cxn ang="0">
                  <a:pos x="204" y="140"/>
                </a:cxn>
                <a:cxn ang="0">
                  <a:pos x="230" y="113"/>
                </a:cxn>
                <a:cxn ang="0">
                  <a:pos x="255" y="84"/>
                </a:cxn>
                <a:cxn ang="0">
                  <a:pos x="276" y="55"/>
                </a:cxn>
                <a:cxn ang="0">
                  <a:pos x="295" y="26"/>
                </a:cxn>
                <a:cxn ang="0">
                  <a:pos x="309" y="0"/>
                </a:cxn>
              </a:cxnLst>
              <a:rect l="0" t="0" r="r" b="b"/>
              <a:pathLst>
                <a:path w="309" h="306">
                  <a:moveTo>
                    <a:pt x="309" y="0"/>
                  </a:moveTo>
                  <a:lnTo>
                    <a:pt x="307" y="2"/>
                  </a:lnTo>
                  <a:lnTo>
                    <a:pt x="301" y="5"/>
                  </a:lnTo>
                  <a:lnTo>
                    <a:pt x="291" y="9"/>
                  </a:lnTo>
                  <a:lnTo>
                    <a:pt x="276" y="15"/>
                  </a:lnTo>
                  <a:lnTo>
                    <a:pt x="260" y="24"/>
                  </a:lnTo>
                  <a:lnTo>
                    <a:pt x="243" y="34"/>
                  </a:lnTo>
                  <a:lnTo>
                    <a:pt x="223" y="45"/>
                  </a:lnTo>
                  <a:lnTo>
                    <a:pt x="203" y="57"/>
                  </a:lnTo>
                  <a:lnTo>
                    <a:pt x="181" y="71"/>
                  </a:lnTo>
                  <a:lnTo>
                    <a:pt x="161" y="85"/>
                  </a:lnTo>
                  <a:lnTo>
                    <a:pt x="141" y="103"/>
                  </a:lnTo>
                  <a:lnTo>
                    <a:pt x="122" y="120"/>
                  </a:lnTo>
                  <a:lnTo>
                    <a:pt x="105" y="137"/>
                  </a:lnTo>
                  <a:lnTo>
                    <a:pt x="89" y="157"/>
                  </a:lnTo>
                  <a:lnTo>
                    <a:pt x="78" y="178"/>
                  </a:lnTo>
                  <a:lnTo>
                    <a:pt x="69" y="198"/>
                  </a:lnTo>
                  <a:lnTo>
                    <a:pt x="68" y="201"/>
                  </a:lnTo>
                  <a:lnTo>
                    <a:pt x="62" y="209"/>
                  </a:lnTo>
                  <a:lnTo>
                    <a:pt x="53" y="224"/>
                  </a:lnTo>
                  <a:lnTo>
                    <a:pt x="43" y="239"/>
                  </a:lnTo>
                  <a:lnTo>
                    <a:pt x="32" y="257"/>
                  </a:lnTo>
                  <a:lnTo>
                    <a:pt x="20" y="275"/>
                  </a:lnTo>
                  <a:lnTo>
                    <a:pt x="8" y="291"/>
                  </a:lnTo>
                  <a:lnTo>
                    <a:pt x="0" y="306"/>
                  </a:lnTo>
                  <a:lnTo>
                    <a:pt x="4" y="304"/>
                  </a:lnTo>
                  <a:lnTo>
                    <a:pt x="14" y="299"/>
                  </a:lnTo>
                  <a:lnTo>
                    <a:pt x="29" y="290"/>
                  </a:lnTo>
                  <a:lnTo>
                    <a:pt x="47" y="278"/>
                  </a:lnTo>
                  <a:lnTo>
                    <a:pt x="69" y="264"/>
                  </a:lnTo>
                  <a:lnTo>
                    <a:pt x="92" y="248"/>
                  </a:lnTo>
                  <a:lnTo>
                    <a:pt x="114" y="231"/>
                  </a:lnTo>
                  <a:lnTo>
                    <a:pt x="134" y="212"/>
                  </a:lnTo>
                  <a:lnTo>
                    <a:pt x="154" y="192"/>
                  </a:lnTo>
                  <a:lnTo>
                    <a:pt x="178" y="167"/>
                  </a:lnTo>
                  <a:lnTo>
                    <a:pt x="204" y="140"/>
                  </a:lnTo>
                  <a:lnTo>
                    <a:pt x="230" y="113"/>
                  </a:lnTo>
                  <a:lnTo>
                    <a:pt x="255" y="84"/>
                  </a:lnTo>
                  <a:lnTo>
                    <a:pt x="276" y="55"/>
                  </a:lnTo>
                  <a:lnTo>
                    <a:pt x="295" y="26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1" name="Freeform 37"/>
            <p:cNvSpPr>
              <a:spLocks noChangeAspect="1"/>
            </p:cNvSpPr>
            <p:nvPr/>
          </p:nvSpPr>
          <p:spPr bwMode="auto">
            <a:xfrm>
              <a:off x="1349" y="1606"/>
              <a:ext cx="304" cy="394"/>
            </a:xfrm>
            <a:custGeom>
              <a:avLst/>
              <a:gdLst/>
              <a:ahLst/>
              <a:cxnLst>
                <a:cxn ang="0">
                  <a:pos x="194" y="209"/>
                </a:cxn>
                <a:cxn ang="0">
                  <a:pos x="226" y="180"/>
                </a:cxn>
                <a:cxn ang="0">
                  <a:pos x="250" y="153"/>
                </a:cxn>
                <a:cxn ang="0">
                  <a:pos x="270" y="127"/>
                </a:cxn>
                <a:cxn ang="0">
                  <a:pos x="285" y="104"/>
                </a:cxn>
                <a:cxn ang="0">
                  <a:pos x="295" y="84"/>
                </a:cxn>
                <a:cxn ang="0">
                  <a:pos x="301" y="68"/>
                </a:cxn>
                <a:cxn ang="0">
                  <a:pos x="303" y="58"/>
                </a:cxn>
                <a:cxn ang="0">
                  <a:pos x="305" y="55"/>
                </a:cxn>
                <a:cxn ang="0">
                  <a:pos x="299" y="59"/>
                </a:cxn>
                <a:cxn ang="0">
                  <a:pos x="283" y="70"/>
                </a:cxn>
                <a:cxn ang="0">
                  <a:pos x="260" y="85"/>
                </a:cxn>
                <a:cxn ang="0">
                  <a:pos x="234" y="104"/>
                </a:cxn>
                <a:cxn ang="0">
                  <a:pos x="204" y="124"/>
                </a:cxn>
                <a:cxn ang="0">
                  <a:pos x="177" y="144"/>
                </a:cxn>
                <a:cxn ang="0">
                  <a:pos x="151" y="162"/>
                </a:cxn>
                <a:cxn ang="0">
                  <a:pos x="132" y="176"/>
                </a:cxn>
                <a:cxn ang="0">
                  <a:pos x="116" y="190"/>
                </a:cxn>
                <a:cxn ang="0">
                  <a:pos x="100" y="209"/>
                </a:cxn>
                <a:cxn ang="0">
                  <a:pos x="85" y="231"/>
                </a:cxn>
                <a:cxn ang="0">
                  <a:pos x="69" y="252"/>
                </a:cxn>
                <a:cxn ang="0">
                  <a:pos x="56" y="271"/>
                </a:cxn>
                <a:cxn ang="0">
                  <a:pos x="46" y="287"/>
                </a:cxn>
                <a:cxn ang="0">
                  <a:pos x="38" y="298"/>
                </a:cxn>
                <a:cxn ang="0">
                  <a:pos x="36" y="303"/>
                </a:cxn>
                <a:cxn ang="0">
                  <a:pos x="37" y="298"/>
                </a:cxn>
                <a:cxn ang="0">
                  <a:pos x="40" y="280"/>
                </a:cxn>
                <a:cxn ang="0">
                  <a:pos x="49" y="245"/>
                </a:cxn>
                <a:cxn ang="0">
                  <a:pos x="61" y="188"/>
                </a:cxn>
                <a:cxn ang="0">
                  <a:pos x="74" y="118"/>
                </a:cxn>
                <a:cxn ang="0">
                  <a:pos x="80" y="59"/>
                </a:cxn>
                <a:cxn ang="0">
                  <a:pos x="83" y="16"/>
                </a:cxn>
                <a:cxn ang="0">
                  <a:pos x="83" y="0"/>
                </a:cxn>
                <a:cxn ang="0">
                  <a:pos x="82" y="2"/>
                </a:cxn>
                <a:cxn ang="0">
                  <a:pos x="77" y="6"/>
                </a:cxn>
                <a:cxn ang="0">
                  <a:pos x="72" y="13"/>
                </a:cxn>
                <a:cxn ang="0">
                  <a:pos x="64" y="25"/>
                </a:cxn>
                <a:cxn ang="0">
                  <a:pos x="54" y="39"/>
                </a:cxn>
                <a:cxn ang="0">
                  <a:pos x="44" y="58"/>
                </a:cxn>
                <a:cxn ang="0">
                  <a:pos x="31" y="81"/>
                </a:cxn>
                <a:cxn ang="0">
                  <a:pos x="18" y="108"/>
                </a:cxn>
                <a:cxn ang="0">
                  <a:pos x="1" y="186"/>
                </a:cxn>
                <a:cxn ang="0">
                  <a:pos x="0" y="281"/>
                </a:cxn>
                <a:cxn ang="0">
                  <a:pos x="4" y="362"/>
                </a:cxn>
                <a:cxn ang="0">
                  <a:pos x="7" y="395"/>
                </a:cxn>
                <a:cxn ang="0">
                  <a:pos x="13" y="386"/>
                </a:cxn>
                <a:cxn ang="0">
                  <a:pos x="24" y="370"/>
                </a:cxn>
                <a:cxn ang="0">
                  <a:pos x="43" y="349"/>
                </a:cxn>
                <a:cxn ang="0">
                  <a:pos x="67" y="324"/>
                </a:cxn>
                <a:cxn ang="0">
                  <a:pos x="95" y="297"/>
                </a:cxn>
                <a:cxn ang="0">
                  <a:pos x="126" y="268"/>
                </a:cxn>
                <a:cxn ang="0">
                  <a:pos x="159" y="238"/>
                </a:cxn>
                <a:cxn ang="0">
                  <a:pos x="194" y="209"/>
                </a:cxn>
              </a:cxnLst>
              <a:rect l="0" t="0" r="r" b="b"/>
              <a:pathLst>
                <a:path w="305" h="395">
                  <a:moveTo>
                    <a:pt x="194" y="209"/>
                  </a:moveTo>
                  <a:lnTo>
                    <a:pt x="226" y="180"/>
                  </a:lnTo>
                  <a:lnTo>
                    <a:pt x="250" y="153"/>
                  </a:lnTo>
                  <a:lnTo>
                    <a:pt x="270" y="127"/>
                  </a:lnTo>
                  <a:lnTo>
                    <a:pt x="285" y="104"/>
                  </a:lnTo>
                  <a:lnTo>
                    <a:pt x="295" y="84"/>
                  </a:lnTo>
                  <a:lnTo>
                    <a:pt x="301" y="68"/>
                  </a:lnTo>
                  <a:lnTo>
                    <a:pt x="303" y="58"/>
                  </a:lnTo>
                  <a:lnTo>
                    <a:pt x="305" y="55"/>
                  </a:lnTo>
                  <a:lnTo>
                    <a:pt x="299" y="59"/>
                  </a:lnTo>
                  <a:lnTo>
                    <a:pt x="283" y="70"/>
                  </a:lnTo>
                  <a:lnTo>
                    <a:pt x="260" y="85"/>
                  </a:lnTo>
                  <a:lnTo>
                    <a:pt x="234" y="104"/>
                  </a:lnTo>
                  <a:lnTo>
                    <a:pt x="204" y="124"/>
                  </a:lnTo>
                  <a:lnTo>
                    <a:pt x="177" y="144"/>
                  </a:lnTo>
                  <a:lnTo>
                    <a:pt x="151" y="162"/>
                  </a:lnTo>
                  <a:lnTo>
                    <a:pt x="132" y="176"/>
                  </a:lnTo>
                  <a:lnTo>
                    <a:pt x="116" y="190"/>
                  </a:lnTo>
                  <a:lnTo>
                    <a:pt x="100" y="209"/>
                  </a:lnTo>
                  <a:lnTo>
                    <a:pt x="85" y="231"/>
                  </a:lnTo>
                  <a:lnTo>
                    <a:pt x="69" y="252"/>
                  </a:lnTo>
                  <a:lnTo>
                    <a:pt x="56" y="271"/>
                  </a:lnTo>
                  <a:lnTo>
                    <a:pt x="46" y="287"/>
                  </a:lnTo>
                  <a:lnTo>
                    <a:pt x="38" y="298"/>
                  </a:lnTo>
                  <a:lnTo>
                    <a:pt x="36" y="303"/>
                  </a:lnTo>
                  <a:lnTo>
                    <a:pt x="37" y="298"/>
                  </a:lnTo>
                  <a:lnTo>
                    <a:pt x="40" y="280"/>
                  </a:lnTo>
                  <a:lnTo>
                    <a:pt x="49" y="245"/>
                  </a:lnTo>
                  <a:lnTo>
                    <a:pt x="61" y="188"/>
                  </a:lnTo>
                  <a:lnTo>
                    <a:pt x="74" y="118"/>
                  </a:lnTo>
                  <a:lnTo>
                    <a:pt x="80" y="59"/>
                  </a:lnTo>
                  <a:lnTo>
                    <a:pt x="83" y="16"/>
                  </a:lnTo>
                  <a:lnTo>
                    <a:pt x="83" y="0"/>
                  </a:lnTo>
                  <a:lnTo>
                    <a:pt x="82" y="2"/>
                  </a:lnTo>
                  <a:lnTo>
                    <a:pt x="77" y="6"/>
                  </a:lnTo>
                  <a:lnTo>
                    <a:pt x="72" y="13"/>
                  </a:lnTo>
                  <a:lnTo>
                    <a:pt x="64" y="25"/>
                  </a:lnTo>
                  <a:lnTo>
                    <a:pt x="54" y="39"/>
                  </a:lnTo>
                  <a:lnTo>
                    <a:pt x="44" y="58"/>
                  </a:lnTo>
                  <a:lnTo>
                    <a:pt x="31" y="81"/>
                  </a:lnTo>
                  <a:lnTo>
                    <a:pt x="18" y="108"/>
                  </a:lnTo>
                  <a:lnTo>
                    <a:pt x="1" y="186"/>
                  </a:lnTo>
                  <a:lnTo>
                    <a:pt x="0" y="281"/>
                  </a:lnTo>
                  <a:lnTo>
                    <a:pt x="4" y="362"/>
                  </a:lnTo>
                  <a:lnTo>
                    <a:pt x="7" y="395"/>
                  </a:lnTo>
                  <a:lnTo>
                    <a:pt x="13" y="386"/>
                  </a:lnTo>
                  <a:lnTo>
                    <a:pt x="24" y="370"/>
                  </a:lnTo>
                  <a:lnTo>
                    <a:pt x="43" y="349"/>
                  </a:lnTo>
                  <a:lnTo>
                    <a:pt x="67" y="324"/>
                  </a:lnTo>
                  <a:lnTo>
                    <a:pt x="95" y="297"/>
                  </a:lnTo>
                  <a:lnTo>
                    <a:pt x="126" y="268"/>
                  </a:lnTo>
                  <a:lnTo>
                    <a:pt x="159" y="238"/>
                  </a:lnTo>
                  <a:lnTo>
                    <a:pt x="194" y="2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2" name="Freeform 38"/>
            <p:cNvSpPr>
              <a:spLocks noChangeAspect="1"/>
            </p:cNvSpPr>
            <p:nvPr/>
          </p:nvSpPr>
          <p:spPr bwMode="auto">
            <a:xfrm>
              <a:off x="1221" y="1828"/>
              <a:ext cx="277" cy="501"/>
            </a:xfrm>
            <a:custGeom>
              <a:avLst/>
              <a:gdLst/>
              <a:ahLst/>
              <a:cxnLst>
                <a:cxn ang="0">
                  <a:pos x="94" y="503"/>
                </a:cxn>
                <a:cxn ang="0">
                  <a:pos x="95" y="497"/>
                </a:cxn>
                <a:cxn ang="0">
                  <a:pos x="101" y="480"/>
                </a:cxn>
                <a:cxn ang="0">
                  <a:pos x="108" y="455"/>
                </a:cxn>
                <a:cxn ang="0">
                  <a:pos x="117" y="427"/>
                </a:cxn>
                <a:cxn ang="0">
                  <a:pos x="128" y="395"/>
                </a:cxn>
                <a:cxn ang="0">
                  <a:pos x="140" y="365"/>
                </a:cxn>
                <a:cxn ang="0">
                  <a:pos x="153" y="339"/>
                </a:cxn>
                <a:cxn ang="0">
                  <a:pos x="166" y="320"/>
                </a:cxn>
                <a:cxn ang="0">
                  <a:pos x="180" y="303"/>
                </a:cxn>
                <a:cxn ang="0">
                  <a:pos x="198" y="281"/>
                </a:cxn>
                <a:cxn ang="0">
                  <a:pos x="216" y="257"/>
                </a:cxn>
                <a:cxn ang="0">
                  <a:pos x="235" y="228"/>
                </a:cxn>
                <a:cxn ang="0">
                  <a:pos x="251" y="198"/>
                </a:cxn>
                <a:cxn ang="0">
                  <a:pos x="265" y="163"/>
                </a:cxn>
                <a:cxn ang="0">
                  <a:pos x="274" y="129"/>
                </a:cxn>
                <a:cxn ang="0">
                  <a:pos x="277" y="91"/>
                </a:cxn>
                <a:cxn ang="0">
                  <a:pos x="271" y="97"/>
                </a:cxn>
                <a:cxn ang="0">
                  <a:pos x="257" y="113"/>
                </a:cxn>
                <a:cxn ang="0">
                  <a:pos x="235" y="137"/>
                </a:cxn>
                <a:cxn ang="0">
                  <a:pos x="209" y="168"/>
                </a:cxn>
                <a:cxn ang="0">
                  <a:pos x="182" y="201"/>
                </a:cxn>
                <a:cxn ang="0">
                  <a:pos x="157" y="237"/>
                </a:cxn>
                <a:cxn ang="0">
                  <a:pos x="136" y="271"/>
                </a:cxn>
                <a:cxn ang="0">
                  <a:pos x="123" y="303"/>
                </a:cxn>
                <a:cxn ang="0">
                  <a:pos x="107" y="353"/>
                </a:cxn>
                <a:cxn ang="0">
                  <a:pos x="97" y="388"/>
                </a:cxn>
                <a:cxn ang="0">
                  <a:pos x="91" y="408"/>
                </a:cxn>
                <a:cxn ang="0">
                  <a:pos x="90" y="414"/>
                </a:cxn>
                <a:cxn ang="0">
                  <a:pos x="85" y="355"/>
                </a:cxn>
                <a:cxn ang="0">
                  <a:pos x="74" y="224"/>
                </a:cxn>
                <a:cxn ang="0">
                  <a:pos x="61" y="83"/>
                </a:cxn>
                <a:cxn ang="0">
                  <a:pos x="51" y="0"/>
                </a:cxn>
                <a:cxn ang="0">
                  <a:pos x="46" y="8"/>
                </a:cxn>
                <a:cxn ang="0">
                  <a:pos x="38" y="26"/>
                </a:cxn>
                <a:cxn ang="0">
                  <a:pos x="26" y="55"/>
                </a:cxn>
                <a:cxn ang="0">
                  <a:pos x="13" y="94"/>
                </a:cxn>
                <a:cxn ang="0">
                  <a:pos x="5" y="140"/>
                </a:cxn>
                <a:cxn ang="0">
                  <a:pos x="0" y="193"/>
                </a:cxn>
                <a:cxn ang="0">
                  <a:pos x="6" y="250"/>
                </a:cxn>
                <a:cxn ang="0">
                  <a:pos x="22" y="310"/>
                </a:cxn>
                <a:cxn ang="0">
                  <a:pos x="42" y="365"/>
                </a:cxn>
                <a:cxn ang="0">
                  <a:pos x="59" y="408"/>
                </a:cxn>
                <a:cxn ang="0">
                  <a:pos x="71" y="443"/>
                </a:cxn>
                <a:cxn ang="0">
                  <a:pos x="81" y="467"/>
                </a:cxn>
                <a:cxn ang="0">
                  <a:pos x="87" y="484"/>
                </a:cxn>
                <a:cxn ang="0">
                  <a:pos x="91" y="496"/>
                </a:cxn>
                <a:cxn ang="0">
                  <a:pos x="94" y="502"/>
                </a:cxn>
                <a:cxn ang="0">
                  <a:pos x="94" y="503"/>
                </a:cxn>
              </a:cxnLst>
              <a:rect l="0" t="0" r="r" b="b"/>
              <a:pathLst>
                <a:path w="277" h="503">
                  <a:moveTo>
                    <a:pt x="94" y="503"/>
                  </a:moveTo>
                  <a:lnTo>
                    <a:pt x="95" y="497"/>
                  </a:lnTo>
                  <a:lnTo>
                    <a:pt x="101" y="480"/>
                  </a:lnTo>
                  <a:lnTo>
                    <a:pt x="108" y="455"/>
                  </a:lnTo>
                  <a:lnTo>
                    <a:pt x="117" y="427"/>
                  </a:lnTo>
                  <a:lnTo>
                    <a:pt x="128" y="395"/>
                  </a:lnTo>
                  <a:lnTo>
                    <a:pt x="140" y="365"/>
                  </a:lnTo>
                  <a:lnTo>
                    <a:pt x="153" y="339"/>
                  </a:lnTo>
                  <a:lnTo>
                    <a:pt x="166" y="320"/>
                  </a:lnTo>
                  <a:lnTo>
                    <a:pt x="180" y="303"/>
                  </a:lnTo>
                  <a:lnTo>
                    <a:pt x="198" y="281"/>
                  </a:lnTo>
                  <a:lnTo>
                    <a:pt x="216" y="257"/>
                  </a:lnTo>
                  <a:lnTo>
                    <a:pt x="235" y="228"/>
                  </a:lnTo>
                  <a:lnTo>
                    <a:pt x="251" y="198"/>
                  </a:lnTo>
                  <a:lnTo>
                    <a:pt x="265" y="163"/>
                  </a:lnTo>
                  <a:lnTo>
                    <a:pt x="274" y="129"/>
                  </a:lnTo>
                  <a:lnTo>
                    <a:pt x="277" y="91"/>
                  </a:lnTo>
                  <a:lnTo>
                    <a:pt x="271" y="97"/>
                  </a:lnTo>
                  <a:lnTo>
                    <a:pt x="257" y="113"/>
                  </a:lnTo>
                  <a:lnTo>
                    <a:pt x="235" y="137"/>
                  </a:lnTo>
                  <a:lnTo>
                    <a:pt x="209" y="168"/>
                  </a:lnTo>
                  <a:lnTo>
                    <a:pt x="182" y="201"/>
                  </a:lnTo>
                  <a:lnTo>
                    <a:pt x="157" y="237"/>
                  </a:lnTo>
                  <a:lnTo>
                    <a:pt x="136" y="271"/>
                  </a:lnTo>
                  <a:lnTo>
                    <a:pt x="123" y="303"/>
                  </a:lnTo>
                  <a:lnTo>
                    <a:pt x="107" y="353"/>
                  </a:lnTo>
                  <a:lnTo>
                    <a:pt x="97" y="388"/>
                  </a:lnTo>
                  <a:lnTo>
                    <a:pt x="91" y="408"/>
                  </a:lnTo>
                  <a:lnTo>
                    <a:pt x="90" y="414"/>
                  </a:lnTo>
                  <a:lnTo>
                    <a:pt x="85" y="355"/>
                  </a:lnTo>
                  <a:lnTo>
                    <a:pt x="74" y="224"/>
                  </a:lnTo>
                  <a:lnTo>
                    <a:pt x="61" y="83"/>
                  </a:lnTo>
                  <a:lnTo>
                    <a:pt x="51" y="0"/>
                  </a:lnTo>
                  <a:lnTo>
                    <a:pt x="46" y="8"/>
                  </a:lnTo>
                  <a:lnTo>
                    <a:pt x="38" y="26"/>
                  </a:lnTo>
                  <a:lnTo>
                    <a:pt x="26" y="55"/>
                  </a:lnTo>
                  <a:lnTo>
                    <a:pt x="13" y="94"/>
                  </a:lnTo>
                  <a:lnTo>
                    <a:pt x="5" y="140"/>
                  </a:lnTo>
                  <a:lnTo>
                    <a:pt x="0" y="193"/>
                  </a:lnTo>
                  <a:lnTo>
                    <a:pt x="6" y="250"/>
                  </a:lnTo>
                  <a:lnTo>
                    <a:pt x="22" y="310"/>
                  </a:lnTo>
                  <a:lnTo>
                    <a:pt x="42" y="365"/>
                  </a:lnTo>
                  <a:lnTo>
                    <a:pt x="59" y="408"/>
                  </a:lnTo>
                  <a:lnTo>
                    <a:pt x="71" y="443"/>
                  </a:lnTo>
                  <a:lnTo>
                    <a:pt x="81" y="467"/>
                  </a:lnTo>
                  <a:lnTo>
                    <a:pt x="87" y="484"/>
                  </a:lnTo>
                  <a:lnTo>
                    <a:pt x="91" y="496"/>
                  </a:lnTo>
                  <a:lnTo>
                    <a:pt x="94" y="502"/>
                  </a:lnTo>
                  <a:lnTo>
                    <a:pt x="94" y="5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3" name="Freeform 39"/>
            <p:cNvSpPr>
              <a:spLocks noChangeAspect="1"/>
            </p:cNvSpPr>
            <p:nvPr/>
          </p:nvSpPr>
          <p:spPr bwMode="auto">
            <a:xfrm>
              <a:off x="1153" y="2121"/>
              <a:ext cx="297" cy="522"/>
            </a:xfrm>
            <a:custGeom>
              <a:avLst/>
              <a:gdLst/>
              <a:ahLst/>
              <a:cxnLst>
                <a:cxn ang="0">
                  <a:pos x="217" y="524"/>
                </a:cxn>
                <a:cxn ang="0">
                  <a:pos x="217" y="500"/>
                </a:cxn>
                <a:cxn ang="0">
                  <a:pos x="220" y="476"/>
                </a:cxn>
                <a:cxn ang="0">
                  <a:pos x="224" y="448"/>
                </a:cxn>
                <a:cxn ang="0">
                  <a:pos x="230" y="419"/>
                </a:cxn>
                <a:cxn ang="0">
                  <a:pos x="237" y="386"/>
                </a:cxn>
                <a:cxn ang="0">
                  <a:pos x="247" y="349"/>
                </a:cxn>
                <a:cxn ang="0">
                  <a:pos x="260" y="306"/>
                </a:cxn>
                <a:cxn ang="0">
                  <a:pos x="275" y="255"/>
                </a:cxn>
                <a:cxn ang="0">
                  <a:pos x="288" y="206"/>
                </a:cxn>
                <a:cxn ang="0">
                  <a:pos x="293" y="164"/>
                </a:cxn>
                <a:cxn ang="0">
                  <a:pos x="296" y="133"/>
                </a:cxn>
                <a:cxn ang="0">
                  <a:pos x="295" y="107"/>
                </a:cxn>
                <a:cxn ang="0">
                  <a:pos x="291" y="90"/>
                </a:cxn>
                <a:cxn ang="0">
                  <a:pos x="286" y="77"/>
                </a:cxn>
                <a:cxn ang="0">
                  <a:pos x="283" y="69"/>
                </a:cxn>
                <a:cxn ang="0">
                  <a:pos x="282" y="68"/>
                </a:cxn>
                <a:cxn ang="0">
                  <a:pos x="253" y="124"/>
                </a:cxn>
                <a:cxn ang="0">
                  <a:pos x="230" y="186"/>
                </a:cxn>
                <a:cxn ang="0">
                  <a:pos x="216" y="249"/>
                </a:cxn>
                <a:cxn ang="0">
                  <a:pos x="206" y="310"/>
                </a:cxn>
                <a:cxn ang="0">
                  <a:pos x="200" y="363"/>
                </a:cxn>
                <a:cxn ang="0">
                  <a:pos x="197" y="406"/>
                </a:cxn>
                <a:cxn ang="0">
                  <a:pos x="196" y="435"/>
                </a:cxn>
                <a:cxn ang="0">
                  <a:pos x="196" y="445"/>
                </a:cxn>
                <a:cxn ang="0">
                  <a:pos x="187" y="418"/>
                </a:cxn>
                <a:cxn ang="0">
                  <a:pos x="173" y="383"/>
                </a:cxn>
                <a:cxn ang="0">
                  <a:pos x="155" y="343"/>
                </a:cxn>
                <a:cxn ang="0">
                  <a:pos x="135" y="301"/>
                </a:cxn>
                <a:cxn ang="0">
                  <a:pos x="115" y="258"/>
                </a:cxn>
                <a:cxn ang="0">
                  <a:pos x="96" y="219"/>
                </a:cxn>
                <a:cxn ang="0">
                  <a:pos x="80" y="186"/>
                </a:cxn>
                <a:cxn ang="0">
                  <a:pos x="67" y="162"/>
                </a:cxn>
                <a:cxn ang="0">
                  <a:pos x="57" y="140"/>
                </a:cxn>
                <a:cxn ang="0">
                  <a:pos x="46" y="116"/>
                </a:cxn>
                <a:cxn ang="0">
                  <a:pos x="37" y="88"/>
                </a:cxn>
                <a:cxn ang="0">
                  <a:pos x="29" y="62"/>
                </a:cxn>
                <a:cxn ang="0">
                  <a:pos x="20" y="38"/>
                </a:cxn>
                <a:cxn ang="0">
                  <a:pos x="14" y="19"/>
                </a:cxn>
                <a:cxn ang="0">
                  <a:pos x="11" y="5"/>
                </a:cxn>
                <a:cxn ang="0">
                  <a:pos x="10" y="0"/>
                </a:cxn>
                <a:cxn ang="0">
                  <a:pos x="5" y="13"/>
                </a:cxn>
                <a:cxn ang="0">
                  <a:pos x="0" y="54"/>
                </a:cxn>
                <a:cxn ang="0">
                  <a:pos x="1" y="120"/>
                </a:cxn>
                <a:cxn ang="0">
                  <a:pos x="17" y="212"/>
                </a:cxn>
                <a:cxn ang="0">
                  <a:pos x="36" y="265"/>
                </a:cxn>
                <a:cxn ang="0">
                  <a:pos x="63" y="320"/>
                </a:cxn>
                <a:cxn ang="0">
                  <a:pos x="96" y="372"/>
                </a:cxn>
                <a:cxn ang="0">
                  <a:pos x="131" y="421"/>
                </a:cxn>
                <a:cxn ang="0">
                  <a:pos x="164" y="463"/>
                </a:cxn>
                <a:cxn ang="0">
                  <a:pos x="191" y="496"/>
                </a:cxn>
                <a:cxn ang="0">
                  <a:pos x="210" y="517"/>
                </a:cxn>
                <a:cxn ang="0">
                  <a:pos x="217" y="524"/>
                </a:cxn>
              </a:cxnLst>
              <a:rect l="0" t="0" r="r" b="b"/>
              <a:pathLst>
                <a:path w="296" h="524">
                  <a:moveTo>
                    <a:pt x="217" y="524"/>
                  </a:moveTo>
                  <a:lnTo>
                    <a:pt x="217" y="500"/>
                  </a:lnTo>
                  <a:lnTo>
                    <a:pt x="220" y="476"/>
                  </a:lnTo>
                  <a:lnTo>
                    <a:pt x="224" y="448"/>
                  </a:lnTo>
                  <a:lnTo>
                    <a:pt x="230" y="419"/>
                  </a:lnTo>
                  <a:lnTo>
                    <a:pt x="237" y="386"/>
                  </a:lnTo>
                  <a:lnTo>
                    <a:pt x="247" y="349"/>
                  </a:lnTo>
                  <a:lnTo>
                    <a:pt x="260" y="306"/>
                  </a:lnTo>
                  <a:lnTo>
                    <a:pt x="275" y="255"/>
                  </a:lnTo>
                  <a:lnTo>
                    <a:pt x="288" y="206"/>
                  </a:lnTo>
                  <a:lnTo>
                    <a:pt x="293" y="164"/>
                  </a:lnTo>
                  <a:lnTo>
                    <a:pt x="296" y="133"/>
                  </a:lnTo>
                  <a:lnTo>
                    <a:pt x="295" y="107"/>
                  </a:lnTo>
                  <a:lnTo>
                    <a:pt x="291" y="90"/>
                  </a:lnTo>
                  <a:lnTo>
                    <a:pt x="286" y="77"/>
                  </a:lnTo>
                  <a:lnTo>
                    <a:pt x="283" y="69"/>
                  </a:lnTo>
                  <a:lnTo>
                    <a:pt x="282" y="68"/>
                  </a:lnTo>
                  <a:lnTo>
                    <a:pt x="253" y="124"/>
                  </a:lnTo>
                  <a:lnTo>
                    <a:pt x="230" y="186"/>
                  </a:lnTo>
                  <a:lnTo>
                    <a:pt x="216" y="249"/>
                  </a:lnTo>
                  <a:lnTo>
                    <a:pt x="206" y="310"/>
                  </a:lnTo>
                  <a:lnTo>
                    <a:pt x="200" y="363"/>
                  </a:lnTo>
                  <a:lnTo>
                    <a:pt x="197" y="406"/>
                  </a:lnTo>
                  <a:lnTo>
                    <a:pt x="196" y="435"/>
                  </a:lnTo>
                  <a:lnTo>
                    <a:pt x="196" y="445"/>
                  </a:lnTo>
                  <a:lnTo>
                    <a:pt x="187" y="418"/>
                  </a:lnTo>
                  <a:lnTo>
                    <a:pt x="173" y="383"/>
                  </a:lnTo>
                  <a:lnTo>
                    <a:pt x="155" y="343"/>
                  </a:lnTo>
                  <a:lnTo>
                    <a:pt x="135" y="301"/>
                  </a:lnTo>
                  <a:lnTo>
                    <a:pt x="115" y="258"/>
                  </a:lnTo>
                  <a:lnTo>
                    <a:pt x="96" y="219"/>
                  </a:lnTo>
                  <a:lnTo>
                    <a:pt x="80" y="186"/>
                  </a:lnTo>
                  <a:lnTo>
                    <a:pt x="67" y="162"/>
                  </a:lnTo>
                  <a:lnTo>
                    <a:pt x="57" y="140"/>
                  </a:lnTo>
                  <a:lnTo>
                    <a:pt x="46" y="116"/>
                  </a:lnTo>
                  <a:lnTo>
                    <a:pt x="37" y="88"/>
                  </a:lnTo>
                  <a:lnTo>
                    <a:pt x="29" y="62"/>
                  </a:lnTo>
                  <a:lnTo>
                    <a:pt x="20" y="38"/>
                  </a:lnTo>
                  <a:lnTo>
                    <a:pt x="14" y="19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5" y="13"/>
                  </a:lnTo>
                  <a:lnTo>
                    <a:pt x="0" y="54"/>
                  </a:lnTo>
                  <a:lnTo>
                    <a:pt x="1" y="120"/>
                  </a:lnTo>
                  <a:lnTo>
                    <a:pt x="17" y="212"/>
                  </a:lnTo>
                  <a:lnTo>
                    <a:pt x="36" y="265"/>
                  </a:lnTo>
                  <a:lnTo>
                    <a:pt x="63" y="320"/>
                  </a:lnTo>
                  <a:lnTo>
                    <a:pt x="96" y="372"/>
                  </a:lnTo>
                  <a:lnTo>
                    <a:pt x="131" y="421"/>
                  </a:lnTo>
                  <a:lnTo>
                    <a:pt x="164" y="463"/>
                  </a:lnTo>
                  <a:lnTo>
                    <a:pt x="191" y="496"/>
                  </a:lnTo>
                  <a:lnTo>
                    <a:pt x="210" y="517"/>
                  </a:lnTo>
                  <a:lnTo>
                    <a:pt x="217" y="52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4" name="Freeform 40"/>
            <p:cNvSpPr>
              <a:spLocks noChangeAspect="1"/>
            </p:cNvSpPr>
            <p:nvPr/>
          </p:nvSpPr>
          <p:spPr bwMode="auto">
            <a:xfrm>
              <a:off x="1160" y="2486"/>
              <a:ext cx="345" cy="465"/>
            </a:xfrm>
            <a:custGeom>
              <a:avLst/>
              <a:gdLst/>
              <a:ahLst/>
              <a:cxnLst>
                <a:cxn ang="0">
                  <a:pos x="340" y="470"/>
                </a:cxn>
                <a:cxn ang="0">
                  <a:pos x="337" y="449"/>
                </a:cxn>
                <a:cxn ang="0">
                  <a:pos x="331" y="403"/>
                </a:cxn>
                <a:cxn ang="0">
                  <a:pos x="327" y="349"/>
                </a:cxn>
                <a:cxn ang="0">
                  <a:pos x="325" y="305"/>
                </a:cxn>
                <a:cxn ang="0">
                  <a:pos x="327" y="284"/>
                </a:cxn>
                <a:cxn ang="0">
                  <a:pos x="330" y="251"/>
                </a:cxn>
                <a:cxn ang="0">
                  <a:pos x="331" y="210"/>
                </a:cxn>
                <a:cxn ang="0">
                  <a:pos x="330" y="166"/>
                </a:cxn>
                <a:cxn ang="0">
                  <a:pos x="327" y="120"/>
                </a:cxn>
                <a:cxn ang="0">
                  <a:pos x="321" y="75"/>
                </a:cxn>
                <a:cxn ang="0">
                  <a:pos x="309" y="35"/>
                </a:cxn>
                <a:cxn ang="0">
                  <a:pos x="294" y="0"/>
                </a:cxn>
                <a:cxn ang="0">
                  <a:pos x="292" y="6"/>
                </a:cxn>
                <a:cxn ang="0">
                  <a:pos x="288" y="22"/>
                </a:cxn>
                <a:cxn ang="0">
                  <a:pos x="281" y="48"/>
                </a:cxn>
                <a:cxn ang="0">
                  <a:pos x="275" y="82"/>
                </a:cxn>
                <a:cxn ang="0">
                  <a:pos x="271" y="124"/>
                </a:cxn>
                <a:cxn ang="0">
                  <a:pos x="268" y="172"/>
                </a:cxn>
                <a:cxn ang="0">
                  <a:pos x="269" y="223"/>
                </a:cxn>
                <a:cxn ang="0">
                  <a:pos x="276" y="280"/>
                </a:cxn>
                <a:cxn ang="0">
                  <a:pos x="283" y="366"/>
                </a:cxn>
                <a:cxn ang="0">
                  <a:pos x="279" y="360"/>
                </a:cxn>
                <a:cxn ang="0">
                  <a:pos x="268" y="347"/>
                </a:cxn>
                <a:cxn ang="0">
                  <a:pos x="252" y="326"/>
                </a:cxn>
                <a:cxn ang="0">
                  <a:pos x="232" y="300"/>
                </a:cxn>
                <a:cxn ang="0">
                  <a:pos x="210" y="272"/>
                </a:cxn>
                <a:cxn ang="0">
                  <a:pos x="187" y="244"/>
                </a:cxn>
                <a:cxn ang="0">
                  <a:pos x="167" y="216"/>
                </a:cxn>
                <a:cxn ang="0">
                  <a:pos x="150" y="193"/>
                </a:cxn>
                <a:cxn ang="0">
                  <a:pos x="132" y="170"/>
                </a:cxn>
                <a:cxn ang="0">
                  <a:pos x="109" y="143"/>
                </a:cxn>
                <a:cxn ang="0">
                  <a:pos x="85" y="113"/>
                </a:cxn>
                <a:cxn ang="0">
                  <a:pos x="60" y="82"/>
                </a:cxn>
                <a:cxn ang="0">
                  <a:pos x="37" y="53"/>
                </a:cxn>
                <a:cxn ang="0">
                  <a:pos x="17" y="32"/>
                </a:cxn>
                <a:cxn ang="0">
                  <a:pos x="4" y="16"/>
                </a:cxn>
                <a:cxn ang="0">
                  <a:pos x="0" y="10"/>
                </a:cxn>
                <a:cxn ang="0">
                  <a:pos x="1" y="17"/>
                </a:cxn>
                <a:cxn ang="0">
                  <a:pos x="4" y="35"/>
                </a:cxn>
                <a:cxn ang="0">
                  <a:pos x="10" y="62"/>
                </a:cxn>
                <a:cxn ang="0">
                  <a:pos x="20" y="98"/>
                </a:cxn>
                <a:cxn ang="0">
                  <a:pos x="34" y="138"/>
                </a:cxn>
                <a:cxn ang="0">
                  <a:pos x="56" y="183"/>
                </a:cxn>
                <a:cxn ang="0">
                  <a:pos x="83" y="228"/>
                </a:cxn>
                <a:cxn ang="0">
                  <a:pos x="118" y="272"/>
                </a:cxn>
                <a:cxn ang="0">
                  <a:pos x="157" y="314"/>
                </a:cxn>
                <a:cxn ang="0">
                  <a:pos x="196" y="352"/>
                </a:cxn>
                <a:cxn ang="0">
                  <a:pos x="233" y="386"/>
                </a:cxn>
                <a:cxn ang="0">
                  <a:pos x="268" y="413"/>
                </a:cxn>
                <a:cxn ang="0">
                  <a:pos x="296" y="438"/>
                </a:cxn>
                <a:cxn ang="0">
                  <a:pos x="319" y="455"/>
                </a:cxn>
                <a:cxn ang="0">
                  <a:pos x="334" y="465"/>
                </a:cxn>
                <a:cxn ang="0">
                  <a:pos x="340" y="470"/>
                </a:cxn>
              </a:cxnLst>
              <a:rect l="0" t="0" r="r" b="b"/>
              <a:pathLst>
                <a:path w="340" h="470">
                  <a:moveTo>
                    <a:pt x="340" y="470"/>
                  </a:moveTo>
                  <a:lnTo>
                    <a:pt x="337" y="449"/>
                  </a:lnTo>
                  <a:lnTo>
                    <a:pt x="331" y="403"/>
                  </a:lnTo>
                  <a:lnTo>
                    <a:pt x="327" y="349"/>
                  </a:lnTo>
                  <a:lnTo>
                    <a:pt x="325" y="305"/>
                  </a:lnTo>
                  <a:lnTo>
                    <a:pt x="327" y="284"/>
                  </a:lnTo>
                  <a:lnTo>
                    <a:pt x="330" y="251"/>
                  </a:lnTo>
                  <a:lnTo>
                    <a:pt x="331" y="210"/>
                  </a:lnTo>
                  <a:lnTo>
                    <a:pt x="330" y="166"/>
                  </a:lnTo>
                  <a:lnTo>
                    <a:pt x="327" y="120"/>
                  </a:lnTo>
                  <a:lnTo>
                    <a:pt x="321" y="75"/>
                  </a:lnTo>
                  <a:lnTo>
                    <a:pt x="309" y="35"/>
                  </a:lnTo>
                  <a:lnTo>
                    <a:pt x="294" y="0"/>
                  </a:lnTo>
                  <a:lnTo>
                    <a:pt x="292" y="6"/>
                  </a:lnTo>
                  <a:lnTo>
                    <a:pt x="288" y="22"/>
                  </a:lnTo>
                  <a:lnTo>
                    <a:pt x="281" y="48"/>
                  </a:lnTo>
                  <a:lnTo>
                    <a:pt x="275" y="82"/>
                  </a:lnTo>
                  <a:lnTo>
                    <a:pt x="271" y="124"/>
                  </a:lnTo>
                  <a:lnTo>
                    <a:pt x="268" y="172"/>
                  </a:lnTo>
                  <a:lnTo>
                    <a:pt x="269" y="223"/>
                  </a:lnTo>
                  <a:lnTo>
                    <a:pt x="276" y="280"/>
                  </a:lnTo>
                  <a:lnTo>
                    <a:pt x="283" y="366"/>
                  </a:lnTo>
                  <a:lnTo>
                    <a:pt x="279" y="360"/>
                  </a:lnTo>
                  <a:lnTo>
                    <a:pt x="268" y="347"/>
                  </a:lnTo>
                  <a:lnTo>
                    <a:pt x="252" y="326"/>
                  </a:lnTo>
                  <a:lnTo>
                    <a:pt x="232" y="300"/>
                  </a:lnTo>
                  <a:lnTo>
                    <a:pt x="210" y="272"/>
                  </a:lnTo>
                  <a:lnTo>
                    <a:pt x="187" y="244"/>
                  </a:lnTo>
                  <a:lnTo>
                    <a:pt x="167" y="216"/>
                  </a:lnTo>
                  <a:lnTo>
                    <a:pt x="150" y="193"/>
                  </a:lnTo>
                  <a:lnTo>
                    <a:pt x="132" y="170"/>
                  </a:lnTo>
                  <a:lnTo>
                    <a:pt x="109" y="143"/>
                  </a:lnTo>
                  <a:lnTo>
                    <a:pt x="85" y="113"/>
                  </a:lnTo>
                  <a:lnTo>
                    <a:pt x="60" y="82"/>
                  </a:lnTo>
                  <a:lnTo>
                    <a:pt x="37" y="53"/>
                  </a:lnTo>
                  <a:lnTo>
                    <a:pt x="17" y="32"/>
                  </a:lnTo>
                  <a:lnTo>
                    <a:pt x="4" y="16"/>
                  </a:lnTo>
                  <a:lnTo>
                    <a:pt x="0" y="10"/>
                  </a:lnTo>
                  <a:lnTo>
                    <a:pt x="1" y="17"/>
                  </a:lnTo>
                  <a:lnTo>
                    <a:pt x="4" y="35"/>
                  </a:lnTo>
                  <a:lnTo>
                    <a:pt x="10" y="62"/>
                  </a:lnTo>
                  <a:lnTo>
                    <a:pt x="20" y="98"/>
                  </a:lnTo>
                  <a:lnTo>
                    <a:pt x="34" y="138"/>
                  </a:lnTo>
                  <a:lnTo>
                    <a:pt x="56" y="183"/>
                  </a:lnTo>
                  <a:lnTo>
                    <a:pt x="83" y="228"/>
                  </a:lnTo>
                  <a:lnTo>
                    <a:pt x="118" y="272"/>
                  </a:lnTo>
                  <a:lnTo>
                    <a:pt x="157" y="314"/>
                  </a:lnTo>
                  <a:lnTo>
                    <a:pt x="196" y="352"/>
                  </a:lnTo>
                  <a:lnTo>
                    <a:pt x="233" y="386"/>
                  </a:lnTo>
                  <a:lnTo>
                    <a:pt x="268" y="413"/>
                  </a:lnTo>
                  <a:lnTo>
                    <a:pt x="296" y="438"/>
                  </a:lnTo>
                  <a:lnTo>
                    <a:pt x="319" y="455"/>
                  </a:lnTo>
                  <a:lnTo>
                    <a:pt x="334" y="465"/>
                  </a:lnTo>
                  <a:lnTo>
                    <a:pt x="340" y="47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5" name="Freeform 41"/>
            <p:cNvSpPr>
              <a:spLocks noChangeAspect="1"/>
            </p:cNvSpPr>
            <p:nvPr/>
          </p:nvSpPr>
          <p:spPr bwMode="auto">
            <a:xfrm>
              <a:off x="1234" y="2737"/>
              <a:ext cx="494" cy="472"/>
            </a:xfrm>
            <a:custGeom>
              <a:avLst/>
              <a:gdLst/>
              <a:ahLst/>
              <a:cxnLst>
                <a:cxn ang="0">
                  <a:pos x="406" y="425"/>
                </a:cxn>
                <a:cxn ang="0">
                  <a:pos x="424" y="432"/>
                </a:cxn>
                <a:cxn ang="0">
                  <a:pos x="453" y="446"/>
                </a:cxn>
                <a:cxn ang="0">
                  <a:pos x="483" y="464"/>
                </a:cxn>
                <a:cxn ang="0">
                  <a:pos x="493" y="468"/>
                </a:cxn>
                <a:cxn ang="0">
                  <a:pos x="476" y="432"/>
                </a:cxn>
                <a:cxn ang="0">
                  <a:pos x="450" y="376"/>
                </a:cxn>
                <a:cxn ang="0">
                  <a:pos x="427" y="318"/>
                </a:cxn>
                <a:cxn ang="0">
                  <a:pos x="411" y="268"/>
                </a:cxn>
                <a:cxn ang="0">
                  <a:pos x="395" y="196"/>
                </a:cxn>
                <a:cxn ang="0">
                  <a:pos x="373" y="112"/>
                </a:cxn>
                <a:cxn ang="0">
                  <a:pos x="337" y="33"/>
                </a:cxn>
                <a:cxn ang="0">
                  <a:pos x="311" y="22"/>
                </a:cxn>
                <a:cxn ang="0">
                  <a:pos x="316" y="143"/>
                </a:cxn>
                <a:cxn ang="0">
                  <a:pos x="349" y="243"/>
                </a:cxn>
                <a:cxn ang="0">
                  <a:pos x="375" y="305"/>
                </a:cxn>
                <a:cxn ang="0">
                  <a:pos x="398" y="354"/>
                </a:cxn>
                <a:cxn ang="0">
                  <a:pos x="412" y="383"/>
                </a:cxn>
                <a:cxn ang="0">
                  <a:pos x="412" y="387"/>
                </a:cxn>
                <a:cxn ang="0">
                  <a:pos x="405" y="385"/>
                </a:cxn>
                <a:cxn ang="0">
                  <a:pos x="388" y="374"/>
                </a:cxn>
                <a:cxn ang="0">
                  <a:pos x="362" y="356"/>
                </a:cxn>
                <a:cxn ang="0">
                  <a:pos x="326" y="324"/>
                </a:cxn>
                <a:cxn ang="0">
                  <a:pos x="274" y="285"/>
                </a:cxn>
                <a:cxn ang="0">
                  <a:pos x="216" y="248"/>
                </a:cxn>
                <a:cxn ang="0">
                  <a:pos x="165" y="216"/>
                </a:cxn>
                <a:cxn ang="0">
                  <a:pos x="126" y="194"/>
                </a:cxn>
                <a:cxn ang="0">
                  <a:pos x="87" y="171"/>
                </a:cxn>
                <a:cxn ang="0">
                  <a:pos x="48" y="145"/>
                </a:cxn>
                <a:cxn ang="0">
                  <a:pos x="15" y="117"/>
                </a:cxn>
                <a:cxn ang="0">
                  <a:pos x="2" y="107"/>
                </a:cxn>
                <a:cxn ang="0">
                  <a:pos x="21" y="148"/>
                </a:cxn>
                <a:cxn ang="0">
                  <a:pos x="61" y="213"/>
                </a:cxn>
                <a:cxn ang="0">
                  <a:pos x="127" y="287"/>
                </a:cxn>
                <a:cxn ang="0">
                  <a:pos x="193" y="334"/>
                </a:cxn>
                <a:cxn ang="0">
                  <a:pos x="238" y="360"/>
                </a:cxn>
                <a:cxn ang="0">
                  <a:pos x="280" y="380"/>
                </a:cxn>
                <a:cxn ang="0">
                  <a:pos x="317" y="396"/>
                </a:cxn>
                <a:cxn ang="0">
                  <a:pos x="349" y="408"/>
                </a:cxn>
                <a:cxn ang="0">
                  <a:pos x="375" y="416"/>
                </a:cxn>
                <a:cxn ang="0">
                  <a:pos x="393" y="421"/>
                </a:cxn>
                <a:cxn ang="0">
                  <a:pos x="402" y="423"/>
                </a:cxn>
              </a:cxnLst>
              <a:rect l="0" t="0" r="r" b="b"/>
              <a:pathLst>
                <a:path w="496" h="474">
                  <a:moveTo>
                    <a:pt x="404" y="423"/>
                  </a:moveTo>
                  <a:lnTo>
                    <a:pt x="406" y="425"/>
                  </a:lnTo>
                  <a:lnTo>
                    <a:pt x="414" y="428"/>
                  </a:lnTo>
                  <a:lnTo>
                    <a:pt x="424" y="432"/>
                  </a:lnTo>
                  <a:lnTo>
                    <a:pt x="438" y="439"/>
                  </a:lnTo>
                  <a:lnTo>
                    <a:pt x="453" y="446"/>
                  </a:lnTo>
                  <a:lnTo>
                    <a:pt x="468" y="455"/>
                  </a:lnTo>
                  <a:lnTo>
                    <a:pt x="483" y="464"/>
                  </a:lnTo>
                  <a:lnTo>
                    <a:pt x="496" y="474"/>
                  </a:lnTo>
                  <a:lnTo>
                    <a:pt x="493" y="468"/>
                  </a:lnTo>
                  <a:lnTo>
                    <a:pt x="486" y="454"/>
                  </a:lnTo>
                  <a:lnTo>
                    <a:pt x="476" y="432"/>
                  </a:lnTo>
                  <a:lnTo>
                    <a:pt x="464" y="405"/>
                  </a:lnTo>
                  <a:lnTo>
                    <a:pt x="450" y="376"/>
                  </a:lnTo>
                  <a:lnTo>
                    <a:pt x="438" y="346"/>
                  </a:lnTo>
                  <a:lnTo>
                    <a:pt x="427" y="318"/>
                  </a:lnTo>
                  <a:lnTo>
                    <a:pt x="418" y="294"/>
                  </a:lnTo>
                  <a:lnTo>
                    <a:pt x="411" y="268"/>
                  </a:lnTo>
                  <a:lnTo>
                    <a:pt x="404" y="235"/>
                  </a:lnTo>
                  <a:lnTo>
                    <a:pt x="395" y="196"/>
                  </a:lnTo>
                  <a:lnTo>
                    <a:pt x="385" y="156"/>
                  </a:lnTo>
                  <a:lnTo>
                    <a:pt x="373" y="112"/>
                  </a:lnTo>
                  <a:lnTo>
                    <a:pt x="357" y="71"/>
                  </a:lnTo>
                  <a:lnTo>
                    <a:pt x="337" y="33"/>
                  </a:lnTo>
                  <a:lnTo>
                    <a:pt x="313" y="0"/>
                  </a:lnTo>
                  <a:lnTo>
                    <a:pt x="311" y="22"/>
                  </a:lnTo>
                  <a:lnTo>
                    <a:pt x="310" y="73"/>
                  </a:lnTo>
                  <a:lnTo>
                    <a:pt x="316" y="143"/>
                  </a:lnTo>
                  <a:lnTo>
                    <a:pt x="334" y="212"/>
                  </a:lnTo>
                  <a:lnTo>
                    <a:pt x="349" y="243"/>
                  </a:lnTo>
                  <a:lnTo>
                    <a:pt x="362" y="275"/>
                  </a:lnTo>
                  <a:lnTo>
                    <a:pt x="375" y="305"/>
                  </a:lnTo>
                  <a:lnTo>
                    <a:pt x="388" y="331"/>
                  </a:lnTo>
                  <a:lnTo>
                    <a:pt x="398" y="354"/>
                  </a:lnTo>
                  <a:lnTo>
                    <a:pt x="406" y="372"/>
                  </a:lnTo>
                  <a:lnTo>
                    <a:pt x="412" y="383"/>
                  </a:lnTo>
                  <a:lnTo>
                    <a:pt x="414" y="387"/>
                  </a:lnTo>
                  <a:lnTo>
                    <a:pt x="412" y="387"/>
                  </a:lnTo>
                  <a:lnTo>
                    <a:pt x="409" y="386"/>
                  </a:lnTo>
                  <a:lnTo>
                    <a:pt x="405" y="385"/>
                  </a:lnTo>
                  <a:lnTo>
                    <a:pt x="398" y="380"/>
                  </a:lnTo>
                  <a:lnTo>
                    <a:pt x="388" y="374"/>
                  </a:lnTo>
                  <a:lnTo>
                    <a:pt x="376" y="366"/>
                  </a:lnTo>
                  <a:lnTo>
                    <a:pt x="362" y="356"/>
                  </a:lnTo>
                  <a:lnTo>
                    <a:pt x="346" y="341"/>
                  </a:lnTo>
                  <a:lnTo>
                    <a:pt x="326" y="324"/>
                  </a:lnTo>
                  <a:lnTo>
                    <a:pt x="301" y="305"/>
                  </a:lnTo>
                  <a:lnTo>
                    <a:pt x="274" y="285"/>
                  </a:lnTo>
                  <a:lnTo>
                    <a:pt x="245" y="266"/>
                  </a:lnTo>
                  <a:lnTo>
                    <a:pt x="216" y="248"/>
                  </a:lnTo>
                  <a:lnTo>
                    <a:pt x="189" y="230"/>
                  </a:lnTo>
                  <a:lnTo>
                    <a:pt x="165" y="216"/>
                  </a:lnTo>
                  <a:lnTo>
                    <a:pt x="144" y="205"/>
                  </a:lnTo>
                  <a:lnTo>
                    <a:pt x="126" y="194"/>
                  </a:lnTo>
                  <a:lnTo>
                    <a:pt x="107" y="183"/>
                  </a:lnTo>
                  <a:lnTo>
                    <a:pt x="87" y="171"/>
                  </a:lnTo>
                  <a:lnTo>
                    <a:pt x="68" y="158"/>
                  </a:lnTo>
                  <a:lnTo>
                    <a:pt x="48" y="145"/>
                  </a:lnTo>
                  <a:lnTo>
                    <a:pt x="31" y="131"/>
                  </a:lnTo>
                  <a:lnTo>
                    <a:pt x="15" y="117"/>
                  </a:lnTo>
                  <a:lnTo>
                    <a:pt x="0" y="101"/>
                  </a:lnTo>
                  <a:lnTo>
                    <a:pt x="2" y="107"/>
                  </a:lnTo>
                  <a:lnTo>
                    <a:pt x="9" y="124"/>
                  </a:lnTo>
                  <a:lnTo>
                    <a:pt x="21" y="148"/>
                  </a:lnTo>
                  <a:lnTo>
                    <a:pt x="38" y="179"/>
                  </a:lnTo>
                  <a:lnTo>
                    <a:pt x="61" y="213"/>
                  </a:lnTo>
                  <a:lnTo>
                    <a:pt x="90" y="251"/>
                  </a:lnTo>
                  <a:lnTo>
                    <a:pt x="127" y="287"/>
                  </a:lnTo>
                  <a:lnTo>
                    <a:pt x="170" y="320"/>
                  </a:lnTo>
                  <a:lnTo>
                    <a:pt x="193" y="334"/>
                  </a:lnTo>
                  <a:lnTo>
                    <a:pt x="216" y="347"/>
                  </a:lnTo>
                  <a:lnTo>
                    <a:pt x="238" y="360"/>
                  </a:lnTo>
                  <a:lnTo>
                    <a:pt x="260" y="370"/>
                  </a:lnTo>
                  <a:lnTo>
                    <a:pt x="280" y="380"/>
                  </a:lnTo>
                  <a:lnTo>
                    <a:pt x="298" y="389"/>
                  </a:lnTo>
                  <a:lnTo>
                    <a:pt x="317" y="396"/>
                  </a:lnTo>
                  <a:lnTo>
                    <a:pt x="334" y="402"/>
                  </a:lnTo>
                  <a:lnTo>
                    <a:pt x="349" y="408"/>
                  </a:lnTo>
                  <a:lnTo>
                    <a:pt x="363" y="412"/>
                  </a:lnTo>
                  <a:lnTo>
                    <a:pt x="375" y="416"/>
                  </a:lnTo>
                  <a:lnTo>
                    <a:pt x="385" y="419"/>
                  </a:lnTo>
                  <a:lnTo>
                    <a:pt x="393" y="421"/>
                  </a:lnTo>
                  <a:lnTo>
                    <a:pt x="399" y="422"/>
                  </a:lnTo>
                  <a:lnTo>
                    <a:pt x="402" y="423"/>
                  </a:lnTo>
                  <a:lnTo>
                    <a:pt x="404" y="42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6" name="Freeform 42"/>
            <p:cNvSpPr>
              <a:spLocks noChangeAspect="1"/>
            </p:cNvSpPr>
            <p:nvPr/>
          </p:nvSpPr>
          <p:spPr bwMode="auto">
            <a:xfrm>
              <a:off x="1369" y="2973"/>
              <a:ext cx="561" cy="386"/>
            </a:xfrm>
            <a:custGeom>
              <a:avLst/>
              <a:gdLst/>
              <a:ahLst/>
              <a:cxnLst>
                <a:cxn ang="0">
                  <a:pos x="477" y="373"/>
                </a:cxn>
                <a:cxn ang="0">
                  <a:pos x="497" y="375"/>
                </a:cxn>
                <a:cxn ang="0">
                  <a:pos x="526" y="376"/>
                </a:cxn>
                <a:cxn ang="0">
                  <a:pos x="553" y="383"/>
                </a:cxn>
                <a:cxn ang="0">
                  <a:pos x="503" y="255"/>
                </a:cxn>
                <a:cxn ang="0">
                  <a:pos x="498" y="244"/>
                </a:cxn>
                <a:cxn ang="0">
                  <a:pos x="487" y="213"/>
                </a:cxn>
                <a:cxn ang="0">
                  <a:pos x="470" y="175"/>
                </a:cxn>
                <a:cxn ang="0">
                  <a:pos x="445" y="133"/>
                </a:cxn>
                <a:cxn ang="0">
                  <a:pos x="413" y="90"/>
                </a:cxn>
                <a:cxn ang="0">
                  <a:pos x="380" y="46"/>
                </a:cxn>
                <a:cxn ang="0">
                  <a:pos x="353" y="13"/>
                </a:cxn>
                <a:cxn ang="0">
                  <a:pos x="341" y="0"/>
                </a:cxn>
                <a:cxn ang="0">
                  <a:pos x="344" y="16"/>
                </a:cxn>
                <a:cxn ang="0">
                  <a:pos x="354" y="59"/>
                </a:cxn>
                <a:cxn ang="0">
                  <a:pos x="376" y="120"/>
                </a:cxn>
                <a:cxn ang="0">
                  <a:pos x="413" y="190"/>
                </a:cxn>
                <a:cxn ang="0">
                  <a:pos x="454" y="254"/>
                </a:cxn>
                <a:cxn ang="0">
                  <a:pos x="484" y="298"/>
                </a:cxn>
                <a:cxn ang="0">
                  <a:pos x="503" y="326"/>
                </a:cxn>
                <a:cxn ang="0">
                  <a:pos x="510" y="334"/>
                </a:cxn>
                <a:cxn ang="0">
                  <a:pos x="481" y="324"/>
                </a:cxn>
                <a:cxn ang="0">
                  <a:pos x="416" y="303"/>
                </a:cxn>
                <a:cxn ang="0">
                  <a:pos x="343" y="280"/>
                </a:cxn>
                <a:cxn ang="0">
                  <a:pos x="291" y="265"/>
                </a:cxn>
                <a:cxn ang="0">
                  <a:pos x="252" y="258"/>
                </a:cxn>
                <a:cxn ang="0">
                  <a:pos x="208" y="247"/>
                </a:cxn>
                <a:cxn ang="0">
                  <a:pos x="166" y="234"/>
                </a:cxn>
                <a:cxn ang="0">
                  <a:pos x="133" y="222"/>
                </a:cxn>
                <a:cxn ang="0">
                  <a:pos x="98" y="206"/>
                </a:cxn>
                <a:cxn ang="0">
                  <a:pos x="55" y="186"/>
                </a:cxn>
                <a:cxn ang="0">
                  <a:pos x="16" y="169"/>
                </a:cxn>
                <a:cxn ang="0">
                  <a:pos x="0" y="162"/>
                </a:cxn>
                <a:cxn ang="0">
                  <a:pos x="12" y="182"/>
                </a:cxn>
                <a:cxn ang="0">
                  <a:pos x="49" y="231"/>
                </a:cxn>
                <a:cxn ang="0">
                  <a:pos x="118" y="288"/>
                </a:cxn>
                <a:cxn ang="0">
                  <a:pos x="226" y="337"/>
                </a:cxn>
                <a:cxn ang="0">
                  <a:pos x="287" y="353"/>
                </a:cxn>
                <a:cxn ang="0">
                  <a:pos x="339" y="365"/>
                </a:cxn>
                <a:cxn ang="0">
                  <a:pos x="380" y="370"/>
                </a:cxn>
                <a:cxn ang="0">
                  <a:pos x="415" y="375"/>
                </a:cxn>
                <a:cxn ang="0">
                  <a:pos x="441" y="375"/>
                </a:cxn>
                <a:cxn ang="0">
                  <a:pos x="460" y="375"/>
                </a:cxn>
                <a:cxn ang="0">
                  <a:pos x="471" y="373"/>
                </a:cxn>
                <a:cxn ang="0">
                  <a:pos x="474" y="373"/>
                </a:cxn>
              </a:cxnLst>
              <a:rect l="0" t="0" r="r" b="b"/>
              <a:pathLst>
                <a:path w="563" h="388">
                  <a:moveTo>
                    <a:pt x="474" y="373"/>
                  </a:moveTo>
                  <a:lnTo>
                    <a:pt x="477" y="373"/>
                  </a:lnTo>
                  <a:lnTo>
                    <a:pt x="485" y="373"/>
                  </a:lnTo>
                  <a:lnTo>
                    <a:pt x="497" y="375"/>
                  </a:lnTo>
                  <a:lnTo>
                    <a:pt x="511" y="375"/>
                  </a:lnTo>
                  <a:lnTo>
                    <a:pt x="526" y="376"/>
                  </a:lnTo>
                  <a:lnTo>
                    <a:pt x="540" y="379"/>
                  </a:lnTo>
                  <a:lnTo>
                    <a:pt x="553" y="383"/>
                  </a:lnTo>
                  <a:lnTo>
                    <a:pt x="563" y="388"/>
                  </a:lnTo>
                  <a:lnTo>
                    <a:pt x="503" y="255"/>
                  </a:lnTo>
                  <a:lnTo>
                    <a:pt x="501" y="252"/>
                  </a:lnTo>
                  <a:lnTo>
                    <a:pt x="498" y="244"/>
                  </a:lnTo>
                  <a:lnTo>
                    <a:pt x="494" y="231"/>
                  </a:lnTo>
                  <a:lnTo>
                    <a:pt x="487" y="213"/>
                  </a:lnTo>
                  <a:lnTo>
                    <a:pt x="480" y="195"/>
                  </a:lnTo>
                  <a:lnTo>
                    <a:pt x="470" y="175"/>
                  </a:lnTo>
                  <a:lnTo>
                    <a:pt x="458" y="153"/>
                  </a:lnTo>
                  <a:lnTo>
                    <a:pt x="445" y="133"/>
                  </a:lnTo>
                  <a:lnTo>
                    <a:pt x="431" y="111"/>
                  </a:lnTo>
                  <a:lnTo>
                    <a:pt x="413" y="90"/>
                  </a:lnTo>
                  <a:lnTo>
                    <a:pt x="396" y="68"/>
                  </a:lnTo>
                  <a:lnTo>
                    <a:pt x="380" y="46"/>
                  </a:lnTo>
                  <a:lnTo>
                    <a:pt x="364" y="28"/>
                  </a:lnTo>
                  <a:lnTo>
                    <a:pt x="353" y="13"/>
                  </a:lnTo>
                  <a:lnTo>
                    <a:pt x="344" y="3"/>
                  </a:lnTo>
                  <a:lnTo>
                    <a:pt x="341" y="0"/>
                  </a:lnTo>
                  <a:lnTo>
                    <a:pt x="341" y="5"/>
                  </a:lnTo>
                  <a:lnTo>
                    <a:pt x="344" y="16"/>
                  </a:lnTo>
                  <a:lnTo>
                    <a:pt x="347" y="35"/>
                  </a:lnTo>
                  <a:lnTo>
                    <a:pt x="354" y="59"/>
                  </a:lnTo>
                  <a:lnTo>
                    <a:pt x="363" y="88"/>
                  </a:lnTo>
                  <a:lnTo>
                    <a:pt x="376" y="120"/>
                  </a:lnTo>
                  <a:lnTo>
                    <a:pt x="393" y="154"/>
                  </a:lnTo>
                  <a:lnTo>
                    <a:pt x="413" y="190"/>
                  </a:lnTo>
                  <a:lnTo>
                    <a:pt x="435" y="225"/>
                  </a:lnTo>
                  <a:lnTo>
                    <a:pt x="454" y="254"/>
                  </a:lnTo>
                  <a:lnTo>
                    <a:pt x="471" y="278"/>
                  </a:lnTo>
                  <a:lnTo>
                    <a:pt x="484" y="298"/>
                  </a:lnTo>
                  <a:lnTo>
                    <a:pt x="496" y="314"/>
                  </a:lnTo>
                  <a:lnTo>
                    <a:pt x="503" y="326"/>
                  </a:lnTo>
                  <a:lnTo>
                    <a:pt x="508" y="332"/>
                  </a:lnTo>
                  <a:lnTo>
                    <a:pt x="510" y="334"/>
                  </a:lnTo>
                  <a:lnTo>
                    <a:pt x="503" y="332"/>
                  </a:lnTo>
                  <a:lnTo>
                    <a:pt x="481" y="324"/>
                  </a:lnTo>
                  <a:lnTo>
                    <a:pt x="452" y="314"/>
                  </a:lnTo>
                  <a:lnTo>
                    <a:pt x="416" y="303"/>
                  </a:lnTo>
                  <a:lnTo>
                    <a:pt x="379" y="290"/>
                  </a:lnTo>
                  <a:lnTo>
                    <a:pt x="343" y="280"/>
                  </a:lnTo>
                  <a:lnTo>
                    <a:pt x="313" y="270"/>
                  </a:lnTo>
                  <a:lnTo>
                    <a:pt x="291" y="265"/>
                  </a:lnTo>
                  <a:lnTo>
                    <a:pt x="274" y="262"/>
                  </a:lnTo>
                  <a:lnTo>
                    <a:pt x="252" y="258"/>
                  </a:lnTo>
                  <a:lnTo>
                    <a:pt x="231" y="252"/>
                  </a:lnTo>
                  <a:lnTo>
                    <a:pt x="208" y="247"/>
                  </a:lnTo>
                  <a:lnTo>
                    <a:pt x="186" y="241"/>
                  </a:lnTo>
                  <a:lnTo>
                    <a:pt x="166" y="234"/>
                  </a:lnTo>
                  <a:lnTo>
                    <a:pt x="147" y="228"/>
                  </a:lnTo>
                  <a:lnTo>
                    <a:pt x="133" y="222"/>
                  </a:lnTo>
                  <a:lnTo>
                    <a:pt x="118" y="215"/>
                  </a:lnTo>
                  <a:lnTo>
                    <a:pt x="98" y="206"/>
                  </a:lnTo>
                  <a:lnTo>
                    <a:pt x="76" y="196"/>
                  </a:lnTo>
                  <a:lnTo>
                    <a:pt x="55" y="186"/>
                  </a:lnTo>
                  <a:lnTo>
                    <a:pt x="33" y="177"/>
                  </a:lnTo>
                  <a:lnTo>
                    <a:pt x="16" y="169"/>
                  </a:lnTo>
                  <a:lnTo>
                    <a:pt x="4" y="163"/>
                  </a:lnTo>
                  <a:lnTo>
                    <a:pt x="0" y="162"/>
                  </a:lnTo>
                  <a:lnTo>
                    <a:pt x="3" y="167"/>
                  </a:lnTo>
                  <a:lnTo>
                    <a:pt x="12" y="182"/>
                  </a:lnTo>
                  <a:lnTo>
                    <a:pt x="26" y="203"/>
                  </a:lnTo>
                  <a:lnTo>
                    <a:pt x="49" y="231"/>
                  </a:lnTo>
                  <a:lnTo>
                    <a:pt x="79" y="260"/>
                  </a:lnTo>
                  <a:lnTo>
                    <a:pt x="118" y="288"/>
                  </a:lnTo>
                  <a:lnTo>
                    <a:pt x="167" y="316"/>
                  </a:lnTo>
                  <a:lnTo>
                    <a:pt x="226" y="337"/>
                  </a:lnTo>
                  <a:lnTo>
                    <a:pt x="258" y="346"/>
                  </a:lnTo>
                  <a:lnTo>
                    <a:pt x="287" y="353"/>
                  </a:lnTo>
                  <a:lnTo>
                    <a:pt x="313" y="359"/>
                  </a:lnTo>
                  <a:lnTo>
                    <a:pt x="339" y="365"/>
                  </a:lnTo>
                  <a:lnTo>
                    <a:pt x="360" y="367"/>
                  </a:lnTo>
                  <a:lnTo>
                    <a:pt x="380" y="370"/>
                  </a:lnTo>
                  <a:lnTo>
                    <a:pt x="399" y="373"/>
                  </a:lnTo>
                  <a:lnTo>
                    <a:pt x="415" y="375"/>
                  </a:lnTo>
                  <a:lnTo>
                    <a:pt x="429" y="375"/>
                  </a:lnTo>
                  <a:lnTo>
                    <a:pt x="441" y="375"/>
                  </a:lnTo>
                  <a:lnTo>
                    <a:pt x="451" y="375"/>
                  </a:lnTo>
                  <a:lnTo>
                    <a:pt x="460" y="375"/>
                  </a:lnTo>
                  <a:lnTo>
                    <a:pt x="465" y="375"/>
                  </a:lnTo>
                  <a:lnTo>
                    <a:pt x="471" y="373"/>
                  </a:lnTo>
                  <a:lnTo>
                    <a:pt x="472" y="373"/>
                  </a:lnTo>
                  <a:lnTo>
                    <a:pt x="474" y="37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7" name="Freeform 43"/>
            <p:cNvSpPr>
              <a:spLocks noChangeAspect="1"/>
            </p:cNvSpPr>
            <p:nvPr/>
          </p:nvSpPr>
          <p:spPr bwMode="auto">
            <a:xfrm>
              <a:off x="3134" y="1413"/>
              <a:ext cx="304" cy="308"/>
            </a:xfrm>
            <a:custGeom>
              <a:avLst/>
              <a:gdLst/>
              <a:ahLst/>
              <a:cxnLst>
                <a:cxn ang="0">
                  <a:pos x="304" y="310"/>
                </a:cxn>
                <a:cxn ang="0">
                  <a:pos x="295" y="296"/>
                </a:cxn>
                <a:cxn ang="0">
                  <a:pos x="285" y="278"/>
                </a:cxn>
                <a:cxn ang="0">
                  <a:pos x="274" y="261"/>
                </a:cxn>
                <a:cxn ang="0">
                  <a:pos x="264" y="242"/>
                </a:cxn>
                <a:cxn ang="0">
                  <a:pos x="254" y="227"/>
                </a:cxn>
                <a:cxn ang="0">
                  <a:pos x="245" y="214"/>
                </a:cxn>
                <a:cxn ang="0">
                  <a:pos x="239" y="203"/>
                </a:cxn>
                <a:cxn ang="0">
                  <a:pos x="238" y="201"/>
                </a:cxn>
                <a:cxn ang="0">
                  <a:pos x="229" y="180"/>
                </a:cxn>
                <a:cxn ang="0">
                  <a:pos x="218" y="160"/>
                </a:cxn>
                <a:cxn ang="0">
                  <a:pos x="203" y="142"/>
                </a:cxn>
                <a:cxn ang="0">
                  <a:pos x="186" y="123"/>
                </a:cxn>
                <a:cxn ang="0">
                  <a:pos x="167" y="106"/>
                </a:cxn>
                <a:cxn ang="0">
                  <a:pos x="147" y="88"/>
                </a:cxn>
                <a:cxn ang="0">
                  <a:pos x="127" y="72"/>
                </a:cxn>
                <a:cxn ang="0">
                  <a:pos x="107" y="59"/>
                </a:cxn>
                <a:cxn ang="0">
                  <a:pos x="85" y="47"/>
                </a:cxn>
                <a:cxn ang="0">
                  <a:pos x="66" y="35"/>
                </a:cxn>
                <a:cxn ang="0">
                  <a:pos x="48" y="25"/>
                </a:cxn>
                <a:cxn ang="0">
                  <a:pos x="32" y="16"/>
                </a:cxn>
                <a:cxn ang="0">
                  <a:pos x="19" y="9"/>
                </a:cxn>
                <a:cxn ang="0">
                  <a:pos x="9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32" y="55"/>
                </a:cxn>
                <a:cxn ang="0">
                  <a:pos x="53" y="84"/>
                </a:cxn>
                <a:cxn ang="0">
                  <a:pos x="78" y="114"/>
                </a:cxn>
                <a:cxn ang="0">
                  <a:pos x="104" y="142"/>
                </a:cxn>
                <a:cxn ang="0">
                  <a:pos x="130" y="169"/>
                </a:cxn>
                <a:cxn ang="0">
                  <a:pos x="153" y="193"/>
                </a:cxn>
                <a:cxn ang="0">
                  <a:pos x="173" y="215"/>
                </a:cxn>
                <a:cxn ang="0">
                  <a:pos x="193" y="234"/>
                </a:cxn>
                <a:cxn ang="0">
                  <a:pos x="215" y="251"/>
                </a:cxn>
                <a:cxn ang="0">
                  <a:pos x="236" y="267"/>
                </a:cxn>
                <a:cxn ang="0">
                  <a:pos x="256" y="281"/>
                </a:cxn>
                <a:cxn ang="0">
                  <a:pos x="275" y="293"/>
                </a:cxn>
                <a:cxn ang="0">
                  <a:pos x="291" y="303"/>
                </a:cxn>
                <a:cxn ang="0">
                  <a:pos x="300" y="309"/>
                </a:cxn>
                <a:cxn ang="0">
                  <a:pos x="304" y="310"/>
                </a:cxn>
              </a:cxnLst>
              <a:rect l="0" t="0" r="r" b="b"/>
              <a:pathLst>
                <a:path w="304" h="310">
                  <a:moveTo>
                    <a:pt x="304" y="310"/>
                  </a:moveTo>
                  <a:lnTo>
                    <a:pt x="295" y="296"/>
                  </a:lnTo>
                  <a:lnTo>
                    <a:pt x="285" y="278"/>
                  </a:lnTo>
                  <a:lnTo>
                    <a:pt x="274" y="261"/>
                  </a:lnTo>
                  <a:lnTo>
                    <a:pt x="264" y="242"/>
                  </a:lnTo>
                  <a:lnTo>
                    <a:pt x="254" y="227"/>
                  </a:lnTo>
                  <a:lnTo>
                    <a:pt x="245" y="214"/>
                  </a:lnTo>
                  <a:lnTo>
                    <a:pt x="239" y="203"/>
                  </a:lnTo>
                  <a:lnTo>
                    <a:pt x="238" y="201"/>
                  </a:lnTo>
                  <a:lnTo>
                    <a:pt x="229" y="180"/>
                  </a:lnTo>
                  <a:lnTo>
                    <a:pt x="218" y="160"/>
                  </a:lnTo>
                  <a:lnTo>
                    <a:pt x="203" y="142"/>
                  </a:lnTo>
                  <a:lnTo>
                    <a:pt x="186" y="123"/>
                  </a:lnTo>
                  <a:lnTo>
                    <a:pt x="167" y="106"/>
                  </a:lnTo>
                  <a:lnTo>
                    <a:pt x="147" y="88"/>
                  </a:lnTo>
                  <a:lnTo>
                    <a:pt x="127" y="72"/>
                  </a:lnTo>
                  <a:lnTo>
                    <a:pt x="107" y="59"/>
                  </a:lnTo>
                  <a:lnTo>
                    <a:pt x="85" y="47"/>
                  </a:lnTo>
                  <a:lnTo>
                    <a:pt x="66" y="35"/>
                  </a:lnTo>
                  <a:lnTo>
                    <a:pt x="48" y="25"/>
                  </a:lnTo>
                  <a:lnTo>
                    <a:pt x="32" y="16"/>
                  </a:lnTo>
                  <a:lnTo>
                    <a:pt x="19" y="9"/>
                  </a:lnTo>
                  <a:lnTo>
                    <a:pt x="9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13" y="26"/>
                  </a:lnTo>
                  <a:lnTo>
                    <a:pt x="32" y="55"/>
                  </a:lnTo>
                  <a:lnTo>
                    <a:pt x="53" y="84"/>
                  </a:lnTo>
                  <a:lnTo>
                    <a:pt x="78" y="114"/>
                  </a:lnTo>
                  <a:lnTo>
                    <a:pt x="104" y="142"/>
                  </a:lnTo>
                  <a:lnTo>
                    <a:pt x="130" y="169"/>
                  </a:lnTo>
                  <a:lnTo>
                    <a:pt x="153" y="193"/>
                  </a:lnTo>
                  <a:lnTo>
                    <a:pt x="173" y="215"/>
                  </a:lnTo>
                  <a:lnTo>
                    <a:pt x="193" y="234"/>
                  </a:lnTo>
                  <a:lnTo>
                    <a:pt x="215" y="251"/>
                  </a:lnTo>
                  <a:lnTo>
                    <a:pt x="236" y="267"/>
                  </a:lnTo>
                  <a:lnTo>
                    <a:pt x="256" y="281"/>
                  </a:lnTo>
                  <a:lnTo>
                    <a:pt x="275" y="293"/>
                  </a:lnTo>
                  <a:lnTo>
                    <a:pt x="291" y="303"/>
                  </a:lnTo>
                  <a:lnTo>
                    <a:pt x="300" y="309"/>
                  </a:lnTo>
                  <a:lnTo>
                    <a:pt x="304" y="31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8" name="Freeform 44"/>
            <p:cNvSpPr>
              <a:spLocks noChangeAspect="1"/>
            </p:cNvSpPr>
            <p:nvPr/>
          </p:nvSpPr>
          <p:spPr bwMode="auto">
            <a:xfrm>
              <a:off x="3262" y="1606"/>
              <a:ext cx="304" cy="401"/>
            </a:xfrm>
            <a:custGeom>
              <a:avLst/>
              <a:gdLst/>
              <a:ahLst/>
              <a:cxnLst>
                <a:cxn ang="0">
                  <a:pos x="265" y="303"/>
                </a:cxn>
                <a:cxn ang="0">
                  <a:pos x="262" y="298"/>
                </a:cxn>
                <a:cxn ang="0">
                  <a:pos x="257" y="287"/>
                </a:cxn>
                <a:cxn ang="0">
                  <a:pos x="247" y="271"/>
                </a:cxn>
                <a:cxn ang="0">
                  <a:pos x="234" y="251"/>
                </a:cxn>
                <a:cxn ang="0">
                  <a:pos x="218" y="231"/>
                </a:cxn>
                <a:cxn ang="0">
                  <a:pos x="203" y="209"/>
                </a:cxn>
                <a:cxn ang="0">
                  <a:pos x="188" y="190"/>
                </a:cxn>
                <a:cxn ang="0">
                  <a:pos x="172" y="176"/>
                </a:cxn>
                <a:cxn ang="0">
                  <a:pos x="153" y="161"/>
                </a:cxn>
                <a:cxn ang="0">
                  <a:pos x="129" y="143"/>
                </a:cxn>
                <a:cxn ang="0">
                  <a:pos x="100" y="121"/>
                </a:cxn>
                <a:cxn ang="0">
                  <a:pos x="71" y="101"/>
                </a:cxn>
                <a:cxn ang="0">
                  <a:pos x="44" y="81"/>
                </a:cxn>
                <a:cxn ang="0">
                  <a:pos x="22" y="65"/>
                </a:cxn>
                <a:cxn ang="0">
                  <a:pos x="6" y="55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5" y="64"/>
                </a:cxn>
                <a:cxn ang="0">
                  <a:pos x="10" y="79"/>
                </a:cxn>
                <a:cxn ang="0">
                  <a:pos x="21" y="100"/>
                </a:cxn>
                <a:cxn ang="0">
                  <a:pos x="35" y="124"/>
                </a:cxn>
                <a:cxn ang="0">
                  <a:pos x="54" y="150"/>
                </a:cxn>
                <a:cxn ang="0">
                  <a:pos x="78" y="177"/>
                </a:cxn>
                <a:cxn ang="0">
                  <a:pos x="110" y="206"/>
                </a:cxn>
                <a:cxn ang="0">
                  <a:pos x="144" y="236"/>
                </a:cxn>
                <a:cxn ang="0">
                  <a:pos x="177" y="267"/>
                </a:cxn>
                <a:cxn ang="0">
                  <a:pos x="208" y="297"/>
                </a:cxn>
                <a:cxn ang="0">
                  <a:pos x="235" y="324"/>
                </a:cxn>
                <a:cxn ang="0">
                  <a:pos x="258" y="350"/>
                </a:cxn>
                <a:cxn ang="0">
                  <a:pos x="275" y="372"/>
                </a:cxn>
                <a:cxn ang="0">
                  <a:pos x="288" y="388"/>
                </a:cxn>
                <a:cxn ang="0">
                  <a:pos x="293" y="396"/>
                </a:cxn>
                <a:cxn ang="0">
                  <a:pos x="297" y="363"/>
                </a:cxn>
                <a:cxn ang="0">
                  <a:pos x="303" y="282"/>
                </a:cxn>
                <a:cxn ang="0">
                  <a:pos x="303" y="187"/>
                </a:cxn>
                <a:cxn ang="0">
                  <a:pos x="287" y="108"/>
                </a:cxn>
                <a:cxn ang="0">
                  <a:pos x="274" y="81"/>
                </a:cxn>
                <a:cxn ang="0">
                  <a:pos x="262" y="58"/>
                </a:cxn>
                <a:cxn ang="0">
                  <a:pos x="252" y="39"/>
                </a:cxn>
                <a:cxn ang="0">
                  <a:pos x="242" y="25"/>
                </a:cxn>
                <a:cxn ang="0">
                  <a:pos x="235" y="13"/>
                </a:cxn>
                <a:cxn ang="0">
                  <a:pos x="229" y="6"/>
                </a:cxn>
                <a:cxn ang="0">
                  <a:pos x="225" y="2"/>
                </a:cxn>
                <a:cxn ang="0">
                  <a:pos x="224" y="0"/>
                </a:cxn>
                <a:cxn ang="0">
                  <a:pos x="224" y="16"/>
                </a:cxn>
                <a:cxn ang="0">
                  <a:pos x="225" y="59"/>
                </a:cxn>
                <a:cxn ang="0">
                  <a:pos x="231" y="118"/>
                </a:cxn>
                <a:cxn ang="0">
                  <a:pos x="242" y="187"/>
                </a:cxn>
                <a:cxn ang="0">
                  <a:pos x="254" y="245"/>
                </a:cxn>
                <a:cxn ang="0">
                  <a:pos x="261" y="280"/>
                </a:cxn>
                <a:cxn ang="0">
                  <a:pos x="264" y="298"/>
                </a:cxn>
                <a:cxn ang="0">
                  <a:pos x="265" y="303"/>
                </a:cxn>
              </a:cxnLst>
              <a:rect l="0" t="0" r="r" b="b"/>
              <a:pathLst>
                <a:path w="303" h="396">
                  <a:moveTo>
                    <a:pt x="265" y="303"/>
                  </a:moveTo>
                  <a:lnTo>
                    <a:pt x="262" y="298"/>
                  </a:lnTo>
                  <a:lnTo>
                    <a:pt x="257" y="287"/>
                  </a:lnTo>
                  <a:lnTo>
                    <a:pt x="247" y="271"/>
                  </a:lnTo>
                  <a:lnTo>
                    <a:pt x="234" y="251"/>
                  </a:lnTo>
                  <a:lnTo>
                    <a:pt x="218" y="231"/>
                  </a:lnTo>
                  <a:lnTo>
                    <a:pt x="203" y="209"/>
                  </a:lnTo>
                  <a:lnTo>
                    <a:pt x="188" y="190"/>
                  </a:lnTo>
                  <a:lnTo>
                    <a:pt x="172" y="176"/>
                  </a:lnTo>
                  <a:lnTo>
                    <a:pt x="153" y="161"/>
                  </a:lnTo>
                  <a:lnTo>
                    <a:pt x="129" y="143"/>
                  </a:lnTo>
                  <a:lnTo>
                    <a:pt x="100" y="121"/>
                  </a:lnTo>
                  <a:lnTo>
                    <a:pt x="71" y="101"/>
                  </a:lnTo>
                  <a:lnTo>
                    <a:pt x="44" y="81"/>
                  </a:lnTo>
                  <a:lnTo>
                    <a:pt x="22" y="65"/>
                  </a:lnTo>
                  <a:lnTo>
                    <a:pt x="6" y="55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5" y="64"/>
                  </a:lnTo>
                  <a:lnTo>
                    <a:pt x="10" y="79"/>
                  </a:lnTo>
                  <a:lnTo>
                    <a:pt x="21" y="100"/>
                  </a:lnTo>
                  <a:lnTo>
                    <a:pt x="35" y="124"/>
                  </a:lnTo>
                  <a:lnTo>
                    <a:pt x="54" y="150"/>
                  </a:lnTo>
                  <a:lnTo>
                    <a:pt x="78" y="177"/>
                  </a:lnTo>
                  <a:lnTo>
                    <a:pt x="110" y="206"/>
                  </a:lnTo>
                  <a:lnTo>
                    <a:pt x="144" y="236"/>
                  </a:lnTo>
                  <a:lnTo>
                    <a:pt x="177" y="267"/>
                  </a:lnTo>
                  <a:lnTo>
                    <a:pt x="208" y="297"/>
                  </a:lnTo>
                  <a:lnTo>
                    <a:pt x="235" y="324"/>
                  </a:lnTo>
                  <a:lnTo>
                    <a:pt x="258" y="350"/>
                  </a:lnTo>
                  <a:lnTo>
                    <a:pt x="275" y="372"/>
                  </a:lnTo>
                  <a:lnTo>
                    <a:pt x="288" y="388"/>
                  </a:lnTo>
                  <a:lnTo>
                    <a:pt x="293" y="396"/>
                  </a:lnTo>
                  <a:lnTo>
                    <a:pt x="297" y="363"/>
                  </a:lnTo>
                  <a:lnTo>
                    <a:pt x="303" y="282"/>
                  </a:lnTo>
                  <a:lnTo>
                    <a:pt x="303" y="187"/>
                  </a:lnTo>
                  <a:lnTo>
                    <a:pt x="287" y="108"/>
                  </a:lnTo>
                  <a:lnTo>
                    <a:pt x="274" y="81"/>
                  </a:lnTo>
                  <a:lnTo>
                    <a:pt x="262" y="58"/>
                  </a:lnTo>
                  <a:lnTo>
                    <a:pt x="252" y="39"/>
                  </a:lnTo>
                  <a:lnTo>
                    <a:pt x="242" y="25"/>
                  </a:lnTo>
                  <a:lnTo>
                    <a:pt x="235" y="13"/>
                  </a:lnTo>
                  <a:lnTo>
                    <a:pt x="229" y="6"/>
                  </a:lnTo>
                  <a:lnTo>
                    <a:pt x="225" y="2"/>
                  </a:lnTo>
                  <a:lnTo>
                    <a:pt x="224" y="0"/>
                  </a:lnTo>
                  <a:lnTo>
                    <a:pt x="224" y="16"/>
                  </a:lnTo>
                  <a:lnTo>
                    <a:pt x="225" y="59"/>
                  </a:lnTo>
                  <a:lnTo>
                    <a:pt x="231" y="118"/>
                  </a:lnTo>
                  <a:lnTo>
                    <a:pt x="242" y="187"/>
                  </a:lnTo>
                  <a:lnTo>
                    <a:pt x="254" y="245"/>
                  </a:lnTo>
                  <a:lnTo>
                    <a:pt x="261" y="280"/>
                  </a:lnTo>
                  <a:lnTo>
                    <a:pt x="264" y="298"/>
                  </a:lnTo>
                  <a:lnTo>
                    <a:pt x="265" y="30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69" name="Freeform 45"/>
            <p:cNvSpPr>
              <a:spLocks noChangeAspect="1"/>
            </p:cNvSpPr>
            <p:nvPr/>
          </p:nvSpPr>
          <p:spPr bwMode="auto">
            <a:xfrm>
              <a:off x="3411" y="1835"/>
              <a:ext cx="277" cy="501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1" y="124"/>
                </a:cxn>
                <a:cxn ang="0">
                  <a:pos x="10" y="159"/>
                </a:cxn>
                <a:cxn ang="0">
                  <a:pos x="23" y="193"/>
                </a:cxn>
                <a:cxn ang="0">
                  <a:pos x="38" y="223"/>
                </a:cxn>
                <a:cxn ang="0">
                  <a:pos x="57" y="252"/>
                </a:cxn>
                <a:cxn ang="0">
                  <a:pos x="76" y="278"/>
                </a:cxn>
                <a:cxn ang="0">
                  <a:pos x="92" y="300"/>
                </a:cxn>
                <a:cxn ang="0">
                  <a:pos x="106" y="317"/>
                </a:cxn>
                <a:cxn ang="0">
                  <a:pos x="118" y="337"/>
                </a:cxn>
                <a:cxn ang="0">
                  <a:pos x="131" y="363"/>
                </a:cxn>
                <a:cxn ang="0">
                  <a:pos x="142" y="393"/>
                </a:cxn>
                <a:cxn ang="0">
                  <a:pos x="152" y="423"/>
                </a:cxn>
                <a:cxn ang="0">
                  <a:pos x="162" y="454"/>
                </a:cxn>
                <a:cxn ang="0">
                  <a:pos x="169" y="478"/>
                </a:cxn>
                <a:cxn ang="0">
                  <a:pos x="174" y="495"/>
                </a:cxn>
                <a:cxn ang="0">
                  <a:pos x="175" y="501"/>
                </a:cxn>
                <a:cxn ang="0">
                  <a:pos x="175" y="500"/>
                </a:cxn>
                <a:cxn ang="0">
                  <a:pos x="178" y="494"/>
                </a:cxn>
                <a:cxn ang="0">
                  <a:pos x="182" y="482"/>
                </a:cxn>
                <a:cxn ang="0">
                  <a:pos x="190" y="465"/>
                </a:cxn>
                <a:cxn ang="0">
                  <a:pos x="198" y="441"/>
                </a:cxn>
                <a:cxn ang="0">
                  <a:pos x="211" y="406"/>
                </a:cxn>
                <a:cxn ang="0">
                  <a:pos x="229" y="363"/>
                </a:cxn>
                <a:cxn ang="0">
                  <a:pos x="250" y="308"/>
                </a:cxn>
                <a:cxn ang="0">
                  <a:pos x="267" y="249"/>
                </a:cxn>
                <a:cxn ang="0">
                  <a:pos x="273" y="193"/>
                </a:cxn>
                <a:cxn ang="0">
                  <a:pos x="270" y="141"/>
                </a:cxn>
                <a:cxn ang="0">
                  <a:pos x="263" y="94"/>
                </a:cxn>
                <a:cxn ang="0">
                  <a:pos x="252" y="55"/>
                </a:cxn>
                <a:cxn ang="0">
                  <a:pos x="240" y="26"/>
                </a:cxn>
                <a:cxn ang="0">
                  <a:pos x="230" y="7"/>
                </a:cxn>
                <a:cxn ang="0">
                  <a:pos x="227" y="0"/>
                </a:cxn>
                <a:cxn ang="0">
                  <a:pos x="221" y="30"/>
                </a:cxn>
                <a:cxn ang="0">
                  <a:pos x="216" y="82"/>
                </a:cxn>
                <a:cxn ang="0">
                  <a:pos x="207" y="148"/>
                </a:cxn>
                <a:cxn ang="0">
                  <a:pos x="200" y="222"/>
                </a:cxn>
                <a:cxn ang="0">
                  <a:pos x="193" y="292"/>
                </a:cxn>
                <a:cxn ang="0">
                  <a:pos x="187" y="353"/>
                </a:cxn>
                <a:cxn ang="0">
                  <a:pos x="182" y="396"/>
                </a:cxn>
                <a:cxn ang="0">
                  <a:pos x="181" y="412"/>
                </a:cxn>
                <a:cxn ang="0">
                  <a:pos x="180" y="406"/>
                </a:cxn>
                <a:cxn ang="0">
                  <a:pos x="174" y="386"/>
                </a:cxn>
                <a:cxn ang="0">
                  <a:pos x="165" y="350"/>
                </a:cxn>
                <a:cxn ang="0">
                  <a:pos x="149" y="300"/>
                </a:cxn>
                <a:cxn ang="0">
                  <a:pos x="136" y="268"/>
                </a:cxn>
                <a:cxn ang="0">
                  <a:pos x="116" y="233"/>
                </a:cxn>
                <a:cxn ang="0">
                  <a:pos x="92" y="197"/>
                </a:cxn>
                <a:cxn ang="0">
                  <a:pos x="66" y="163"/>
                </a:cxn>
                <a:cxn ang="0">
                  <a:pos x="41" y="133"/>
                </a:cxn>
                <a:cxn ang="0">
                  <a:pos x="20" y="108"/>
                </a:cxn>
                <a:cxn ang="0">
                  <a:pos x="5" y="92"/>
                </a:cxn>
                <a:cxn ang="0">
                  <a:pos x="0" y="87"/>
                </a:cxn>
              </a:cxnLst>
              <a:rect l="0" t="0" r="r" b="b"/>
              <a:pathLst>
                <a:path w="273" h="501">
                  <a:moveTo>
                    <a:pt x="0" y="87"/>
                  </a:moveTo>
                  <a:lnTo>
                    <a:pt x="1" y="124"/>
                  </a:lnTo>
                  <a:lnTo>
                    <a:pt x="10" y="159"/>
                  </a:lnTo>
                  <a:lnTo>
                    <a:pt x="23" y="193"/>
                  </a:lnTo>
                  <a:lnTo>
                    <a:pt x="38" y="223"/>
                  </a:lnTo>
                  <a:lnTo>
                    <a:pt x="57" y="252"/>
                  </a:lnTo>
                  <a:lnTo>
                    <a:pt x="76" y="278"/>
                  </a:lnTo>
                  <a:lnTo>
                    <a:pt x="92" y="300"/>
                  </a:lnTo>
                  <a:lnTo>
                    <a:pt x="106" y="317"/>
                  </a:lnTo>
                  <a:lnTo>
                    <a:pt x="118" y="337"/>
                  </a:lnTo>
                  <a:lnTo>
                    <a:pt x="131" y="363"/>
                  </a:lnTo>
                  <a:lnTo>
                    <a:pt x="142" y="393"/>
                  </a:lnTo>
                  <a:lnTo>
                    <a:pt x="152" y="423"/>
                  </a:lnTo>
                  <a:lnTo>
                    <a:pt x="162" y="454"/>
                  </a:lnTo>
                  <a:lnTo>
                    <a:pt x="169" y="478"/>
                  </a:lnTo>
                  <a:lnTo>
                    <a:pt x="174" y="495"/>
                  </a:lnTo>
                  <a:lnTo>
                    <a:pt x="175" y="501"/>
                  </a:lnTo>
                  <a:lnTo>
                    <a:pt x="175" y="500"/>
                  </a:lnTo>
                  <a:lnTo>
                    <a:pt x="178" y="494"/>
                  </a:lnTo>
                  <a:lnTo>
                    <a:pt x="182" y="482"/>
                  </a:lnTo>
                  <a:lnTo>
                    <a:pt x="190" y="465"/>
                  </a:lnTo>
                  <a:lnTo>
                    <a:pt x="198" y="441"/>
                  </a:lnTo>
                  <a:lnTo>
                    <a:pt x="211" y="406"/>
                  </a:lnTo>
                  <a:lnTo>
                    <a:pt x="229" y="363"/>
                  </a:lnTo>
                  <a:lnTo>
                    <a:pt x="250" y="308"/>
                  </a:lnTo>
                  <a:lnTo>
                    <a:pt x="267" y="249"/>
                  </a:lnTo>
                  <a:lnTo>
                    <a:pt x="273" y="193"/>
                  </a:lnTo>
                  <a:lnTo>
                    <a:pt x="270" y="141"/>
                  </a:lnTo>
                  <a:lnTo>
                    <a:pt x="263" y="94"/>
                  </a:lnTo>
                  <a:lnTo>
                    <a:pt x="252" y="55"/>
                  </a:lnTo>
                  <a:lnTo>
                    <a:pt x="240" y="26"/>
                  </a:lnTo>
                  <a:lnTo>
                    <a:pt x="230" y="7"/>
                  </a:lnTo>
                  <a:lnTo>
                    <a:pt x="227" y="0"/>
                  </a:lnTo>
                  <a:lnTo>
                    <a:pt x="221" y="30"/>
                  </a:lnTo>
                  <a:lnTo>
                    <a:pt x="216" y="82"/>
                  </a:lnTo>
                  <a:lnTo>
                    <a:pt x="207" y="148"/>
                  </a:lnTo>
                  <a:lnTo>
                    <a:pt x="200" y="222"/>
                  </a:lnTo>
                  <a:lnTo>
                    <a:pt x="193" y="292"/>
                  </a:lnTo>
                  <a:lnTo>
                    <a:pt x="187" y="353"/>
                  </a:lnTo>
                  <a:lnTo>
                    <a:pt x="182" y="396"/>
                  </a:lnTo>
                  <a:lnTo>
                    <a:pt x="181" y="412"/>
                  </a:lnTo>
                  <a:lnTo>
                    <a:pt x="180" y="406"/>
                  </a:lnTo>
                  <a:lnTo>
                    <a:pt x="174" y="386"/>
                  </a:lnTo>
                  <a:lnTo>
                    <a:pt x="165" y="350"/>
                  </a:lnTo>
                  <a:lnTo>
                    <a:pt x="149" y="300"/>
                  </a:lnTo>
                  <a:lnTo>
                    <a:pt x="136" y="268"/>
                  </a:lnTo>
                  <a:lnTo>
                    <a:pt x="116" y="233"/>
                  </a:lnTo>
                  <a:lnTo>
                    <a:pt x="92" y="197"/>
                  </a:lnTo>
                  <a:lnTo>
                    <a:pt x="66" y="163"/>
                  </a:lnTo>
                  <a:lnTo>
                    <a:pt x="41" y="133"/>
                  </a:lnTo>
                  <a:lnTo>
                    <a:pt x="20" y="108"/>
                  </a:lnTo>
                  <a:lnTo>
                    <a:pt x="5" y="9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0" name="Freeform 46"/>
            <p:cNvSpPr>
              <a:spLocks noChangeAspect="1"/>
            </p:cNvSpPr>
            <p:nvPr/>
          </p:nvSpPr>
          <p:spPr bwMode="auto">
            <a:xfrm>
              <a:off x="3459" y="2129"/>
              <a:ext cx="297" cy="522"/>
            </a:xfrm>
            <a:custGeom>
              <a:avLst/>
              <a:gdLst/>
              <a:ahLst/>
              <a:cxnLst>
                <a:cxn ang="0">
                  <a:pos x="93" y="442"/>
                </a:cxn>
                <a:cxn ang="0">
                  <a:pos x="93" y="432"/>
                </a:cxn>
                <a:cxn ang="0">
                  <a:pos x="93" y="404"/>
                </a:cxn>
                <a:cxn ang="0">
                  <a:pos x="90" y="360"/>
                </a:cxn>
                <a:cxn ang="0">
                  <a:pos x="86" y="306"/>
                </a:cxn>
                <a:cxn ang="0">
                  <a:pos x="77" y="245"/>
                </a:cxn>
                <a:cxn ang="0">
                  <a:pos x="63" y="182"/>
                </a:cxn>
                <a:cxn ang="0">
                  <a:pos x="43" y="120"/>
                </a:cxn>
                <a:cxn ang="0">
                  <a:pos x="14" y="64"/>
                </a:cxn>
                <a:cxn ang="0">
                  <a:pos x="8" y="72"/>
                </a:cxn>
                <a:cxn ang="0">
                  <a:pos x="1" y="103"/>
                </a:cxn>
                <a:cxn ang="0">
                  <a:pos x="0" y="160"/>
                </a:cxn>
                <a:cxn ang="0">
                  <a:pos x="18" y="251"/>
                </a:cxn>
                <a:cxn ang="0">
                  <a:pos x="33" y="301"/>
                </a:cxn>
                <a:cxn ang="0">
                  <a:pos x="44" y="345"/>
                </a:cxn>
                <a:cxn ang="0">
                  <a:pos x="53" y="382"/>
                </a:cxn>
                <a:cxn ang="0">
                  <a:pos x="60" y="415"/>
                </a:cxn>
                <a:cxn ang="0">
                  <a:pos x="64" y="444"/>
                </a:cxn>
                <a:cxn ang="0">
                  <a:pos x="69" y="471"/>
                </a:cxn>
                <a:cxn ang="0">
                  <a:pos x="70" y="496"/>
                </a:cxn>
                <a:cxn ang="0">
                  <a:pos x="70" y="520"/>
                </a:cxn>
                <a:cxn ang="0">
                  <a:pos x="77" y="513"/>
                </a:cxn>
                <a:cxn ang="0">
                  <a:pos x="98" y="491"/>
                </a:cxn>
                <a:cxn ang="0">
                  <a:pos x="125" y="460"/>
                </a:cxn>
                <a:cxn ang="0">
                  <a:pos x="159" y="418"/>
                </a:cxn>
                <a:cxn ang="0">
                  <a:pos x="194" y="370"/>
                </a:cxn>
                <a:cxn ang="0">
                  <a:pos x="229" y="319"/>
                </a:cxn>
                <a:cxn ang="0">
                  <a:pos x="256" y="265"/>
                </a:cxn>
                <a:cxn ang="0">
                  <a:pos x="276" y="212"/>
                </a:cxn>
                <a:cxn ang="0">
                  <a:pos x="295" y="120"/>
                </a:cxn>
                <a:cxn ang="0">
                  <a:pos x="296" y="54"/>
                </a:cxn>
                <a:cxn ang="0">
                  <a:pos x="292" y="13"/>
                </a:cxn>
                <a:cxn ang="0">
                  <a:pos x="288" y="0"/>
                </a:cxn>
                <a:cxn ang="0">
                  <a:pos x="286" y="5"/>
                </a:cxn>
                <a:cxn ang="0">
                  <a:pos x="282" y="19"/>
                </a:cxn>
                <a:cxn ang="0">
                  <a:pos x="276" y="38"/>
                </a:cxn>
                <a:cxn ang="0">
                  <a:pos x="269" y="62"/>
                </a:cxn>
                <a:cxn ang="0">
                  <a:pos x="260" y="88"/>
                </a:cxn>
                <a:cxn ang="0">
                  <a:pos x="249" y="114"/>
                </a:cxn>
                <a:cxn ang="0">
                  <a:pos x="239" y="139"/>
                </a:cxn>
                <a:cxn ang="0">
                  <a:pos x="227" y="160"/>
                </a:cxn>
                <a:cxn ang="0">
                  <a:pos x="214" y="185"/>
                </a:cxn>
                <a:cxn ang="0">
                  <a:pos x="197" y="218"/>
                </a:cxn>
                <a:cxn ang="0">
                  <a:pos x="177" y="257"/>
                </a:cxn>
                <a:cxn ang="0">
                  <a:pos x="157" y="298"/>
                </a:cxn>
                <a:cxn ang="0">
                  <a:pos x="136" y="342"/>
                </a:cxn>
                <a:cxn ang="0">
                  <a:pos x="118" y="381"/>
                </a:cxn>
                <a:cxn ang="0">
                  <a:pos x="103" y="417"/>
                </a:cxn>
                <a:cxn ang="0">
                  <a:pos x="93" y="442"/>
                </a:cxn>
              </a:cxnLst>
              <a:rect l="0" t="0" r="r" b="b"/>
              <a:pathLst>
                <a:path w="296" h="520">
                  <a:moveTo>
                    <a:pt x="93" y="442"/>
                  </a:moveTo>
                  <a:lnTo>
                    <a:pt x="93" y="432"/>
                  </a:lnTo>
                  <a:lnTo>
                    <a:pt x="93" y="404"/>
                  </a:lnTo>
                  <a:lnTo>
                    <a:pt x="90" y="360"/>
                  </a:lnTo>
                  <a:lnTo>
                    <a:pt x="86" y="306"/>
                  </a:lnTo>
                  <a:lnTo>
                    <a:pt x="77" y="245"/>
                  </a:lnTo>
                  <a:lnTo>
                    <a:pt x="63" y="182"/>
                  </a:lnTo>
                  <a:lnTo>
                    <a:pt x="43" y="120"/>
                  </a:lnTo>
                  <a:lnTo>
                    <a:pt x="14" y="64"/>
                  </a:lnTo>
                  <a:lnTo>
                    <a:pt x="8" y="72"/>
                  </a:lnTo>
                  <a:lnTo>
                    <a:pt x="1" y="103"/>
                  </a:lnTo>
                  <a:lnTo>
                    <a:pt x="0" y="160"/>
                  </a:lnTo>
                  <a:lnTo>
                    <a:pt x="18" y="251"/>
                  </a:lnTo>
                  <a:lnTo>
                    <a:pt x="33" y="301"/>
                  </a:lnTo>
                  <a:lnTo>
                    <a:pt x="44" y="345"/>
                  </a:lnTo>
                  <a:lnTo>
                    <a:pt x="53" y="382"/>
                  </a:lnTo>
                  <a:lnTo>
                    <a:pt x="60" y="415"/>
                  </a:lnTo>
                  <a:lnTo>
                    <a:pt x="64" y="444"/>
                  </a:lnTo>
                  <a:lnTo>
                    <a:pt x="69" y="471"/>
                  </a:lnTo>
                  <a:lnTo>
                    <a:pt x="70" y="496"/>
                  </a:lnTo>
                  <a:lnTo>
                    <a:pt x="70" y="520"/>
                  </a:lnTo>
                  <a:lnTo>
                    <a:pt x="77" y="513"/>
                  </a:lnTo>
                  <a:lnTo>
                    <a:pt x="98" y="491"/>
                  </a:lnTo>
                  <a:lnTo>
                    <a:pt x="125" y="460"/>
                  </a:lnTo>
                  <a:lnTo>
                    <a:pt x="159" y="418"/>
                  </a:lnTo>
                  <a:lnTo>
                    <a:pt x="194" y="370"/>
                  </a:lnTo>
                  <a:lnTo>
                    <a:pt x="229" y="319"/>
                  </a:lnTo>
                  <a:lnTo>
                    <a:pt x="256" y="265"/>
                  </a:lnTo>
                  <a:lnTo>
                    <a:pt x="276" y="212"/>
                  </a:lnTo>
                  <a:lnTo>
                    <a:pt x="295" y="120"/>
                  </a:lnTo>
                  <a:lnTo>
                    <a:pt x="296" y="54"/>
                  </a:lnTo>
                  <a:lnTo>
                    <a:pt x="292" y="13"/>
                  </a:lnTo>
                  <a:lnTo>
                    <a:pt x="288" y="0"/>
                  </a:lnTo>
                  <a:lnTo>
                    <a:pt x="286" y="5"/>
                  </a:lnTo>
                  <a:lnTo>
                    <a:pt x="282" y="19"/>
                  </a:lnTo>
                  <a:lnTo>
                    <a:pt x="276" y="38"/>
                  </a:lnTo>
                  <a:lnTo>
                    <a:pt x="269" y="62"/>
                  </a:lnTo>
                  <a:lnTo>
                    <a:pt x="260" y="88"/>
                  </a:lnTo>
                  <a:lnTo>
                    <a:pt x="249" y="114"/>
                  </a:lnTo>
                  <a:lnTo>
                    <a:pt x="239" y="139"/>
                  </a:lnTo>
                  <a:lnTo>
                    <a:pt x="227" y="160"/>
                  </a:lnTo>
                  <a:lnTo>
                    <a:pt x="214" y="185"/>
                  </a:lnTo>
                  <a:lnTo>
                    <a:pt x="197" y="218"/>
                  </a:lnTo>
                  <a:lnTo>
                    <a:pt x="177" y="257"/>
                  </a:lnTo>
                  <a:lnTo>
                    <a:pt x="157" y="298"/>
                  </a:lnTo>
                  <a:lnTo>
                    <a:pt x="136" y="342"/>
                  </a:lnTo>
                  <a:lnTo>
                    <a:pt x="118" y="381"/>
                  </a:lnTo>
                  <a:lnTo>
                    <a:pt x="103" y="417"/>
                  </a:lnTo>
                  <a:lnTo>
                    <a:pt x="93" y="44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1" name="Freeform 47"/>
            <p:cNvSpPr>
              <a:spLocks noChangeAspect="1"/>
            </p:cNvSpPr>
            <p:nvPr/>
          </p:nvSpPr>
          <p:spPr bwMode="auto">
            <a:xfrm>
              <a:off x="3391" y="2486"/>
              <a:ext cx="352" cy="472"/>
            </a:xfrm>
            <a:custGeom>
              <a:avLst/>
              <a:gdLst/>
              <a:ahLst/>
              <a:cxnLst>
                <a:cxn ang="0">
                  <a:pos x="59" y="367"/>
                </a:cxn>
                <a:cxn ang="0">
                  <a:pos x="68" y="280"/>
                </a:cxn>
                <a:cxn ang="0">
                  <a:pos x="77" y="171"/>
                </a:cxn>
                <a:cxn ang="0">
                  <a:pos x="71" y="82"/>
                </a:cxn>
                <a:cxn ang="0">
                  <a:pos x="59" y="21"/>
                </a:cxn>
                <a:cxn ang="0">
                  <a:pos x="54" y="0"/>
                </a:cxn>
                <a:cxn ang="0">
                  <a:pos x="38" y="34"/>
                </a:cxn>
                <a:cxn ang="0">
                  <a:pos x="26" y="74"/>
                </a:cxn>
                <a:cxn ang="0">
                  <a:pos x="19" y="119"/>
                </a:cxn>
                <a:cxn ang="0">
                  <a:pos x="16" y="165"/>
                </a:cxn>
                <a:cxn ang="0">
                  <a:pos x="15" y="210"/>
                </a:cxn>
                <a:cxn ang="0">
                  <a:pos x="15" y="250"/>
                </a:cxn>
                <a:cxn ang="0">
                  <a:pos x="16" y="283"/>
                </a:cxn>
                <a:cxn ang="0">
                  <a:pos x="18" y="305"/>
                </a:cxn>
                <a:cxn ang="0">
                  <a:pos x="16" y="348"/>
                </a:cxn>
                <a:cxn ang="0">
                  <a:pos x="10" y="403"/>
                </a:cxn>
                <a:cxn ang="0">
                  <a:pos x="3" y="449"/>
                </a:cxn>
                <a:cxn ang="0">
                  <a:pos x="0" y="469"/>
                </a:cxn>
                <a:cxn ang="0">
                  <a:pos x="6" y="465"/>
                </a:cxn>
                <a:cxn ang="0">
                  <a:pos x="21" y="455"/>
                </a:cxn>
                <a:cxn ang="0">
                  <a:pos x="44" y="437"/>
                </a:cxn>
                <a:cxn ang="0">
                  <a:pos x="74" y="414"/>
                </a:cxn>
                <a:cxn ang="0">
                  <a:pos x="108" y="387"/>
                </a:cxn>
                <a:cxn ang="0">
                  <a:pos x="146" y="354"/>
                </a:cxn>
                <a:cxn ang="0">
                  <a:pos x="186" y="316"/>
                </a:cxn>
                <a:cxn ang="0">
                  <a:pos x="226" y="276"/>
                </a:cxn>
                <a:cxn ang="0">
                  <a:pos x="262" y="233"/>
                </a:cxn>
                <a:cxn ang="0">
                  <a:pos x="290" y="187"/>
                </a:cxn>
                <a:cxn ang="0">
                  <a:pos x="311" y="144"/>
                </a:cxn>
                <a:cxn ang="0">
                  <a:pos x="327" y="103"/>
                </a:cxn>
                <a:cxn ang="0">
                  <a:pos x="337" y="67"/>
                </a:cxn>
                <a:cxn ang="0">
                  <a:pos x="345" y="40"/>
                </a:cxn>
                <a:cxn ang="0">
                  <a:pos x="347" y="23"/>
                </a:cxn>
                <a:cxn ang="0">
                  <a:pos x="349" y="15"/>
                </a:cxn>
                <a:cxn ang="0">
                  <a:pos x="345" y="21"/>
                </a:cxn>
                <a:cxn ang="0">
                  <a:pos x="330" y="36"/>
                </a:cxn>
                <a:cxn ang="0">
                  <a:pos x="311" y="59"/>
                </a:cxn>
                <a:cxn ang="0">
                  <a:pos x="287" y="86"/>
                </a:cxn>
                <a:cxn ang="0">
                  <a:pos x="261" y="115"/>
                </a:cxn>
                <a:cxn ang="0">
                  <a:pos x="237" y="145"/>
                </a:cxn>
                <a:cxn ang="0">
                  <a:pos x="214" y="172"/>
                </a:cxn>
                <a:cxn ang="0">
                  <a:pos x="195" y="195"/>
                </a:cxn>
                <a:cxn ang="0">
                  <a:pos x="178" y="218"/>
                </a:cxn>
                <a:cxn ang="0">
                  <a:pos x="157" y="244"/>
                </a:cxn>
                <a:cxn ang="0">
                  <a:pos x="134" y="273"/>
                </a:cxn>
                <a:cxn ang="0">
                  <a:pos x="113" y="300"/>
                </a:cxn>
                <a:cxn ang="0">
                  <a:pos x="91" y="326"/>
                </a:cxn>
                <a:cxn ang="0">
                  <a:pos x="75" y="348"/>
                </a:cxn>
                <a:cxn ang="0">
                  <a:pos x="64" y="361"/>
                </a:cxn>
                <a:cxn ang="0">
                  <a:pos x="59" y="367"/>
                </a:cxn>
              </a:cxnLst>
              <a:rect l="0" t="0" r="r" b="b"/>
              <a:pathLst>
                <a:path w="349" h="469">
                  <a:moveTo>
                    <a:pt x="59" y="367"/>
                  </a:moveTo>
                  <a:lnTo>
                    <a:pt x="68" y="280"/>
                  </a:lnTo>
                  <a:lnTo>
                    <a:pt x="77" y="171"/>
                  </a:lnTo>
                  <a:lnTo>
                    <a:pt x="71" y="82"/>
                  </a:lnTo>
                  <a:lnTo>
                    <a:pt x="59" y="21"/>
                  </a:lnTo>
                  <a:lnTo>
                    <a:pt x="54" y="0"/>
                  </a:lnTo>
                  <a:lnTo>
                    <a:pt x="38" y="34"/>
                  </a:lnTo>
                  <a:lnTo>
                    <a:pt x="26" y="74"/>
                  </a:lnTo>
                  <a:lnTo>
                    <a:pt x="19" y="119"/>
                  </a:lnTo>
                  <a:lnTo>
                    <a:pt x="16" y="165"/>
                  </a:lnTo>
                  <a:lnTo>
                    <a:pt x="15" y="210"/>
                  </a:lnTo>
                  <a:lnTo>
                    <a:pt x="15" y="250"/>
                  </a:lnTo>
                  <a:lnTo>
                    <a:pt x="16" y="283"/>
                  </a:lnTo>
                  <a:lnTo>
                    <a:pt x="18" y="305"/>
                  </a:lnTo>
                  <a:lnTo>
                    <a:pt x="16" y="348"/>
                  </a:lnTo>
                  <a:lnTo>
                    <a:pt x="10" y="403"/>
                  </a:lnTo>
                  <a:lnTo>
                    <a:pt x="3" y="449"/>
                  </a:lnTo>
                  <a:lnTo>
                    <a:pt x="0" y="469"/>
                  </a:lnTo>
                  <a:lnTo>
                    <a:pt x="6" y="465"/>
                  </a:lnTo>
                  <a:lnTo>
                    <a:pt x="21" y="455"/>
                  </a:lnTo>
                  <a:lnTo>
                    <a:pt x="44" y="437"/>
                  </a:lnTo>
                  <a:lnTo>
                    <a:pt x="74" y="414"/>
                  </a:lnTo>
                  <a:lnTo>
                    <a:pt x="108" y="387"/>
                  </a:lnTo>
                  <a:lnTo>
                    <a:pt x="146" y="354"/>
                  </a:lnTo>
                  <a:lnTo>
                    <a:pt x="186" y="316"/>
                  </a:lnTo>
                  <a:lnTo>
                    <a:pt x="226" y="276"/>
                  </a:lnTo>
                  <a:lnTo>
                    <a:pt x="262" y="233"/>
                  </a:lnTo>
                  <a:lnTo>
                    <a:pt x="290" y="187"/>
                  </a:lnTo>
                  <a:lnTo>
                    <a:pt x="311" y="144"/>
                  </a:lnTo>
                  <a:lnTo>
                    <a:pt x="327" y="103"/>
                  </a:lnTo>
                  <a:lnTo>
                    <a:pt x="337" y="67"/>
                  </a:lnTo>
                  <a:lnTo>
                    <a:pt x="345" y="40"/>
                  </a:lnTo>
                  <a:lnTo>
                    <a:pt x="347" y="23"/>
                  </a:lnTo>
                  <a:lnTo>
                    <a:pt x="349" y="15"/>
                  </a:lnTo>
                  <a:lnTo>
                    <a:pt x="345" y="21"/>
                  </a:lnTo>
                  <a:lnTo>
                    <a:pt x="330" y="36"/>
                  </a:lnTo>
                  <a:lnTo>
                    <a:pt x="311" y="59"/>
                  </a:lnTo>
                  <a:lnTo>
                    <a:pt x="287" y="86"/>
                  </a:lnTo>
                  <a:lnTo>
                    <a:pt x="261" y="115"/>
                  </a:lnTo>
                  <a:lnTo>
                    <a:pt x="237" y="145"/>
                  </a:lnTo>
                  <a:lnTo>
                    <a:pt x="214" y="172"/>
                  </a:lnTo>
                  <a:lnTo>
                    <a:pt x="195" y="195"/>
                  </a:lnTo>
                  <a:lnTo>
                    <a:pt x="178" y="218"/>
                  </a:lnTo>
                  <a:lnTo>
                    <a:pt x="157" y="244"/>
                  </a:lnTo>
                  <a:lnTo>
                    <a:pt x="134" y="273"/>
                  </a:lnTo>
                  <a:lnTo>
                    <a:pt x="113" y="300"/>
                  </a:lnTo>
                  <a:lnTo>
                    <a:pt x="91" y="326"/>
                  </a:lnTo>
                  <a:lnTo>
                    <a:pt x="75" y="348"/>
                  </a:lnTo>
                  <a:lnTo>
                    <a:pt x="64" y="361"/>
                  </a:lnTo>
                  <a:lnTo>
                    <a:pt x="59" y="3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2" name="Freeform 48"/>
            <p:cNvSpPr>
              <a:spLocks noChangeAspect="1"/>
            </p:cNvSpPr>
            <p:nvPr/>
          </p:nvSpPr>
          <p:spPr bwMode="auto">
            <a:xfrm>
              <a:off x="3161" y="2744"/>
              <a:ext cx="500" cy="465"/>
            </a:xfrm>
            <a:custGeom>
              <a:avLst/>
              <a:gdLst/>
              <a:ahLst/>
              <a:cxnLst>
                <a:cxn ang="0">
                  <a:pos x="336" y="219"/>
                </a:cxn>
                <a:cxn ang="0">
                  <a:pos x="284" y="249"/>
                </a:cxn>
                <a:cxn ang="0">
                  <a:pos x="226" y="286"/>
                </a:cxn>
                <a:cxn ang="0">
                  <a:pos x="173" y="324"/>
                </a:cxn>
                <a:cxn ang="0">
                  <a:pos x="135" y="356"/>
                </a:cxn>
                <a:cxn ang="0">
                  <a:pos x="109" y="374"/>
                </a:cxn>
                <a:cxn ang="0">
                  <a:pos x="92" y="383"/>
                </a:cxn>
                <a:cxn ang="0">
                  <a:pos x="85" y="386"/>
                </a:cxn>
                <a:cxn ang="0">
                  <a:pos x="85" y="382"/>
                </a:cxn>
                <a:cxn ang="0">
                  <a:pos x="99" y="353"/>
                </a:cxn>
                <a:cxn ang="0">
                  <a:pos x="124" y="304"/>
                </a:cxn>
                <a:cxn ang="0">
                  <a:pos x="151" y="243"/>
                </a:cxn>
                <a:cxn ang="0">
                  <a:pos x="186" y="142"/>
                </a:cxn>
                <a:cxn ang="0">
                  <a:pos x="192" y="22"/>
                </a:cxn>
                <a:cxn ang="0">
                  <a:pos x="166" y="33"/>
                </a:cxn>
                <a:cxn ang="0">
                  <a:pos x="130" y="112"/>
                </a:cxn>
                <a:cxn ang="0">
                  <a:pos x="105" y="196"/>
                </a:cxn>
                <a:cxn ang="0">
                  <a:pos x="89" y="266"/>
                </a:cxn>
                <a:cxn ang="0">
                  <a:pos x="73" y="317"/>
                </a:cxn>
                <a:cxn ang="0">
                  <a:pos x="48" y="374"/>
                </a:cxn>
                <a:cxn ang="0">
                  <a:pos x="22" y="429"/>
                </a:cxn>
                <a:cxn ang="0">
                  <a:pos x="3" y="465"/>
                </a:cxn>
                <a:cxn ang="0">
                  <a:pos x="13" y="462"/>
                </a:cxn>
                <a:cxn ang="0">
                  <a:pos x="45" y="445"/>
                </a:cxn>
                <a:cxn ang="0">
                  <a:pos x="73" y="430"/>
                </a:cxn>
                <a:cxn ang="0">
                  <a:pos x="92" y="423"/>
                </a:cxn>
                <a:cxn ang="0">
                  <a:pos x="96" y="422"/>
                </a:cxn>
                <a:cxn ang="0">
                  <a:pos x="107" y="419"/>
                </a:cxn>
                <a:cxn ang="0">
                  <a:pos x="124" y="415"/>
                </a:cxn>
                <a:cxn ang="0">
                  <a:pos x="150" y="407"/>
                </a:cxn>
                <a:cxn ang="0">
                  <a:pos x="181" y="396"/>
                </a:cxn>
                <a:cxn ang="0">
                  <a:pos x="219" y="382"/>
                </a:cxn>
                <a:cxn ang="0">
                  <a:pos x="261" y="361"/>
                </a:cxn>
                <a:cxn ang="0">
                  <a:pos x="307" y="337"/>
                </a:cxn>
                <a:cxn ang="0">
                  <a:pos x="373" y="289"/>
                </a:cxn>
                <a:cxn ang="0">
                  <a:pos x="439" y="219"/>
                </a:cxn>
                <a:cxn ang="0">
                  <a:pos x="481" y="153"/>
                </a:cxn>
                <a:cxn ang="0">
                  <a:pos x="498" y="111"/>
                </a:cxn>
                <a:cxn ang="0">
                  <a:pos x="487" y="121"/>
                </a:cxn>
                <a:cxn ang="0">
                  <a:pos x="454" y="150"/>
                </a:cxn>
                <a:cxn ang="0">
                  <a:pos x="413" y="176"/>
                </a:cxn>
                <a:cxn ang="0">
                  <a:pos x="374" y="197"/>
                </a:cxn>
              </a:cxnLst>
              <a:rect l="0" t="0" r="r" b="b"/>
              <a:pathLst>
                <a:path w="501" h="471">
                  <a:moveTo>
                    <a:pt x="356" y="207"/>
                  </a:moveTo>
                  <a:lnTo>
                    <a:pt x="336" y="219"/>
                  </a:lnTo>
                  <a:lnTo>
                    <a:pt x="311" y="232"/>
                  </a:lnTo>
                  <a:lnTo>
                    <a:pt x="284" y="249"/>
                  </a:lnTo>
                  <a:lnTo>
                    <a:pt x="255" y="268"/>
                  </a:lnTo>
                  <a:lnTo>
                    <a:pt x="226" y="286"/>
                  </a:lnTo>
                  <a:lnTo>
                    <a:pt x="197" y="305"/>
                  </a:lnTo>
                  <a:lnTo>
                    <a:pt x="173" y="324"/>
                  </a:lnTo>
                  <a:lnTo>
                    <a:pt x="153" y="341"/>
                  </a:lnTo>
                  <a:lnTo>
                    <a:pt x="135" y="356"/>
                  </a:lnTo>
                  <a:lnTo>
                    <a:pt x="122" y="366"/>
                  </a:lnTo>
                  <a:lnTo>
                    <a:pt x="109" y="374"/>
                  </a:lnTo>
                  <a:lnTo>
                    <a:pt x="101" y="379"/>
                  </a:lnTo>
                  <a:lnTo>
                    <a:pt x="92" y="383"/>
                  </a:lnTo>
                  <a:lnTo>
                    <a:pt x="88" y="384"/>
                  </a:lnTo>
                  <a:lnTo>
                    <a:pt x="85" y="386"/>
                  </a:lnTo>
                  <a:lnTo>
                    <a:pt x="84" y="386"/>
                  </a:lnTo>
                  <a:lnTo>
                    <a:pt x="85" y="382"/>
                  </a:lnTo>
                  <a:lnTo>
                    <a:pt x="91" y="370"/>
                  </a:lnTo>
                  <a:lnTo>
                    <a:pt x="99" y="353"/>
                  </a:lnTo>
                  <a:lnTo>
                    <a:pt x="111" y="331"/>
                  </a:lnTo>
                  <a:lnTo>
                    <a:pt x="124" y="304"/>
                  </a:lnTo>
                  <a:lnTo>
                    <a:pt x="137" y="275"/>
                  </a:lnTo>
                  <a:lnTo>
                    <a:pt x="151" y="243"/>
                  </a:lnTo>
                  <a:lnTo>
                    <a:pt x="166" y="212"/>
                  </a:lnTo>
                  <a:lnTo>
                    <a:pt x="186" y="142"/>
                  </a:lnTo>
                  <a:lnTo>
                    <a:pt x="192" y="73"/>
                  </a:lnTo>
                  <a:lnTo>
                    <a:pt x="192" y="22"/>
                  </a:lnTo>
                  <a:lnTo>
                    <a:pt x="190" y="0"/>
                  </a:lnTo>
                  <a:lnTo>
                    <a:pt x="166" y="33"/>
                  </a:lnTo>
                  <a:lnTo>
                    <a:pt x="145" y="70"/>
                  </a:lnTo>
                  <a:lnTo>
                    <a:pt x="130" y="112"/>
                  </a:lnTo>
                  <a:lnTo>
                    <a:pt x="117" y="154"/>
                  </a:lnTo>
                  <a:lnTo>
                    <a:pt x="105" y="196"/>
                  </a:lnTo>
                  <a:lnTo>
                    <a:pt x="96" y="233"/>
                  </a:lnTo>
                  <a:lnTo>
                    <a:pt x="89" y="266"/>
                  </a:lnTo>
                  <a:lnTo>
                    <a:pt x="82" y="292"/>
                  </a:lnTo>
                  <a:lnTo>
                    <a:pt x="73" y="317"/>
                  </a:lnTo>
                  <a:lnTo>
                    <a:pt x="62" y="344"/>
                  </a:lnTo>
                  <a:lnTo>
                    <a:pt x="48" y="374"/>
                  </a:lnTo>
                  <a:lnTo>
                    <a:pt x="35" y="403"/>
                  </a:lnTo>
                  <a:lnTo>
                    <a:pt x="22" y="429"/>
                  </a:lnTo>
                  <a:lnTo>
                    <a:pt x="10" y="451"/>
                  </a:lnTo>
                  <a:lnTo>
                    <a:pt x="3" y="465"/>
                  </a:lnTo>
                  <a:lnTo>
                    <a:pt x="0" y="471"/>
                  </a:lnTo>
                  <a:lnTo>
                    <a:pt x="13" y="462"/>
                  </a:lnTo>
                  <a:lnTo>
                    <a:pt x="29" y="454"/>
                  </a:lnTo>
                  <a:lnTo>
                    <a:pt x="45" y="445"/>
                  </a:lnTo>
                  <a:lnTo>
                    <a:pt x="60" y="438"/>
                  </a:lnTo>
                  <a:lnTo>
                    <a:pt x="73" y="430"/>
                  </a:lnTo>
                  <a:lnTo>
                    <a:pt x="85" y="426"/>
                  </a:lnTo>
                  <a:lnTo>
                    <a:pt x="92" y="423"/>
                  </a:lnTo>
                  <a:lnTo>
                    <a:pt x="95" y="422"/>
                  </a:lnTo>
                  <a:lnTo>
                    <a:pt x="96" y="422"/>
                  </a:lnTo>
                  <a:lnTo>
                    <a:pt x="99" y="420"/>
                  </a:lnTo>
                  <a:lnTo>
                    <a:pt x="107" y="419"/>
                  </a:lnTo>
                  <a:lnTo>
                    <a:pt x="114" y="418"/>
                  </a:lnTo>
                  <a:lnTo>
                    <a:pt x="124" y="415"/>
                  </a:lnTo>
                  <a:lnTo>
                    <a:pt x="135" y="412"/>
                  </a:lnTo>
                  <a:lnTo>
                    <a:pt x="150" y="407"/>
                  </a:lnTo>
                  <a:lnTo>
                    <a:pt x="166" y="402"/>
                  </a:lnTo>
                  <a:lnTo>
                    <a:pt x="181" y="396"/>
                  </a:lnTo>
                  <a:lnTo>
                    <a:pt x="200" y="389"/>
                  </a:lnTo>
                  <a:lnTo>
                    <a:pt x="219" y="382"/>
                  </a:lnTo>
                  <a:lnTo>
                    <a:pt x="239" y="371"/>
                  </a:lnTo>
                  <a:lnTo>
                    <a:pt x="261" y="361"/>
                  </a:lnTo>
                  <a:lnTo>
                    <a:pt x="284" y="350"/>
                  </a:lnTo>
                  <a:lnTo>
                    <a:pt x="307" y="337"/>
                  </a:lnTo>
                  <a:lnTo>
                    <a:pt x="330" y="322"/>
                  </a:lnTo>
                  <a:lnTo>
                    <a:pt x="373" y="289"/>
                  </a:lnTo>
                  <a:lnTo>
                    <a:pt x="410" y="255"/>
                  </a:lnTo>
                  <a:lnTo>
                    <a:pt x="439" y="219"/>
                  </a:lnTo>
                  <a:lnTo>
                    <a:pt x="464" y="183"/>
                  </a:lnTo>
                  <a:lnTo>
                    <a:pt x="481" y="153"/>
                  </a:lnTo>
                  <a:lnTo>
                    <a:pt x="492" y="128"/>
                  </a:lnTo>
                  <a:lnTo>
                    <a:pt x="498" y="111"/>
                  </a:lnTo>
                  <a:lnTo>
                    <a:pt x="501" y="105"/>
                  </a:lnTo>
                  <a:lnTo>
                    <a:pt x="487" y="121"/>
                  </a:lnTo>
                  <a:lnTo>
                    <a:pt x="471" y="135"/>
                  </a:lnTo>
                  <a:lnTo>
                    <a:pt x="454" y="150"/>
                  </a:lnTo>
                  <a:lnTo>
                    <a:pt x="433" y="163"/>
                  </a:lnTo>
                  <a:lnTo>
                    <a:pt x="413" y="176"/>
                  </a:lnTo>
                  <a:lnTo>
                    <a:pt x="393" y="187"/>
                  </a:lnTo>
                  <a:lnTo>
                    <a:pt x="374" y="197"/>
                  </a:lnTo>
                  <a:lnTo>
                    <a:pt x="356" y="20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3" name="Freeform 49"/>
            <p:cNvSpPr>
              <a:spLocks noChangeAspect="1"/>
            </p:cNvSpPr>
            <p:nvPr/>
          </p:nvSpPr>
          <p:spPr bwMode="auto">
            <a:xfrm>
              <a:off x="2958" y="2973"/>
              <a:ext cx="568" cy="386"/>
            </a:xfrm>
            <a:custGeom>
              <a:avLst/>
              <a:gdLst/>
              <a:ahLst/>
              <a:cxnLst>
                <a:cxn ang="0">
                  <a:pos x="252" y="271"/>
                </a:cxn>
                <a:cxn ang="0">
                  <a:pos x="186" y="290"/>
                </a:cxn>
                <a:cxn ang="0">
                  <a:pos x="112" y="313"/>
                </a:cxn>
                <a:cxn ang="0">
                  <a:pos x="62" y="329"/>
                </a:cxn>
                <a:cxn ang="0">
                  <a:pos x="56" y="329"/>
                </a:cxn>
                <a:cxn ang="0">
                  <a:pos x="69" y="311"/>
                </a:cxn>
                <a:cxn ang="0">
                  <a:pos x="95" y="277"/>
                </a:cxn>
                <a:cxn ang="0">
                  <a:pos x="131" y="224"/>
                </a:cxn>
                <a:cxn ang="0">
                  <a:pos x="174" y="154"/>
                </a:cxn>
                <a:cxn ang="0">
                  <a:pos x="205" y="88"/>
                </a:cxn>
                <a:cxn ang="0">
                  <a:pos x="220" y="35"/>
                </a:cxn>
                <a:cxn ang="0">
                  <a:pos x="228" y="5"/>
                </a:cxn>
                <a:cxn ang="0">
                  <a:pos x="225" y="3"/>
                </a:cxn>
                <a:cxn ang="0">
                  <a:pos x="203" y="28"/>
                </a:cxn>
                <a:cxn ang="0">
                  <a:pos x="171" y="67"/>
                </a:cxn>
                <a:cxn ang="0">
                  <a:pos x="137" y="111"/>
                </a:cxn>
                <a:cxn ang="0">
                  <a:pos x="110" y="152"/>
                </a:cxn>
                <a:cxn ang="0">
                  <a:pos x="86" y="193"/>
                </a:cxn>
                <a:cxn ang="0">
                  <a:pos x="71" y="229"/>
                </a:cxn>
                <a:cxn ang="0">
                  <a:pos x="63" y="251"/>
                </a:cxn>
                <a:cxn ang="0">
                  <a:pos x="0" y="385"/>
                </a:cxn>
                <a:cxn ang="0">
                  <a:pos x="23" y="376"/>
                </a:cxn>
                <a:cxn ang="0">
                  <a:pos x="53" y="373"/>
                </a:cxn>
                <a:cxn ang="0">
                  <a:pos x="78" y="372"/>
                </a:cxn>
                <a:cxn ang="0">
                  <a:pos x="89" y="372"/>
                </a:cxn>
                <a:cxn ang="0">
                  <a:pos x="92" y="372"/>
                </a:cxn>
                <a:cxn ang="0">
                  <a:pos x="104" y="373"/>
                </a:cxn>
                <a:cxn ang="0">
                  <a:pos x="122" y="375"/>
                </a:cxn>
                <a:cxn ang="0">
                  <a:pos x="148" y="373"/>
                </a:cxn>
                <a:cxn ang="0">
                  <a:pos x="183" y="370"/>
                </a:cxn>
                <a:cxn ang="0">
                  <a:pos x="226" y="365"/>
                </a:cxn>
                <a:cxn ang="0">
                  <a:pos x="277" y="355"/>
                </a:cxn>
                <a:cxn ang="0">
                  <a:pos x="337" y="340"/>
                </a:cxn>
                <a:cxn ang="0">
                  <a:pos x="446" y="293"/>
                </a:cxn>
                <a:cxn ang="0">
                  <a:pos x="517" y="236"/>
                </a:cxn>
                <a:cxn ang="0">
                  <a:pos x="554" y="188"/>
                </a:cxn>
                <a:cxn ang="0">
                  <a:pos x="566" y="167"/>
                </a:cxn>
                <a:cxn ang="0">
                  <a:pos x="550" y="175"/>
                </a:cxn>
                <a:cxn ang="0">
                  <a:pos x="511" y="192"/>
                </a:cxn>
                <a:cxn ang="0">
                  <a:pos x="467" y="212"/>
                </a:cxn>
                <a:cxn ang="0">
                  <a:pos x="432" y="226"/>
                </a:cxn>
                <a:cxn ang="0">
                  <a:pos x="400" y="238"/>
                </a:cxn>
                <a:cxn ang="0">
                  <a:pos x="357" y="249"/>
                </a:cxn>
                <a:cxn ang="0">
                  <a:pos x="313" y="260"/>
                </a:cxn>
                <a:cxn ang="0">
                  <a:pos x="274" y="267"/>
                </a:cxn>
              </a:cxnLst>
              <a:rect l="0" t="0" r="r" b="b"/>
              <a:pathLst>
                <a:path w="566" h="385">
                  <a:moveTo>
                    <a:pt x="274" y="267"/>
                  </a:moveTo>
                  <a:lnTo>
                    <a:pt x="252" y="271"/>
                  </a:lnTo>
                  <a:lnTo>
                    <a:pt x="222" y="280"/>
                  </a:lnTo>
                  <a:lnTo>
                    <a:pt x="186" y="290"/>
                  </a:lnTo>
                  <a:lnTo>
                    <a:pt x="148" y="301"/>
                  </a:lnTo>
                  <a:lnTo>
                    <a:pt x="112" y="313"/>
                  </a:lnTo>
                  <a:lnTo>
                    <a:pt x="84" y="323"/>
                  </a:lnTo>
                  <a:lnTo>
                    <a:pt x="62" y="329"/>
                  </a:lnTo>
                  <a:lnTo>
                    <a:pt x="55" y="332"/>
                  </a:lnTo>
                  <a:lnTo>
                    <a:pt x="56" y="329"/>
                  </a:lnTo>
                  <a:lnTo>
                    <a:pt x="62" y="323"/>
                  </a:lnTo>
                  <a:lnTo>
                    <a:pt x="69" y="311"/>
                  </a:lnTo>
                  <a:lnTo>
                    <a:pt x="81" y="297"/>
                  </a:lnTo>
                  <a:lnTo>
                    <a:pt x="95" y="277"/>
                  </a:lnTo>
                  <a:lnTo>
                    <a:pt x="111" y="252"/>
                  </a:lnTo>
                  <a:lnTo>
                    <a:pt x="131" y="224"/>
                  </a:lnTo>
                  <a:lnTo>
                    <a:pt x="153" y="190"/>
                  </a:lnTo>
                  <a:lnTo>
                    <a:pt x="174" y="154"/>
                  </a:lnTo>
                  <a:lnTo>
                    <a:pt x="192" y="120"/>
                  </a:lnTo>
                  <a:lnTo>
                    <a:pt x="205" y="88"/>
                  </a:lnTo>
                  <a:lnTo>
                    <a:pt x="215" y="59"/>
                  </a:lnTo>
                  <a:lnTo>
                    <a:pt x="220" y="35"/>
                  </a:lnTo>
                  <a:lnTo>
                    <a:pt x="225" y="16"/>
                  </a:lnTo>
                  <a:lnTo>
                    <a:pt x="228" y="5"/>
                  </a:lnTo>
                  <a:lnTo>
                    <a:pt x="228" y="0"/>
                  </a:lnTo>
                  <a:lnTo>
                    <a:pt x="225" y="3"/>
                  </a:lnTo>
                  <a:lnTo>
                    <a:pt x="216" y="13"/>
                  </a:lnTo>
                  <a:lnTo>
                    <a:pt x="203" y="28"/>
                  </a:lnTo>
                  <a:lnTo>
                    <a:pt x="189" y="46"/>
                  </a:lnTo>
                  <a:lnTo>
                    <a:pt x="171" y="67"/>
                  </a:lnTo>
                  <a:lnTo>
                    <a:pt x="154" y="90"/>
                  </a:lnTo>
                  <a:lnTo>
                    <a:pt x="137" y="111"/>
                  </a:lnTo>
                  <a:lnTo>
                    <a:pt x="122" y="131"/>
                  </a:lnTo>
                  <a:lnTo>
                    <a:pt x="110" y="152"/>
                  </a:lnTo>
                  <a:lnTo>
                    <a:pt x="97" y="173"/>
                  </a:lnTo>
                  <a:lnTo>
                    <a:pt x="86" y="193"/>
                  </a:lnTo>
                  <a:lnTo>
                    <a:pt x="78" y="212"/>
                  </a:lnTo>
                  <a:lnTo>
                    <a:pt x="71" y="229"/>
                  </a:lnTo>
                  <a:lnTo>
                    <a:pt x="66" y="242"/>
                  </a:lnTo>
                  <a:lnTo>
                    <a:pt x="63" y="251"/>
                  </a:lnTo>
                  <a:lnTo>
                    <a:pt x="62" y="254"/>
                  </a:lnTo>
                  <a:lnTo>
                    <a:pt x="0" y="385"/>
                  </a:lnTo>
                  <a:lnTo>
                    <a:pt x="10" y="380"/>
                  </a:lnTo>
                  <a:lnTo>
                    <a:pt x="23" y="376"/>
                  </a:lnTo>
                  <a:lnTo>
                    <a:pt x="38" y="375"/>
                  </a:lnTo>
                  <a:lnTo>
                    <a:pt x="53" y="373"/>
                  </a:lnTo>
                  <a:lnTo>
                    <a:pt x="66" y="372"/>
                  </a:lnTo>
                  <a:lnTo>
                    <a:pt x="78" y="372"/>
                  </a:lnTo>
                  <a:lnTo>
                    <a:pt x="86" y="372"/>
                  </a:lnTo>
                  <a:lnTo>
                    <a:pt x="89" y="372"/>
                  </a:lnTo>
                  <a:lnTo>
                    <a:pt x="91" y="372"/>
                  </a:lnTo>
                  <a:lnTo>
                    <a:pt x="92" y="372"/>
                  </a:lnTo>
                  <a:lnTo>
                    <a:pt x="98" y="373"/>
                  </a:lnTo>
                  <a:lnTo>
                    <a:pt x="104" y="373"/>
                  </a:lnTo>
                  <a:lnTo>
                    <a:pt x="112" y="375"/>
                  </a:lnTo>
                  <a:lnTo>
                    <a:pt x="122" y="375"/>
                  </a:lnTo>
                  <a:lnTo>
                    <a:pt x="134" y="375"/>
                  </a:lnTo>
                  <a:lnTo>
                    <a:pt x="148" y="373"/>
                  </a:lnTo>
                  <a:lnTo>
                    <a:pt x="164" y="373"/>
                  </a:lnTo>
                  <a:lnTo>
                    <a:pt x="183" y="370"/>
                  </a:lnTo>
                  <a:lnTo>
                    <a:pt x="203" y="369"/>
                  </a:lnTo>
                  <a:lnTo>
                    <a:pt x="226" y="365"/>
                  </a:lnTo>
                  <a:lnTo>
                    <a:pt x="251" y="360"/>
                  </a:lnTo>
                  <a:lnTo>
                    <a:pt x="277" y="355"/>
                  </a:lnTo>
                  <a:lnTo>
                    <a:pt x="305" y="349"/>
                  </a:lnTo>
                  <a:lnTo>
                    <a:pt x="337" y="340"/>
                  </a:lnTo>
                  <a:lnTo>
                    <a:pt x="398" y="319"/>
                  </a:lnTo>
                  <a:lnTo>
                    <a:pt x="446" y="293"/>
                  </a:lnTo>
                  <a:lnTo>
                    <a:pt x="485" y="265"/>
                  </a:lnTo>
                  <a:lnTo>
                    <a:pt x="517" y="236"/>
                  </a:lnTo>
                  <a:lnTo>
                    <a:pt x="540" y="209"/>
                  </a:lnTo>
                  <a:lnTo>
                    <a:pt x="554" y="188"/>
                  </a:lnTo>
                  <a:lnTo>
                    <a:pt x="563" y="173"/>
                  </a:lnTo>
                  <a:lnTo>
                    <a:pt x="566" y="167"/>
                  </a:lnTo>
                  <a:lnTo>
                    <a:pt x="562" y="169"/>
                  </a:lnTo>
                  <a:lnTo>
                    <a:pt x="550" y="175"/>
                  </a:lnTo>
                  <a:lnTo>
                    <a:pt x="533" y="183"/>
                  </a:lnTo>
                  <a:lnTo>
                    <a:pt x="511" y="192"/>
                  </a:lnTo>
                  <a:lnTo>
                    <a:pt x="490" y="202"/>
                  </a:lnTo>
                  <a:lnTo>
                    <a:pt x="467" y="212"/>
                  </a:lnTo>
                  <a:lnTo>
                    <a:pt x="448" y="221"/>
                  </a:lnTo>
                  <a:lnTo>
                    <a:pt x="432" y="226"/>
                  </a:lnTo>
                  <a:lnTo>
                    <a:pt x="418" y="232"/>
                  </a:lnTo>
                  <a:lnTo>
                    <a:pt x="400" y="238"/>
                  </a:lnTo>
                  <a:lnTo>
                    <a:pt x="379" y="244"/>
                  </a:lnTo>
                  <a:lnTo>
                    <a:pt x="357" y="249"/>
                  </a:lnTo>
                  <a:lnTo>
                    <a:pt x="334" y="255"/>
                  </a:lnTo>
                  <a:lnTo>
                    <a:pt x="313" y="260"/>
                  </a:lnTo>
                  <a:lnTo>
                    <a:pt x="291" y="264"/>
                  </a:lnTo>
                  <a:lnTo>
                    <a:pt x="274" y="26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4" name="Freeform 50"/>
            <p:cNvSpPr>
              <a:spLocks noChangeAspect="1"/>
            </p:cNvSpPr>
            <p:nvPr/>
          </p:nvSpPr>
          <p:spPr bwMode="auto">
            <a:xfrm>
              <a:off x="1599" y="3338"/>
              <a:ext cx="778" cy="157"/>
            </a:xfrm>
            <a:custGeom>
              <a:avLst/>
              <a:gdLst/>
              <a:ahLst/>
              <a:cxnLst>
                <a:cxn ang="0">
                  <a:pos x="779" y="43"/>
                </a:cxn>
                <a:cxn ang="0">
                  <a:pos x="762" y="37"/>
                </a:cxn>
                <a:cxn ang="0">
                  <a:pos x="719" y="23"/>
                </a:cxn>
                <a:cxn ang="0">
                  <a:pos x="667" y="9"/>
                </a:cxn>
                <a:cxn ang="0">
                  <a:pos x="625" y="0"/>
                </a:cxn>
                <a:cxn ang="0">
                  <a:pos x="585" y="0"/>
                </a:cxn>
                <a:cxn ang="0">
                  <a:pos x="536" y="3"/>
                </a:cxn>
                <a:cxn ang="0">
                  <a:pos x="486" y="9"/>
                </a:cxn>
                <a:cxn ang="0">
                  <a:pos x="445" y="19"/>
                </a:cxn>
                <a:cxn ang="0">
                  <a:pos x="426" y="24"/>
                </a:cxn>
                <a:cxn ang="0">
                  <a:pos x="405" y="33"/>
                </a:cxn>
                <a:cxn ang="0">
                  <a:pos x="378" y="43"/>
                </a:cxn>
                <a:cxn ang="0">
                  <a:pos x="347" y="52"/>
                </a:cxn>
                <a:cxn ang="0">
                  <a:pos x="313" y="62"/>
                </a:cxn>
                <a:cxn ang="0">
                  <a:pos x="275" y="72"/>
                </a:cxn>
                <a:cxn ang="0">
                  <a:pos x="235" y="81"/>
                </a:cxn>
                <a:cxn ang="0">
                  <a:pos x="190" y="86"/>
                </a:cxn>
                <a:cxn ang="0">
                  <a:pos x="110" y="88"/>
                </a:cxn>
                <a:cxn ang="0">
                  <a:pos x="51" y="76"/>
                </a:cxn>
                <a:cxn ang="0">
                  <a:pos x="13" y="62"/>
                </a:cxn>
                <a:cxn ang="0">
                  <a:pos x="0" y="55"/>
                </a:cxn>
                <a:cxn ang="0">
                  <a:pos x="39" y="86"/>
                </a:cxn>
                <a:cxn ang="0">
                  <a:pos x="77" y="111"/>
                </a:cxn>
                <a:cxn ang="0">
                  <a:pos x="114" y="128"/>
                </a:cxn>
                <a:cxn ang="0">
                  <a:pos x="151" y="141"/>
                </a:cxn>
                <a:cxn ang="0">
                  <a:pos x="186" y="150"/>
                </a:cxn>
                <a:cxn ang="0">
                  <a:pos x="219" y="155"/>
                </a:cxn>
                <a:cxn ang="0">
                  <a:pos x="251" y="158"/>
                </a:cxn>
                <a:cxn ang="0">
                  <a:pos x="281" y="158"/>
                </a:cxn>
                <a:cxn ang="0">
                  <a:pos x="313" y="157"/>
                </a:cxn>
                <a:cxn ang="0">
                  <a:pos x="347" y="153"/>
                </a:cxn>
                <a:cxn ang="0">
                  <a:pos x="386" y="148"/>
                </a:cxn>
                <a:cxn ang="0">
                  <a:pos x="425" y="141"/>
                </a:cxn>
                <a:cxn ang="0">
                  <a:pos x="464" y="134"/>
                </a:cxn>
                <a:cxn ang="0">
                  <a:pos x="498" y="127"/>
                </a:cxn>
                <a:cxn ang="0">
                  <a:pos x="529" y="121"/>
                </a:cxn>
                <a:cxn ang="0">
                  <a:pos x="553" y="115"/>
                </a:cxn>
                <a:cxn ang="0">
                  <a:pos x="599" y="108"/>
                </a:cxn>
                <a:cxn ang="0">
                  <a:pos x="650" y="102"/>
                </a:cxn>
                <a:cxn ang="0">
                  <a:pos x="690" y="99"/>
                </a:cxn>
                <a:cxn ang="0">
                  <a:pos x="707" y="98"/>
                </a:cxn>
              </a:cxnLst>
              <a:rect l="0" t="0" r="r" b="b"/>
              <a:pathLst>
                <a:path w="779" h="158">
                  <a:moveTo>
                    <a:pt x="707" y="98"/>
                  </a:moveTo>
                  <a:lnTo>
                    <a:pt x="779" y="43"/>
                  </a:lnTo>
                  <a:lnTo>
                    <a:pt x="775" y="42"/>
                  </a:lnTo>
                  <a:lnTo>
                    <a:pt x="762" y="37"/>
                  </a:lnTo>
                  <a:lnTo>
                    <a:pt x="742" y="30"/>
                  </a:lnTo>
                  <a:lnTo>
                    <a:pt x="719" y="23"/>
                  </a:lnTo>
                  <a:lnTo>
                    <a:pt x="693" y="16"/>
                  </a:lnTo>
                  <a:lnTo>
                    <a:pt x="667" y="9"/>
                  </a:lnTo>
                  <a:lnTo>
                    <a:pt x="644" y="3"/>
                  </a:lnTo>
                  <a:lnTo>
                    <a:pt x="625" y="0"/>
                  </a:lnTo>
                  <a:lnTo>
                    <a:pt x="606" y="0"/>
                  </a:lnTo>
                  <a:lnTo>
                    <a:pt x="585" y="0"/>
                  </a:lnTo>
                  <a:lnTo>
                    <a:pt x="560" y="1"/>
                  </a:lnTo>
                  <a:lnTo>
                    <a:pt x="536" y="3"/>
                  </a:lnTo>
                  <a:lnTo>
                    <a:pt x="510" y="6"/>
                  </a:lnTo>
                  <a:lnTo>
                    <a:pt x="486" y="9"/>
                  </a:lnTo>
                  <a:lnTo>
                    <a:pt x="464" y="13"/>
                  </a:lnTo>
                  <a:lnTo>
                    <a:pt x="445" y="19"/>
                  </a:lnTo>
                  <a:lnTo>
                    <a:pt x="437" y="22"/>
                  </a:lnTo>
                  <a:lnTo>
                    <a:pt x="426" y="24"/>
                  </a:lnTo>
                  <a:lnTo>
                    <a:pt x="416" y="29"/>
                  </a:lnTo>
                  <a:lnTo>
                    <a:pt x="405" y="33"/>
                  </a:lnTo>
                  <a:lnTo>
                    <a:pt x="392" y="37"/>
                  </a:lnTo>
                  <a:lnTo>
                    <a:pt x="378" y="43"/>
                  </a:lnTo>
                  <a:lnTo>
                    <a:pt x="363" y="47"/>
                  </a:lnTo>
                  <a:lnTo>
                    <a:pt x="347" y="52"/>
                  </a:lnTo>
                  <a:lnTo>
                    <a:pt x="331" y="58"/>
                  </a:lnTo>
                  <a:lnTo>
                    <a:pt x="313" y="62"/>
                  </a:lnTo>
                  <a:lnTo>
                    <a:pt x="295" y="68"/>
                  </a:lnTo>
                  <a:lnTo>
                    <a:pt x="275" y="72"/>
                  </a:lnTo>
                  <a:lnTo>
                    <a:pt x="255" y="76"/>
                  </a:lnTo>
                  <a:lnTo>
                    <a:pt x="235" y="81"/>
                  </a:lnTo>
                  <a:lnTo>
                    <a:pt x="213" y="83"/>
                  </a:lnTo>
                  <a:lnTo>
                    <a:pt x="190" y="86"/>
                  </a:lnTo>
                  <a:lnTo>
                    <a:pt x="147" y="89"/>
                  </a:lnTo>
                  <a:lnTo>
                    <a:pt x="110" y="88"/>
                  </a:lnTo>
                  <a:lnTo>
                    <a:pt x="77" y="82"/>
                  </a:lnTo>
                  <a:lnTo>
                    <a:pt x="51" y="76"/>
                  </a:lnTo>
                  <a:lnTo>
                    <a:pt x="29" y="69"/>
                  </a:lnTo>
                  <a:lnTo>
                    <a:pt x="13" y="62"/>
                  </a:lnTo>
                  <a:lnTo>
                    <a:pt x="3" y="56"/>
                  </a:lnTo>
                  <a:lnTo>
                    <a:pt x="0" y="55"/>
                  </a:lnTo>
                  <a:lnTo>
                    <a:pt x="19" y="72"/>
                  </a:lnTo>
                  <a:lnTo>
                    <a:pt x="39" y="86"/>
                  </a:lnTo>
                  <a:lnTo>
                    <a:pt x="58" y="99"/>
                  </a:lnTo>
                  <a:lnTo>
                    <a:pt x="77" y="111"/>
                  </a:lnTo>
                  <a:lnTo>
                    <a:pt x="95" y="121"/>
                  </a:lnTo>
                  <a:lnTo>
                    <a:pt x="114" y="128"/>
                  </a:lnTo>
                  <a:lnTo>
                    <a:pt x="133" y="135"/>
                  </a:lnTo>
                  <a:lnTo>
                    <a:pt x="151" y="141"/>
                  </a:lnTo>
                  <a:lnTo>
                    <a:pt x="169" y="147"/>
                  </a:lnTo>
                  <a:lnTo>
                    <a:pt x="186" y="150"/>
                  </a:lnTo>
                  <a:lnTo>
                    <a:pt x="203" y="153"/>
                  </a:lnTo>
                  <a:lnTo>
                    <a:pt x="219" y="155"/>
                  </a:lnTo>
                  <a:lnTo>
                    <a:pt x="235" y="157"/>
                  </a:lnTo>
                  <a:lnTo>
                    <a:pt x="251" y="158"/>
                  </a:lnTo>
                  <a:lnTo>
                    <a:pt x="267" y="158"/>
                  </a:lnTo>
                  <a:lnTo>
                    <a:pt x="281" y="158"/>
                  </a:lnTo>
                  <a:lnTo>
                    <a:pt x="295" y="158"/>
                  </a:lnTo>
                  <a:lnTo>
                    <a:pt x="313" y="157"/>
                  </a:lnTo>
                  <a:lnTo>
                    <a:pt x="330" y="155"/>
                  </a:lnTo>
                  <a:lnTo>
                    <a:pt x="347" y="153"/>
                  </a:lnTo>
                  <a:lnTo>
                    <a:pt x="366" y="151"/>
                  </a:lnTo>
                  <a:lnTo>
                    <a:pt x="386" y="148"/>
                  </a:lnTo>
                  <a:lnTo>
                    <a:pt x="406" y="144"/>
                  </a:lnTo>
                  <a:lnTo>
                    <a:pt x="425" y="141"/>
                  </a:lnTo>
                  <a:lnTo>
                    <a:pt x="445" y="138"/>
                  </a:lnTo>
                  <a:lnTo>
                    <a:pt x="464" y="134"/>
                  </a:lnTo>
                  <a:lnTo>
                    <a:pt x="481" y="131"/>
                  </a:lnTo>
                  <a:lnTo>
                    <a:pt x="498" y="127"/>
                  </a:lnTo>
                  <a:lnTo>
                    <a:pt x="514" y="124"/>
                  </a:lnTo>
                  <a:lnTo>
                    <a:pt x="529" y="121"/>
                  </a:lnTo>
                  <a:lnTo>
                    <a:pt x="542" y="118"/>
                  </a:lnTo>
                  <a:lnTo>
                    <a:pt x="553" y="115"/>
                  </a:lnTo>
                  <a:lnTo>
                    <a:pt x="575" y="111"/>
                  </a:lnTo>
                  <a:lnTo>
                    <a:pt x="599" y="108"/>
                  </a:lnTo>
                  <a:lnTo>
                    <a:pt x="625" y="105"/>
                  </a:lnTo>
                  <a:lnTo>
                    <a:pt x="650" y="102"/>
                  </a:lnTo>
                  <a:lnTo>
                    <a:pt x="673" y="101"/>
                  </a:lnTo>
                  <a:lnTo>
                    <a:pt x="690" y="99"/>
                  </a:lnTo>
                  <a:lnTo>
                    <a:pt x="703" y="98"/>
                  </a:lnTo>
                  <a:lnTo>
                    <a:pt x="707" y="98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5" name="Freeform 51"/>
            <p:cNvSpPr>
              <a:spLocks noChangeAspect="1"/>
            </p:cNvSpPr>
            <p:nvPr/>
          </p:nvSpPr>
          <p:spPr bwMode="auto">
            <a:xfrm>
              <a:off x="2147" y="3359"/>
              <a:ext cx="1163" cy="272"/>
            </a:xfrm>
            <a:custGeom>
              <a:avLst/>
              <a:gdLst/>
              <a:ahLst/>
              <a:cxnLst>
                <a:cxn ang="0">
                  <a:pos x="716" y="26"/>
                </a:cxn>
                <a:cxn ang="0">
                  <a:pos x="648" y="11"/>
                </a:cxn>
                <a:cxn ang="0">
                  <a:pos x="589" y="4"/>
                </a:cxn>
                <a:cxn ang="0">
                  <a:pos x="537" y="0"/>
                </a:cxn>
                <a:cxn ang="0">
                  <a:pos x="490" y="1"/>
                </a:cxn>
                <a:cxn ang="0">
                  <a:pos x="443" y="7"/>
                </a:cxn>
                <a:cxn ang="0">
                  <a:pos x="399" y="14"/>
                </a:cxn>
                <a:cxn ang="0">
                  <a:pos x="351" y="26"/>
                </a:cxn>
                <a:cxn ang="0">
                  <a:pos x="301" y="39"/>
                </a:cxn>
                <a:cxn ang="0">
                  <a:pos x="246" y="63"/>
                </a:cxn>
                <a:cxn ang="0">
                  <a:pos x="191" y="95"/>
                </a:cxn>
                <a:cxn ang="0">
                  <a:pos x="138" y="132"/>
                </a:cxn>
                <a:cxn ang="0">
                  <a:pos x="89" y="170"/>
                </a:cxn>
                <a:cxn ang="0">
                  <a:pos x="49" y="203"/>
                </a:cxn>
                <a:cxn ang="0">
                  <a:pos x="19" y="229"/>
                </a:cxn>
                <a:cxn ang="0">
                  <a:pos x="3" y="245"/>
                </a:cxn>
                <a:cxn ang="0">
                  <a:pos x="43" y="275"/>
                </a:cxn>
                <a:cxn ang="0">
                  <a:pos x="86" y="223"/>
                </a:cxn>
                <a:cxn ang="0">
                  <a:pos x="134" y="180"/>
                </a:cxn>
                <a:cxn ang="0">
                  <a:pos x="184" y="145"/>
                </a:cxn>
                <a:cxn ang="0">
                  <a:pos x="237" y="118"/>
                </a:cxn>
                <a:cxn ang="0">
                  <a:pos x="289" y="99"/>
                </a:cxn>
                <a:cxn ang="0">
                  <a:pos x="340" y="85"/>
                </a:cxn>
                <a:cxn ang="0">
                  <a:pos x="386" y="78"/>
                </a:cxn>
                <a:cxn ang="0">
                  <a:pos x="428" y="75"/>
                </a:cxn>
                <a:cxn ang="0">
                  <a:pos x="468" y="76"/>
                </a:cxn>
                <a:cxn ang="0">
                  <a:pos x="513" y="82"/>
                </a:cxn>
                <a:cxn ang="0">
                  <a:pos x="563" y="90"/>
                </a:cxn>
                <a:cxn ang="0">
                  <a:pos x="615" y="101"/>
                </a:cxn>
                <a:cxn ang="0">
                  <a:pos x="671" y="114"/>
                </a:cxn>
                <a:cxn ang="0">
                  <a:pos x="729" y="125"/>
                </a:cxn>
                <a:cxn ang="0">
                  <a:pos x="786" y="138"/>
                </a:cxn>
                <a:cxn ang="0">
                  <a:pos x="847" y="150"/>
                </a:cxn>
                <a:cxn ang="0">
                  <a:pos x="907" y="152"/>
                </a:cxn>
                <a:cxn ang="0">
                  <a:pos x="965" y="144"/>
                </a:cxn>
                <a:cxn ang="0">
                  <a:pos x="1018" y="126"/>
                </a:cxn>
                <a:cxn ang="0">
                  <a:pos x="1067" y="105"/>
                </a:cxn>
                <a:cxn ang="0">
                  <a:pos x="1107" y="82"/>
                </a:cxn>
                <a:cxn ang="0">
                  <a:pos x="1138" y="60"/>
                </a:cxn>
                <a:cxn ang="0">
                  <a:pos x="1158" y="44"/>
                </a:cxn>
                <a:cxn ang="0">
                  <a:pos x="1165" y="39"/>
                </a:cxn>
                <a:cxn ang="0">
                  <a:pos x="1140" y="53"/>
                </a:cxn>
                <a:cxn ang="0">
                  <a:pos x="1107" y="65"/>
                </a:cxn>
                <a:cxn ang="0">
                  <a:pos x="1066" y="70"/>
                </a:cxn>
                <a:cxn ang="0">
                  <a:pos x="1018" y="73"/>
                </a:cxn>
                <a:cxn ang="0">
                  <a:pos x="962" y="72"/>
                </a:cxn>
                <a:cxn ang="0">
                  <a:pos x="898" y="65"/>
                </a:cxn>
                <a:cxn ang="0">
                  <a:pos x="829" y="52"/>
                </a:cxn>
                <a:cxn ang="0">
                  <a:pos x="753" y="34"/>
                </a:cxn>
              </a:cxnLst>
              <a:rect l="0" t="0" r="r" b="b"/>
              <a:pathLst>
                <a:path w="1165" h="275">
                  <a:moveTo>
                    <a:pt x="753" y="34"/>
                  </a:moveTo>
                  <a:lnTo>
                    <a:pt x="716" y="26"/>
                  </a:lnTo>
                  <a:lnTo>
                    <a:pt x="680" y="17"/>
                  </a:lnTo>
                  <a:lnTo>
                    <a:pt x="648" y="11"/>
                  </a:lnTo>
                  <a:lnTo>
                    <a:pt x="618" y="7"/>
                  </a:lnTo>
                  <a:lnTo>
                    <a:pt x="589" y="4"/>
                  </a:lnTo>
                  <a:lnTo>
                    <a:pt x="562" y="1"/>
                  </a:lnTo>
                  <a:lnTo>
                    <a:pt x="537" y="0"/>
                  </a:lnTo>
                  <a:lnTo>
                    <a:pt x="513" y="0"/>
                  </a:lnTo>
                  <a:lnTo>
                    <a:pt x="490" y="1"/>
                  </a:lnTo>
                  <a:lnTo>
                    <a:pt x="466" y="4"/>
                  </a:lnTo>
                  <a:lnTo>
                    <a:pt x="443" y="7"/>
                  </a:lnTo>
                  <a:lnTo>
                    <a:pt x="422" y="10"/>
                  </a:lnTo>
                  <a:lnTo>
                    <a:pt x="399" y="14"/>
                  </a:lnTo>
                  <a:lnTo>
                    <a:pt x="376" y="20"/>
                  </a:lnTo>
                  <a:lnTo>
                    <a:pt x="351" y="26"/>
                  </a:lnTo>
                  <a:lnTo>
                    <a:pt x="327" y="31"/>
                  </a:lnTo>
                  <a:lnTo>
                    <a:pt x="301" y="39"/>
                  </a:lnTo>
                  <a:lnTo>
                    <a:pt x="273" y="50"/>
                  </a:lnTo>
                  <a:lnTo>
                    <a:pt x="246" y="63"/>
                  </a:lnTo>
                  <a:lnTo>
                    <a:pt x="219" y="79"/>
                  </a:lnTo>
                  <a:lnTo>
                    <a:pt x="191" y="95"/>
                  </a:lnTo>
                  <a:lnTo>
                    <a:pt x="164" y="114"/>
                  </a:lnTo>
                  <a:lnTo>
                    <a:pt x="138" y="132"/>
                  </a:lnTo>
                  <a:lnTo>
                    <a:pt x="112" y="151"/>
                  </a:lnTo>
                  <a:lnTo>
                    <a:pt x="89" y="170"/>
                  </a:lnTo>
                  <a:lnTo>
                    <a:pt x="68" y="187"/>
                  </a:lnTo>
                  <a:lnTo>
                    <a:pt x="49" y="203"/>
                  </a:lnTo>
                  <a:lnTo>
                    <a:pt x="32" y="217"/>
                  </a:lnTo>
                  <a:lnTo>
                    <a:pt x="19" y="229"/>
                  </a:lnTo>
                  <a:lnTo>
                    <a:pt x="9" y="237"/>
                  </a:lnTo>
                  <a:lnTo>
                    <a:pt x="3" y="245"/>
                  </a:lnTo>
                  <a:lnTo>
                    <a:pt x="0" y="246"/>
                  </a:lnTo>
                  <a:lnTo>
                    <a:pt x="43" y="275"/>
                  </a:lnTo>
                  <a:lnTo>
                    <a:pt x="63" y="247"/>
                  </a:lnTo>
                  <a:lnTo>
                    <a:pt x="86" y="223"/>
                  </a:lnTo>
                  <a:lnTo>
                    <a:pt x="109" y="201"/>
                  </a:lnTo>
                  <a:lnTo>
                    <a:pt x="134" y="180"/>
                  </a:lnTo>
                  <a:lnTo>
                    <a:pt x="158" y="162"/>
                  </a:lnTo>
                  <a:lnTo>
                    <a:pt x="184" y="145"/>
                  </a:lnTo>
                  <a:lnTo>
                    <a:pt x="210" y="131"/>
                  </a:lnTo>
                  <a:lnTo>
                    <a:pt x="237" y="118"/>
                  </a:lnTo>
                  <a:lnTo>
                    <a:pt x="263" y="108"/>
                  </a:lnTo>
                  <a:lnTo>
                    <a:pt x="289" y="99"/>
                  </a:lnTo>
                  <a:lnTo>
                    <a:pt x="315" y="90"/>
                  </a:lnTo>
                  <a:lnTo>
                    <a:pt x="340" y="85"/>
                  </a:lnTo>
                  <a:lnTo>
                    <a:pt x="364" y="80"/>
                  </a:lnTo>
                  <a:lnTo>
                    <a:pt x="386" y="78"/>
                  </a:lnTo>
                  <a:lnTo>
                    <a:pt x="407" y="75"/>
                  </a:lnTo>
                  <a:lnTo>
                    <a:pt x="428" y="75"/>
                  </a:lnTo>
                  <a:lnTo>
                    <a:pt x="448" y="75"/>
                  </a:lnTo>
                  <a:lnTo>
                    <a:pt x="468" y="76"/>
                  </a:lnTo>
                  <a:lnTo>
                    <a:pt x="490" y="79"/>
                  </a:lnTo>
                  <a:lnTo>
                    <a:pt x="513" y="82"/>
                  </a:lnTo>
                  <a:lnTo>
                    <a:pt x="537" y="86"/>
                  </a:lnTo>
                  <a:lnTo>
                    <a:pt x="563" y="90"/>
                  </a:lnTo>
                  <a:lnTo>
                    <a:pt x="589" y="96"/>
                  </a:lnTo>
                  <a:lnTo>
                    <a:pt x="615" y="101"/>
                  </a:lnTo>
                  <a:lnTo>
                    <a:pt x="642" y="108"/>
                  </a:lnTo>
                  <a:lnTo>
                    <a:pt x="671" y="114"/>
                  </a:lnTo>
                  <a:lnTo>
                    <a:pt x="698" y="119"/>
                  </a:lnTo>
                  <a:lnTo>
                    <a:pt x="729" y="125"/>
                  </a:lnTo>
                  <a:lnTo>
                    <a:pt x="757" y="132"/>
                  </a:lnTo>
                  <a:lnTo>
                    <a:pt x="786" y="138"/>
                  </a:lnTo>
                  <a:lnTo>
                    <a:pt x="816" y="144"/>
                  </a:lnTo>
                  <a:lnTo>
                    <a:pt x="847" y="150"/>
                  </a:lnTo>
                  <a:lnTo>
                    <a:pt x="877" y="152"/>
                  </a:lnTo>
                  <a:lnTo>
                    <a:pt x="907" y="152"/>
                  </a:lnTo>
                  <a:lnTo>
                    <a:pt x="936" y="150"/>
                  </a:lnTo>
                  <a:lnTo>
                    <a:pt x="965" y="144"/>
                  </a:lnTo>
                  <a:lnTo>
                    <a:pt x="992" y="137"/>
                  </a:lnTo>
                  <a:lnTo>
                    <a:pt x="1018" y="126"/>
                  </a:lnTo>
                  <a:lnTo>
                    <a:pt x="1042" y="116"/>
                  </a:lnTo>
                  <a:lnTo>
                    <a:pt x="1067" y="105"/>
                  </a:lnTo>
                  <a:lnTo>
                    <a:pt x="1087" y="93"/>
                  </a:lnTo>
                  <a:lnTo>
                    <a:pt x="1107" y="82"/>
                  </a:lnTo>
                  <a:lnTo>
                    <a:pt x="1123" y="70"/>
                  </a:lnTo>
                  <a:lnTo>
                    <a:pt x="1138" y="60"/>
                  </a:lnTo>
                  <a:lnTo>
                    <a:pt x="1149" y="52"/>
                  </a:lnTo>
                  <a:lnTo>
                    <a:pt x="1158" y="44"/>
                  </a:lnTo>
                  <a:lnTo>
                    <a:pt x="1163" y="40"/>
                  </a:lnTo>
                  <a:lnTo>
                    <a:pt x="1165" y="39"/>
                  </a:lnTo>
                  <a:lnTo>
                    <a:pt x="1153" y="46"/>
                  </a:lnTo>
                  <a:lnTo>
                    <a:pt x="1140" y="53"/>
                  </a:lnTo>
                  <a:lnTo>
                    <a:pt x="1125" y="59"/>
                  </a:lnTo>
                  <a:lnTo>
                    <a:pt x="1107" y="65"/>
                  </a:lnTo>
                  <a:lnTo>
                    <a:pt x="1087" y="67"/>
                  </a:lnTo>
                  <a:lnTo>
                    <a:pt x="1066" y="70"/>
                  </a:lnTo>
                  <a:lnTo>
                    <a:pt x="1042" y="73"/>
                  </a:lnTo>
                  <a:lnTo>
                    <a:pt x="1018" y="73"/>
                  </a:lnTo>
                  <a:lnTo>
                    <a:pt x="991" y="73"/>
                  </a:lnTo>
                  <a:lnTo>
                    <a:pt x="962" y="72"/>
                  </a:lnTo>
                  <a:lnTo>
                    <a:pt x="932" y="69"/>
                  </a:lnTo>
                  <a:lnTo>
                    <a:pt x="898" y="65"/>
                  </a:lnTo>
                  <a:lnTo>
                    <a:pt x="865" y="59"/>
                  </a:lnTo>
                  <a:lnTo>
                    <a:pt x="829" y="52"/>
                  </a:lnTo>
                  <a:lnTo>
                    <a:pt x="792" y="44"/>
                  </a:lnTo>
                  <a:lnTo>
                    <a:pt x="753" y="3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6" name="Freeform 52"/>
            <p:cNvSpPr>
              <a:spLocks noChangeAspect="1"/>
            </p:cNvSpPr>
            <p:nvPr/>
          </p:nvSpPr>
          <p:spPr bwMode="auto">
            <a:xfrm>
              <a:off x="2539" y="3459"/>
              <a:ext cx="203" cy="172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6" y="2"/>
                </a:cxn>
                <a:cxn ang="0">
                  <a:pos x="26" y="5"/>
                </a:cxn>
                <a:cxn ang="0">
                  <a:pos x="13" y="11"/>
                </a:cxn>
                <a:cxn ang="0">
                  <a:pos x="0" y="22"/>
                </a:cxn>
                <a:cxn ang="0">
                  <a:pos x="5" y="26"/>
                </a:cxn>
                <a:cxn ang="0">
                  <a:pos x="18" y="36"/>
                </a:cxn>
                <a:cxn ang="0">
                  <a:pos x="38" y="54"/>
                </a:cxn>
                <a:cxn ang="0">
                  <a:pos x="64" y="74"/>
                </a:cxn>
                <a:cxn ang="0">
                  <a:pos x="90" y="97"/>
                </a:cxn>
                <a:cxn ang="0">
                  <a:pos x="116" y="121"/>
                </a:cxn>
                <a:cxn ang="0">
                  <a:pos x="139" y="146"/>
                </a:cxn>
                <a:cxn ang="0">
                  <a:pos x="158" y="169"/>
                </a:cxn>
                <a:cxn ang="0">
                  <a:pos x="159" y="169"/>
                </a:cxn>
                <a:cxn ang="0">
                  <a:pos x="164" y="170"/>
                </a:cxn>
                <a:cxn ang="0">
                  <a:pos x="171" y="172"/>
                </a:cxn>
                <a:cxn ang="0">
                  <a:pos x="180" y="172"/>
                </a:cxn>
                <a:cxn ang="0">
                  <a:pos x="187" y="172"/>
                </a:cxn>
                <a:cxn ang="0">
                  <a:pos x="195" y="172"/>
                </a:cxn>
                <a:cxn ang="0">
                  <a:pos x="203" y="169"/>
                </a:cxn>
                <a:cxn ang="0">
                  <a:pos x="208" y="165"/>
                </a:cxn>
                <a:cxn ang="0">
                  <a:pos x="204" y="160"/>
                </a:cxn>
                <a:cxn ang="0">
                  <a:pos x="193" y="146"/>
                </a:cxn>
                <a:cxn ang="0">
                  <a:pos x="175" y="127"/>
                </a:cxn>
                <a:cxn ang="0">
                  <a:pos x="154" y="103"/>
                </a:cxn>
                <a:cxn ang="0">
                  <a:pos x="128" y="75"/>
                </a:cxn>
                <a:cxn ang="0">
                  <a:pos x="99" y="48"/>
                </a:cxn>
                <a:cxn ang="0">
                  <a:pos x="70" y="23"/>
                </a:cxn>
                <a:cxn ang="0">
                  <a:pos x="40" y="0"/>
                </a:cxn>
              </a:cxnLst>
              <a:rect l="0" t="0" r="r" b="b"/>
              <a:pathLst>
                <a:path w="208" h="172">
                  <a:moveTo>
                    <a:pt x="40" y="0"/>
                  </a:moveTo>
                  <a:lnTo>
                    <a:pt x="36" y="2"/>
                  </a:lnTo>
                  <a:lnTo>
                    <a:pt x="26" y="5"/>
                  </a:lnTo>
                  <a:lnTo>
                    <a:pt x="13" y="11"/>
                  </a:lnTo>
                  <a:lnTo>
                    <a:pt x="0" y="22"/>
                  </a:lnTo>
                  <a:lnTo>
                    <a:pt x="5" y="26"/>
                  </a:lnTo>
                  <a:lnTo>
                    <a:pt x="18" y="36"/>
                  </a:lnTo>
                  <a:lnTo>
                    <a:pt x="38" y="54"/>
                  </a:lnTo>
                  <a:lnTo>
                    <a:pt x="64" y="74"/>
                  </a:lnTo>
                  <a:lnTo>
                    <a:pt x="90" y="97"/>
                  </a:lnTo>
                  <a:lnTo>
                    <a:pt x="116" y="121"/>
                  </a:lnTo>
                  <a:lnTo>
                    <a:pt x="139" y="146"/>
                  </a:lnTo>
                  <a:lnTo>
                    <a:pt x="158" y="169"/>
                  </a:lnTo>
                  <a:lnTo>
                    <a:pt x="159" y="169"/>
                  </a:lnTo>
                  <a:lnTo>
                    <a:pt x="164" y="170"/>
                  </a:lnTo>
                  <a:lnTo>
                    <a:pt x="171" y="172"/>
                  </a:lnTo>
                  <a:lnTo>
                    <a:pt x="180" y="172"/>
                  </a:lnTo>
                  <a:lnTo>
                    <a:pt x="187" y="172"/>
                  </a:lnTo>
                  <a:lnTo>
                    <a:pt x="195" y="172"/>
                  </a:lnTo>
                  <a:lnTo>
                    <a:pt x="203" y="169"/>
                  </a:lnTo>
                  <a:lnTo>
                    <a:pt x="208" y="165"/>
                  </a:lnTo>
                  <a:lnTo>
                    <a:pt x="204" y="160"/>
                  </a:lnTo>
                  <a:lnTo>
                    <a:pt x="193" y="146"/>
                  </a:lnTo>
                  <a:lnTo>
                    <a:pt x="175" y="127"/>
                  </a:lnTo>
                  <a:lnTo>
                    <a:pt x="154" y="103"/>
                  </a:lnTo>
                  <a:lnTo>
                    <a:pt x="128" y="75"/>
                  </a:lnTo>
                  <a:lnTo>
                    <a:pt x="99" y="48"/>
                  </a:lnTo>
                  <a:lnTo>
                    <a:pt x="70" y="2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7" name="Freeform 53"/>
            <p:cNvSpPr>
              <a:spLocks noChangeAspect="1"/>
            </p:cNvSpPr>
            <p:nvPr/>
          </p:nvSpPr>
          <p:spPr bwMode="auto">
            <a:xfrm>
              <a:off x="1592" y="2594"/>
              <a:ext cx="20" cy="29"/>
            </a:xfrm>
            <a:custGeom>
              <a:avLst/>
              <a:gdLst/>
              <a:ahLst/>
              <a:cxnLst>
                <a:cxn ang="0">
                  <a:pos x="17" y="29"/>
                </a:cxn>
                <a:cxn ang="0">
                  <a:pos x="20" y="0"/>
                </a:cxn>
                <a:cxn ang="0">
                  <a:pos x="0" y="12"/>
                </a:cxn>
                <a:cxn ang="0">
                  <a:pos x="6" y="29"/>
                </a:cxn>
                <a:cxn ang="0">
                  <a:pos x="17" y="29"/>
                </a:cxn>
              </a:cxnLst>
              <a:rect l="0" t="0" r="r" b="b"/>
              <a:pathLst>
                <a:path w="20" h="29">
                  <a:moveTo>
                    <a:pt x="17" y="29"/>
                  </a:moveTo>
                  <a:lnTo>
                    <a:pt x="20" y="0"/>
                  </a:lnTo>
                  <a:lnTo>
                    <a:pt x="0" y="12"/>
                  </a:lnTo>
                  <a:lnTo>
                    <a:pt x="6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8" name="Freeform 54"/>
            <p:cNvSpPr>
              <a:spLocks noChangeAspect="1"/>
            </p:cNvSpPr>
            <p:nvPr/>
          </p:nvSpPr>
          <p:spPr bwMode="auto">
            <a:xfrm>
              <a:off x="1998" y="2365"/>
              <a:ext cx="34" cy="5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4" y="46"/>
                </a:cxn>
                <a:cxn ang="0">
                  <a:pos x="29" y="26"/>
                </a:cxn>
                <a:cxn ang="0">
                  <a:pos x="10" y="0"/>
                </a:cxn>
                <a:cxn ang="0">
                  <a:pos x="0" y="43"/>
                </a:cxn>
              </a:cxnLst>
              <a:rect l="0" t="0" r="r" b="b"/>
              <a:pathLst>
                <a:path w="29" h="46">
                  <a:moveTo>
                    <a:pt x="0" y="43"/>
                  </a:moveTo>
                  <a:lnTo>
                    <a:pt x="14" y="46"/>
                  </a:lnTo>
                  <a:lnTo>
                    <a:pt x="29" y="26"/>
                  </a:lnTo>
                  <a:lnTo>
                    <a:pt x="10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79" name="Freeform 55"/>
            <p:cNvSpPr>
              <a:spLocks noChangeAspect="1"/>
            </p:cNvSpPr>
            <p:nvPr/>
          </p:nvSpPr>
          <p:spPr bwMode="auto">
            <a:xfrm>
              <a:off x="1998" y="2443"/>
              <a:ext cx="27" cy="2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4" y="32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7"/>
                </a:cxn>
              </a:cxnLst>
              <a:rect l="0" t="0" r="r" b="b"/>
              <a:pathLst>
                <a:path w="21" h="32">
                  <a:moveTo>
                    <a:pt x="0" y="17"/>
                  </a:moveTo>
                  <a:lnTo>
                    <a:pt x="14" y="32"/>
                  </a:lnTo>
                  <a:lnTo>
                    <a:pt x="21" y="7"/>
                  </a:lnTo>
                  <a:lnTo>
                    <a:pt x="1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0" name="Freeform 56"/>
            <p:cNvSpPr>
              <a:spLocks noChangeAspect="1"/>
            </p:cNvSpPr>
            <p:nvPr/>
          </p:nvSpPr>
          <p:spPr bwMode="auto">
            <a:xfrm>
              <a:off x="2350" y="2429"/>
              <a:ext cx="20" cy="1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9" y="14"/>
                </a:cxn>
                <a:cxn ang="0">
                  <a:pos x="7" y="0"/>
                </a:cxn>
                <a:cxn ang="0">
                  <a:pos x="0" y="17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lnTo>
                    <a:pt x="19" y="14"/>
                  </a:lnTo>
                  <a:lnTo>
                    <a:pt x="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1" name="Freeform 57"/>
            <p:cNvSpPr>
              <a:spLocks noChangeAspect="1"/>
            </p:cNvSpPr>
            <p:nvPr/>
          </p:nvSpPr>
          <p:spPr bwMode="auto">
            <a:xfrm>
              <a:off x="2329" y="2543"/>
              <a:ext cx="14" cy="2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4"/>
                </a:cxn>
                <a:cxn ang="0">
                  <a:pos x="14" y="21"/>
                </a:cxn>
                <a:cxn ang="0">
                  <a:pos x="3" y="0"/>
                </a:cxn>
              </a:cxnLst>
              <a:rect l="0" t="0" r="r" b="b"/>
              <a:pathLst>
                <a:path w="14" h="21">
                  <a:moveTo>
                    <a:pt x="3" y="0"/>
                  </a:moveTo>
                  <a:lnTo>
                    <a:pt x="0" y="14"/>
                  </a:lnTo>
                  <a:lnTo>
                    <a:pt x="14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2" name="Freeform 58"/>
            <p:cNvSpPr>
              <a:spLocks noChangeAspect="1"/>
            </p:cNvSpPr>
            <p:nvPr/>
          </p:nvSpPr>
          <p:spPr bwMode="auto">
            <a:xfrm>
              <a:off x="2356" y="2515"/>
              <a:ext cx="14" cy="50"/>
            </a:xfrm>
            <a:custGeom>
              <a:avLst/>
              <a:gdLst/>
              <a:ahLst/>
              <a:cxnLst>
                <a:cxn ang="0">
                  <a:pos x="15" y="47"/>
                </a:cxn>
                <a:cxn ang="0">
                  <a:pos x="7" y="0"/>
                </a:cxn>
                <a:cxn ang="0">
                  <a:pos x="0" y="36"/>
                </a:cxn>
                <a:cxn ang="0">
                  <a:pos x="15" y="47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7" y="0"/>
                  </a:lnTo>
                  <a:lnTo>
                    <a:pt x="0" y="36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3" name="Freeform 59"/>
            <p:cNvSpPr>
              <a:spLocks noChangeAspect="1"/>
            </p:cNvSpPr>
            <p:nvPr/>
          </p:nvSpPr>
          <p:spPr bwMode="auto">
            <a:xfrm>
              <a:off x="2492" y="2465"/>
              <a:ext cx="34" cy="50"/>
            </a:xfrm>
            <a:custGeom>
              <a:avLst/>
              <a:gdLst/>
              <a:ahLst/>
              <a:cxnLst>
                <a:cxn ang="0">
                  <a:pos x="32" y="29"/>
                </a:cxn>
                <a:cxn ang="0">
                  <a:pos x="33" y="18"/>
                </a:cxn>
                <a:cxn ang="0">
                  <a:pos x="30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4" y="3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13" y="45"/>
                </a:cxn>
                <a:cxn ang="0">
                  <a:pos x="23" y="41"/>
                </a:cxn>
                <a:cxn ang="0">
                  <a:pos x="32" y="29"/>
                </a:cxn>
              </a:cxnLst>
              <a:rect l="0" t="0" r="r" b="b"/>
              <a:pathLst>
                <a:path w="33" h="48">
                  <a:moveTo>
                    <a:pt x="32" y="29"/>
                  </a:moveTo>
                  <a:lnTo>
                    <a:pt x="33" y="18"/>
                  </a:lnTo>
                  <a:lnTo>
                    <a:pt x="30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4" y="3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13" y="45"/>
                  </a:lnTo>
                  <a:lnTo>
                    <a:pt x="23" y="41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4" name="Freeform 60"/>
            <p:cNvSpPr>
              <a:spLocks noChangeAspect="1"/>
            </p:cNvSpPr>
            <p:nvPr/>
          </p:nvSpPr>
          <p:spPr bwMode="auto">
            <a:xfrm>
              <a:off x="2309" y="2787"/>
              <a:ext cx="47" cy="50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46" y="51"/>
                </a:cxn>
                <a:cxn ang="0">
                  <a:pos x="0" y="0"/>
                </a:cxn>
                <a:cxn ang="0">
                  <a:pos x="25" y="51"/>
                </a:cxn>
              </a:cxnLst>
              <a:rect l="0" t="0" r="r" b="b"/>
              <a:pathLst>
                <a:path w="46" h="51">
                  <a:moveTo>
                    <a:pt x="25" y="51"/>
                  </a:moveTo>
                  <a:lnTo>
                    <a:pt x="46" y="51"/>
                  </a:lnTo>
                  <a:lnTo>
                    <a:pt x="0" y="0"/>
                  </a:lnTo>
                  <a:lnTo>
                    <a:pt x="25" y="5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5" name="Freeform 61"/>
            <p:cNvSpPr>
              <a:spLocks noChangeAspect="1"/>
            </p:cNvSpPr>
            <p:nvPr/>
          </p:nvSpPr>
          <p:spPr bwMode="auto">
            <a:xfrm>
              <a:off x="2471" y="2987"/>
              <a:ext cx="20" cy="14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9" y="0"/>
                </a:cxn>
              </a:cxnLst>
              <a:rect l="0" t="0" r="r" b="b"/>
              <a:pathLst>
                <a:path w="19" h="17">
                  <a:moveTo>
                    <a:pt x="1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6" name="Freeform 62"/>
            <p:cNvSpPr>
              <a:spLocks noChangeAspect="1"/>
            </p:cNvSpPr>
            <p:nvPr/>
          </p:nvSpPr>
          <p:spPr bwMode="auto">
            <a:xfrm>
              <a:off x="2816" y="2078"/>
              <a:ext cx="14" cy="14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8" y="19"/>
                </a:cxn>
                <a:cxn ang="0">
                  <a:pos x="0" y="0"/>
                </a:cxn>
                <a:cxn ang="0">
                  <a:pos x="0" y="19"/>
                </a:cxn>
              </a:cxnLst>
              <a:rect l="0" t="0" r="r" b="b"/>
              <a:pathLst>
                <a:path w="18" h="19">
                  <a:moveTo>
                    <a:pt x="0" y="19"/>
                  </a:moveTo>
                  <a:lnTo>
                    <a:pt x="18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7" name="Freeform 63"/>
            <p:cNvSpPr>
              <a:spLocks noChangeAspect="1"/>
            </p:cNvSpPr>
            <p:nvPr/>
          </p:nvSpPr>
          <p:spPr bwMode="auto">
            <a:xfrm>
              <a:off x="2823" y="2021"/>
              <a:ext cx="34" cy="29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1" y="17"/>
                </a:cxn>
                <a:cxn ang="0">
                  <a:pos x="0" y="25"/>
                </a:cxn>
                <a:cxn ang="0">
                  <a:pos x="5" y="27"/>
                </a:cxn>
                <a:cxn ang="0">
                  <a:pos x="17" y="27"/>
                </a:cxn>
                <a:cxn ang="0">
                  <a:pos x="29" y="25"/>
                </a:cxn>
                <a:cxn ang="0">
                  <a:pos x="36" y="18"/>
                </a:cxn>
                <a:cxn ang="0">
                  <a:pos x="34" y="10"/>
                </a:cxn>
                <a:cxn ang="0">
                  <a:pos x="29" y="4"/>
                </a:cxn>
                <a:cxn ang="0">
                  <a:pos x="21" y="1"/>
                </a:cxn>
                <a:cxn ang="0">
                  <a:pos x="18" y="0"/>
                </a:cxn>
              </a:cxnLst>
              <a:rect l="0" t="0" r="r" b="b"/>
              <a:pathLst>
                <a:path w="36" h="27">
                  <a:moveTo>
                    <a:pt x="18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1" y="17"/>
                  </a:lnTo>
                  <a:lnTo>
                    <a:pt x="0" y="25"/>
                  </a:lnTo>
                  <a:lnTo>
                    <a:pt x="5" y="27"/>
                  </a:lnTo>
                  <a:lnTo>
                    <a:pt x="17" y="27"/>
                  </a:lnTo>
                  <a:lnTo>
                    <a:pt x="29" y="25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29" y="4"/>
                  </a:lnTo>
                  <a:lnTo>
                    <a:pt x="21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8" name="Freeform 64"/>
            <p:cNvSpPr>
              <a:spLocks noChangeAspect="1"/>
            </p:cNvSpPr>
            <p:nvPr/>
          </p:nvSpPr>
          <p:spPr bwMode="auto">
            <a:xfrm>
              <a:off x="2877" y="1592"/>
              <a:ext cx="41" cy="21"/>
            </a:xfrm>
            <a:custGeom>
              <a:avLst/>
              <a:gdLst/>
              <a:ahLst/>
              <a:cxnLst>
                <a:cxn ang="0">
                  <a:pos x="40" y="22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19" y="26"/>
                </a:cxn>
                <a:cxn ang="0">
                  <a:pos x="40" y="22"/>
                </a:cxn>
              </a:cxnLst>
              <a:rect l="0" t="0" r="r" b="b"/>
              <a:pathLst>
                <a:path w="40" h="26">
                  <a:moveTo>
                    <a:pt x="40" y="22"/>
                  </a:moveTo>
                  <a:lnTo>
                    <a:pt x="26" y="7"/>
                  </a:lnTo>
                  <a:lnTo>
                    <a:pt x="0" y="0"/>
                  </a:lnTo>
                  <a:lnTo>
                    <a:pt x="19" y="26"/>
                  </a:lnTo>
                  <a:lnTo>
                    <a:pt x="40" y="2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89" name="Freeform 65"/>
            <p:cNvSpPr>
              <a:spLocks noChangeAspect="1"/>
            </p:cNvSpPr>
            <p:nvPr/>
          </p:nvSpPr>
          <p:spPr bwMode="auto">
            <a:xfrm>
              <a:off x="2586" y="1434"/>
              <a:ext cx="74" cy="36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50" y="0"/>
                </a:cxn>
                <a:cxn ang="0">
                  <a:pos x="43" y="14"/>
                </a:cxn>
                <a:cxn ang="0">
                  <a:pos x="2" y="14"/>
                </a:cxn>
                <a:cxn ang="0">
                  <a:pos x="0" y="25"/>
                </a:cxn>
                <a:cxn ang="0">
                  <a:pos x="21" y="32"/>
                </a:cxn>
                <a:cxn ang="0">
                  <a:pos x="50" y="39"/>
                </a:cxn>
                <a:cxn ang="0">
                  <a:pos x="72" y="14"/>
                </a:cxn>
              </a:cxnLst>
              <a:rect l="0" t="0" r="r" b="b"/>
              <a:pathLst>
                <a:path w="72" h="39">
                  <a:moveTo>
                    <a:pt x="72" y="14"/>
                  </a:moveTo>
                  <a:lnTo>
                    <a:pt x="50" y="0"/>
                  </a:lnTo>
                  <a:lnTo>
                    <a:pt x="43" y="14"/>
                  </a:lnTo>
                  <a:lnTo>
                    <a:pt x="2" y="14"/>
                  </a:lnTo>
                  <a:lnTo>
                    <a:pt x="0" y="25"/>
                  </a:lnTo>
                  <a:lnTo>
                    <a:pt x="21" y="32"/>
                  </a:lnTo>
                  <a:lnTo>
                    <a:pt x="50" y="39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0" name="Freeform 66"/>
            <p:cNvSpPr>
              <a:spLocks noChangeAspect="1"/>
            </p:cNvSpPr>
            <p:nvPr/>
          </p:nvSpPr>
          <p:spPr bwMode="auto">
            <a:xfrm>
              <a:off x="1991" y="1513"/>
              <a:ext cx="352" cy="322"/>
            </a:xfrm>
            <a:custGeom>
              <a:avLst/>
              <a:gdLst/>
              <a:ahLst/>
              <a:cxnLst>
                <a:cxn ang="0">
                  <a:pos x="75" y="179"/>
                </a:cxn>
                <a:cxn ang="0">
                  <a:pos x="60" y="212"/>
                </a:cxn>
                <a:cxn ang="0">
                  <a:pos x="47" y="246"/>
                </a:cxn>
                <a:cxn ang="0">
                  <a:pos x="40" y="269"/>
                </a:cxn>
                <a:cxn ang="0">
                  <a:pos x="24" y="298"/>
                </a:cxn>
                <a:cxn ang="0">
                  <a:pos x="0" y="315"/>
                </a:cxn>
                <a:cxn ang="0">
                  <a:pos x="31" y="308"/>
                </a:cxn>
                <a:cxn ang="0">
                  <a:pos x="54" y="287"/>
                </a:cxn>
                <a:cxn ang="0">
                  <a:pos x="77" y="284"/>
                </a:cxn>
                <a:cxn ang="0">
                  <a:pos x="103" y="274"/>
                </a:cxn>
                <a:cxn ang="0">
                  <a:pos x="142" y="251"/>
                </a:cxn>
                <a:cxn ang="0">
                  <a:pos x="191" y="220"/>
                </a:cxn>
                <a:cxn ang="0">
                  <a:pos x="232" y="192"/>
                </a:cxn>
                <a:cxn ang="0">
                  <a:pos x="253" y="174"/>
                </a:cxn>
                <a:cxn ang="0">
                  <a:pos x="285" y="146"/>
                </a:cxn>
                <a:cxn ang="0">
                  <a:pos x="319" y="114"/>
                </a:cxn>
                <a:cxn ang="0">
                  <a:pos x="344" y="92"/>
                </a:cxn>
                <a:cxn ang="0">
                  <a:pos x="347" y="0"/>
                </a:cxn>
                <a:cxn ang="0">
                  <a:pos x="306" y="10"/>
                </a:cxn>
                <a:cxn ang="0">
                  <a:pos x="249" y="29"/>
                </a:cxn>
                <a:cxn ang="0">
                  <a:pos x="188" y="53"/>
                </a:cxn>
                <a:cxn ang="0">
                  <a:pos x="139" y="74"/>
                </a:cxn>
                <a:cxn ang="0">
                  <a:pos x="160" y="124"/>
                </a:cxn>
                <a:cxn ang="0">
                  <a:pos x="162" y="124"/>
                </a:cxn>
                <a:cxn ang="0">
                  <a:pos x="172" y="125"/>
                </a:cxn>
                <a:cxn ang="0">
                  <a:pos x="183" y="135"/>
                </a:cxn>
                <a:cxn ang="0">
                  <a:pos x="183" y="151"/>
                </a:cxn>
                <a:cxn ang="0">
                  <a:pos x="172" y="163"/>
                </a:cxn>
                <a:cxn ang="0">
                  <a:pos x="155" y="163"/>
                </a:cxn>
                <a:cxn ang="0">
                  <a:pos x="145" y="151"/>
                </a:cxn>
                <a:cxn ang="0">
                  <a:pos x="145" y="138"/>
                </a:cxn>
                <a:cxn ang="0">
                  <a:pos x="152" y="127"/>
                </a:cxn>
                <a:cxn ang="0">
                  <a:pos x="139" y="74"/>
                </a:cxn>
                <a:cxn ang="0">
                  <a:pos x="119" y="82"/>
                </a:cxn>
                <a:cxn ang="0">
                  <a:pos x="111" y="87"/>
                </a:cxn>
                <a:cxn ang="0">
                  <a:pos x="96" y="121"/>
                </a:cxn>
                <a:cxn ang="0">
                  <a:pos x="82" y="166"/>
                </a:cxn>
              </a:cxnLst>
              <a:rect l="0" t="0" r="r" b="b"/>
              <a:pathLst>
                <a:path w="347" h="323">
                  <a:moveTo>
                    <a:pt x="82" y="166"/>
                  </a:moveTo>
                  <a:lnTo>
                    <a:pt x="75" y="179"/>
                  </a:lnTo>
                  <a:lnTo>
                    <a:pt x="67" y="195"/>
                  </a:lnTo>
                  <a:lnTo>
                    <a:pt x="60" y="212"/>
                  </a:lnTo>
                  <a:lnTo>
                    <a:pt x="53" y="229"/>
                  </a:lnTo>
                  <a:lnTo>
                    <a:pt x="47" y="246"/>
                  </a:lnTo>
                  <a:lnTo>
                    <a:pt x="43" y="259"/>
                  </a:lnTo>
                  <a:lnTo>
                    <a:pt x="40" y="269"/>
                  </a:lnTo>
                  <a:lnTo>
                    <a:pt x="39" y="272"/>
                  </a:lnTo>
                  <a:lnTo>
                    <a:pt x="24" y="298"/>
                  </a:lnTo>
                  <a:lnTo>
                    <a:pt x="14" y="298"/>
                  </a:lnTo>
                  <a:lnTo>
                    <a:pt x="0" y="315"/>
                  </a:lnTo>
                  <a:lnTo>
                    <a:pt x="17" y="323"/>
                  </a:lnTo>
                  <a:lnTo>
                    <a:pt x="31" y="308"/>
                  </a:lnTo>
                  <a:lnTo>
                    <a:pt x="50" y="287"/>
                  </a:lnTo>
                  <a:lnTo>
                    <a:pt x="54" y="287"/>
                  </a:lnTo>
                  <a:lnTo>
                    <a:pt x="64" y="285"/>
                  </a:lnTo>
                  <a:lnTo>
                    <a:pt x="77" y="284"/>
                  </a:lnTo>
                  <a:lnTo>
                    <a:pt x="92" y="279"/>
                  </a:lnTo>
                  <a:lnTo>
                    <a:pt x="103" y="274"/>
                  </a:lnTo>
                  <a:lnTo>
                    <a:pt x="121" y="264"/>
                  </a:lnTo>
                  <a:lnTo>
                    <a:pt x="142" y="251"/>
                  </a:lnTo>
                  <a:lnTo>
                    <a:pt x="167" y="235"/>
                  </a:lnTo>
                  <a:lnTo>
                    <a:pt x="191" y="220"/>
                  </a:lnTo>
                  <a:lnTo>
                    <a:pt x="213" y="205"/>
                  </a:lnTo>
                  <a:lnTo>
                    <a:pt x="232" y="192"/>
                  </a:lnTo>
                  <a:lnTo>
                    <a:pt x="243" y="183"/>
                  </a:lnTo>
                  <a:lnTo>
                    <a:pt x="253" y="174"/>
                  </a:lnTo>
                  <a:lnTo>
                    <a:pt x="269" y="161"/>
                  </a:lnTo>
                  <a:lnTo>
                    <a:pt x="285" y="146"/>
                  </a:lnTo>
                  <a:lnTo>
                    <a:pt x="304" y="130"/>
                  </a:lnTo>
                  <a:lnTo>
                    <a:pt x="319" y="114"/>
                  </a:lnTo>
                  <a:lnTo>
                    <a:pt x="334" y="101"/>
                  </a:lnTo>
                  <a:lnTo>
                    <a:pt x="344" y="92"/>
                  </a:lnTo>
                  <a:lnTo>
                    <a:pt x="347" y="89"/>
                  </a:lnTo>
                  <a:lnTo>
                    <a:pt x="347" y="0"/>
                  </a:lnTo>
                  <a:lnTo>
                    <a:pt x="329" y="3"/>
                  </a:lnTo>
                  <a:lnTo>
                    <a:pt x="306" y="10"/>
                  </a:lnTo>
                  <a:lnTo>
                    <a:pt x="279" y="19"/>
                  </a:lnTo>
                  <a:lnTo>
                    <a:pt x="249" y="29"/>
                  </a:lnTo>
                  <a:lnTo>
                    <a:pt x="219" y="40"/>
                  </a:lnTo>
                  <a:lnTo>
                    <a:pt x="188" y="53"/>
                  </a:lnTo>
                  <a:lnTo>
                    <a:pt x="162" y="63"/>
                  </a:lnTo>
                  <a:lnTo>
                    <a:pt x="139" y="74"/>
                  </a:lnTo>
                  <a:lnTo>
                    <a:pt x="158" y="124"/>
                  </a:lnTo>
                  <a:lnTo>
                    <a:pt x="160" y="124"/>
                  </a:lnTo>
                  <a:lnTo>
                    <a:pt x="161" y="124"/>
                  </a:lnTo>
                  <a:lnTo>
                    <a:pt x="162" y="124"/>
                  </a:lnTo>
                  <a:lnTo>
                    <a:pt x="164" y="124"/>
                  </a:lnTo>
                  <a:lnTo>
                    <a:pt x="172" y="125"/>
                  </a:lnTo>
                  <a:lnTo>
                    <a:pt x="178" y="130"/>
                  </a:lnTo>
                  <a:lnTo>
                    <a:pt x="183" y="135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78" y="159"/>
                  </a:lnTo>
                  <a:lnTo>
                    <a:pt x="172" y="163"/>
                  </a:lnTo>
                  <a:lnTo>
                    <a:pt x="164" y="164"/>
                  </a:lnTo>
                  <a:lnTo>
                    <a:pt x="155" y="163"/>
                  </a:lnTo>
                  <a:lnTo>
                    <a:pt x="149" y="159"/>
                  </a:lnTo>
                  <a:lnTo>
                    <a:pt x="145" y="151"/>
                  </a:lnTo>
                  <a:lnTo>
                    <a:pt x="144" y="144"/>
                  </a:lnTo>
                  <a:lnTo>
                    <a:pt x="145" y="138"/>
                  </a:lnTo>
                  <a:lnTo>
                    <a:pt x="148" y="131"/>
                  </a:lnTo>
                  <a:lnTo>
                    <a:pt x="152" y="127"/>
                  </a:lnTo>
                  <a:lnTo>
                    <a:pt x="158" y="124"/>
                  </a:lnTo>
                  <a:lnTo>
                    <a:pt x="139" y="74"/>
                  </a:lnTo>
                  <a:lnTo>
                    <a:pt x="128" y="79"/>
                  </a:lnTo>
                  <a:lnTo>
                    <a:pt x="119" y="82"/>
                  </a:lnTo>
                  <a:lnTo>
                    <a:pt x="112" y="85"/>
                  </a:lnTo>
                  <a:lnTo>
                    <a:pt x="111" y="87"/>
                  </a:lnTo>
                  <a:lnTo>
                    <a:pt x="100" y="101"/>
                  </a:lnTo>
                  <a:lnTo>
                    <a:pt x="96" y="121"/>
                  </a:lnTo>
                  <a:lnTo>
                    <a:pt x="90" y="143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1" name="Freeform 67"/>
            <p:cNvSpPr>
              <a:spLocks noChangeAspect="1"/>
            </p:cNvSpPr>
            <p:nvPr/>
          </p:nvSpPr>
          <p:spPr bwMode="auto">
            <a:xfrm>
              <a:off x="2167" y="1492"/>
              <a:ext cx="656" cy="873"/>
            </a:xfrm>
            <a:custGeom>
              <a:avLst/>
              <a:gdLst/>
              <a:ahLst/>
              <a:cxnLst>
                <a:cxn ang="0">
                  <a:pos x="9" y="734"/>
                </a:cxn>
                <a:cxn ang="0">
                  <a:pos x="62" y="816"/>
                </a:cxn>
                <a:cxn ang="0">
                  <a:pos x="135" y="856"/>
                </a:cxn>
                <a:cxn ang="0">
                  <a:pos x="189" y="871"/>
                </a:cxn>
                <a:cxn ang="0">
                  <a:pos x="197" y="771"/>
                </a:cxn>
                <a:cxn ang="0">
                  <a:pos x="151" y="747"/>
                </a:cxn>
                <a:cxn ang="0">
                  <a:pos x="124" y="712"/>
                </a:cxn>
                <a:cxn ang="0">
                  <a:pos x="111" y="683"/>
                </a:cxn>
                <a:cxn ang="0">
                  <a:pos x="108" y="671"/>
                </a:cxn>
                <a:cxn ang="0">
                  <a:pos x="118" y="629"/>
                </a:cxn>
                <a:cxn ang="0">
                  <a:pos x="147" y="596"/>
                </a:cxn>
                <a:cxn ang="0">
                  <a:pos x="186" y="568"/>
                </a:cxn>
                <a:cxn ang="0">
                  <a:pos x="232" y="550"/>
                </a:cxn>
                <a:cxn ang="0">
                  <a:pos x="278" y="535"/>
                </a:cxn>
                <a:cxn ang="0">
                  <a:pos x="317" y="525"/>
                </a:cxn>
                <a:cxn ang="0">
                  <a:pos x="346" y="521"/>
                </a:cxn>
                <a:cxn ang="0">
                  <a:pos x="356" y="519"/>
                </a:cxn>
                <a:cxn ang="0">
                  <a:pos x="369" y="516"/>
                </a:cxn>
                <a:cxn ang="0">
                  <a:pos x="403" y="509"/>
                </a:cxn>
                <a:cxn ang="0">
                  <a:pos x="452" y="493"/>
                </a:cxn>
                <a:cxn ang="0">
                  <a:pos x="508" y="469"/>
                </a:cxn>
                <a:cxn ang="0">
                  <a:pos x="565" y="434"/>
                </a:cxn>
                <a:cxn ang="0">
                  <a:pos x="614" y="387"/>
                </a:cxn>
                <a:cxn ang="0">
                  <a:pos x="648" y="325"/>
                </a:cxn>
                <a:cxn ang="0">
                  <a:pos x="661" y="247"/>
                </a:cxn>
                <a:cxn ang="0">
                  <a:pos x="648" y="171"/>
                </a:cxn>
                <a:cxn ang="0">
                  <a:pos x="615" y="112"/>
                </a:cxn>
                <a:cxn ang="0">
                  <a:pos x="567" y="67"/>
                </a:cxn>
                <a:cxn ang="0">
                  <a:pos x="514" y="37"/>
                </a:cxn>
                <a:cxn ang="0">
                  <a:pos x="459" y="17"/>
                </a:cxn>
                <a:cxn ang="0">
                  <a:pos x="412" y="5"/>
                </a:cxn>
                <a:cxn ang="0">
                  <a:pos x="379" y="1"/>
                </a:cxn>
                <a:cxn ang="0">
                  <a:pos x="366" y="0"/>
                </a:cxn>
                <a:cxn ang="0">
                  <a:pos x="373" y="95"/>
                </a:cxn>
                <a:cxn ang="0">
                  <a:pos x="418" y="105"/>
                </a:cxn>
                <a:cxn ang="0">
                  <a:pos x="480" y="138"/>
                </a:cxn>
                <a:cxn ang="0">
                  <a:pos x="524" y="201"/>
                </a:cxn>
                <a:cxn ang="0">
                  <a:pos x="524" y="295"/>
                </a:cxn>
                <a:cxn ang="0">
                  <a:pos x="480" y="358"/>
                </a:cxn>
                <a:cxn ang="0">
                  <a:pos x="418" y="393"/>
                </a:cxn>
                <a:cxn ang="0">
                  <a:pos x="373" y="404"/>
                </a:cxn>
                <a:cxn ang="0">
                  <a:pos x="183" y="456"/>
                </a:cxn>
                <a:cxn ang="0">
                  <a:pos x="154" y="465"/>
                </a:cxn>
                <a:cxn ang="0">
                  <a:pos x="92" y="498"/>
                </a:cxn>
                <a:cxn ang="0">
                  <a:pos x="29" y="565"/>
                </a:cxn>
                <a:cxn ang="0">
                  <a:pos x="0" y="675"/>
                </a:cxn>
              </a:cxnLst>
              <a:rect l="0" t="0" r="r" b="b"/>
              <a:pathLst>
                <a:path w="661" h="872">
                  <a:moveTo>
                    <a:pt x="0" y="675"/>
                  </a:moveTo>
                  <a:lnTo>
                    <a:pt x="9" y="734"/>
                  </a:lnTo>
                  <a:lnTo>
                    <a:pt x="30" y="781"/>
                  </a:lnTo>
                  <a:lnTo>
                    <a:pt x="62" y="816"/>
                  </a:lnTo>
                  <a:lnTo>
                    <a:pt x="99" y="840"/>
                  </a:lnTo>
                  <a:lnTo>
                    <a:pt x="135" y="856"/>
                  </a:lnTo>
                  <a:lnTo>
                    <a:pt x="167" y="866"/>
                  </a:lnTo>
                  <a:lnTo>
                    <a:pt x="189" y="871"/>
                  </a:lnTo>
                  <a:lnTo>
                    <a:pt x="197" y="872"/>
                  </a:lnTo>
                  <a:lnTo>
                    <a:pt x="197" y="771"/>
                  </a:lnTo>
                  <a:lnTo>
                    <a:pt x="171" y="761"/>
                  </a:lnTo>
                  <a:lnTo>
                    <a:pt x="151" y="747"/>
                  </a:lnTo>
                  <a:lnTo>
                    <a:pt x="135" y="730"/>
                  </a:lnTo>
                  <a:lnTo>
                    <a:pt x="124" y="712"/>
                  </a:lnTo>
                  <a:lnTo>
                    <a:pt x="115" y="696"/>
                  </a:lnTo>
                  <a:lnTo>
                    <a:pt x="111" y="683"/>
                  </a:lnTo>
                  <a:lnTo>
                    <a:pt x="108" y="673"/>
                  </a:lnTo>
                  <a:lnTo>
                    <a:pt x="108" y="671"/>
                  </a:lnTo>
                  <a:lnTo>
                    <a:pt x="111" y="649"/>
                  </a:lnTo>
                  <a:lnTo>
                    <a:pt x="118" y="629"/>
                  </a:lnTo>
                  <a:lnTo>
                    <a:pt x="131" y="611"/>
                  </a:lnTo>
                  <a:lnTo>
                    <a:pt x="147" y="596"/>
                  </a:lnTo>
                  <a:lnTo>
                    <a:pt x="166" y="581"/>
                  </a:lnTo>
                  <a:lnTo>
                    <a:pt x="186" y="568"/>
                  </a:lnTo>
                  <a:lnTo>
                    <a:pt x="209" y="558"/>
                  </a:lnTo>
                  <a:lnTo>
                    <a:pt x="232" y="550"/>
                  </a:lnTo>
                  <a:lnTo>
                    <a:pt x="255" y="541"/>
                  </a:lnTo>
                  <a:lnTo>
                    <a:pt x="278" y="535"/>
                  </a:lnTo>
                  <a:lnTo>
                    <a:pt x="298" y="529"/>
                  </a:lnTo>
                  <a:lnTo>
                    <a:pt x="317" y="525"/>
                  </a:lnTo>
                  <a:lnTo>
                    <a:pt x="333" y="522"/>
                  </a:lnTo>
                  <a:lnTo>
                    <a:pt x="346" y="521"/>
                  </a:lnTo>
                  <a:lnTo>
                    <a:pt x="353" y="519"/>
                  </a:lnTo>
                  <a:lnTo>
                    <a:pt x="356" y="519"/>
                  </a:lnTo>
                  <a:lnTo>
                    <a:pt x="359" y="519"/>
                  </a:lnTo>
                  <a:lnTo>
                    <a:pt x="369" y="516"/>
                  </a:lnTo>
                  <a:lnTo>
                    <a:pt x="385" y="514"/>
                  </a:lnTo>
                  <a:lnTo>
                    <a:pt x="403" y="509"/>
                  </a:lnTo>
                  <a:lnTo>
                    <a:pt x="426" y="502"/>
                  </a:lnTo>
                  <a:lnTo>
                    <a:pt x="452" y="493"/>
                  </a:lnTo>
                  <a:lnTo>
                    <a:pt x="480" y="482"/>
                  </a:lnTo>
                  <a:lnTo>
                    <a:pt x="508" y="469"/>
                  </a:lnTo>
                  <a:lnTo>
                    <a:pt x="537" y="453"/>
                  </a:lnTo>
                  <a:lnTo>
                    <a:pt x="565" y="434"/>
                  </a:lnTo>
                  <a:lnTo>
                    <a:pt x="590" y="411"/>
                  </a:lnTo>
                  <a:lnTo>
                    <a:pt x="614" y="387"/>
                  </a:lnTo>
                  <a:lnTo>
                    <a:pt x="632" y="357"/>
                  </a:lnTo>
                  <a:lnTo>
                    <a:pt x="648" y="325"/>
                  </a:lnTo>
                  <a:lnTo>
                    <a:pt x="658" y="288"/>
                  </a:lnTo>
                  <a:lnTo>
                    <a:pt x="661" y="247"/>
                  </a:lnTo>
                  <a:lnTo>
                    <a:pt x="658" y="207"/>
                  </a:lnTo>
                  <a:lnTo>
                    <a:pt x="648" y="171"/>
                  </a:lnTo>
                  <a:lnTo>
                    <a:pt x="634" y="139"/>
                  </a:lnTo>
                  <a:lnTo>
                    <a:pt x="615" y="112"/>
                  </a:lnTo>
                  <a:lnTo>
                    <a:pt x="592" y="87"/>
                  </a:lnTo>
                  <a:lnTo>
                    <a:pt x="567" y="67"/>
                  </a:lnTo>
                  <a:lnTo>
                    <a:pt x="542" y="51"/>
                  </a:lnTo>
                  <a:lnTo>
                    <a:pt x="514" y="37"/>
                  </a:lnTo>
                  <a:lnTo>
                    <a:pt x="485" y="25"/>
                  </a:lnTo>
                  <a:lnTo>
                    <a:pt x="459" y="17"/>
                  </a:lnTo>
                  <a:lnTo>
                    <a:pt x="435" y="11"/>
                  </a:lnTo>
                  <a:lnTo>
                    <a:pt x="412" y="5"/>
                  </a:lnTo>
                  <a:lnTo>
                    <a:pt x="393" y="2"/>
                  </a:lnTo>
                  <a:lnTo>
                    <a:pt x="379" y="1"/>
                  </a:lnTo>
                  <a:lnTo>
                    <a:pt x="369" y="0"/>
                  </a:lnTo>
                  <a:lnTo>
                    <a:pt x="366" y="0"/>
                  </a:lnTo>
                  <a:lnTo>
                    <a:pt x="366" y="93"/>
                  </a:lnTo>
                  <a:lnTo>
                    <a:pt x="373" y="95"/>
                  </a:lnTo>
                  <a:lnTo>
                    <a:pt x="392" y="97"/>
                  </a:lnTo>
                  <a:lnTo>
                    <a:pt x="418" y="105"/>
                  </a:lnTo>
                  <a:lnTo>
                    <a:pt x="449" y="118"/>
                  </a:lnTo>
                  <a:lnTo>
                    <a:pt x="480" y="138"/>
                  </a:lnTo>
                  <a:lnTo>
                    <a:pt x="506" y="164"/>
                  </a:lnTo>
                  <a:lnTo>
                    <a:pt x="524" y="201"/>
                  </a:lnTo>
                  <a:lnTo>
                    <a:pt x="531" y="247"/>
                  </a:lnTo>
                  <a:lnTo>
                    <a:pt x="524" y="295"/>
                  </a:lnTo>
                  <a:lnTo>
                    <a:pt x="506" y="331"/>
                  </a:lnTo>
                  <a:lnTo>
                    <a:pt x="480" y="358"/>
                  </a:lnTo>
                  <a:lnTo>
                    <a:pt x="449" y="378"/>
                  </a:lnTo>
                  <a:lnTo>
                    <a:pt x="418" y="393"/>
                  </a:lnTo>
                  <a:lnTo>
                    <a:pt x="392" y="400"/>
                  </a:lnTo>
                  <a:lnTo>
                    <a:pt x="373" y="404"/>
                  </a:lnTo>
                  <a:lnTo>
                    <a:pt x="366" y="406"/>
                  </a:lnTo>
                  <a:lnTo>
                    <a:pt x="183" y="456"/>
                  </a:lnTo>
                  <a:lnTo>
                    <a:pt x="176" y="457"/>
                  </a:lnTo>
                  <a:lnTo>
                    <a:pt x="154" y="465"/>
                  </a:lnTo>
                  <a:lnTo>
                    <a:pt x="125" y="478"/>
                  </a:lnTo>
                  <a:lnTo>
                    <a:pt x="92" y="498"/>
                  </a:lnTo>
                  <a:lnTo>
                    <a:pt x="58" y="527"/>
                  </a:lnTo>
                  <a:lnTo>
                    <a:pt x="29" y="565"/>
                  </a:lnTo>
                  <a:lnTo>
                    <a:pt x="7" y="614"/>
                  </a:lnTo>
                  <a:lnTo>
                    <a:pt x="0" y="67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2" name="Freeform 68"/>
            <p:cNvSpPr>
              <a:spLocks noChangeAspect="1"/>
            </p:cNvSpPr>
            <p:nvPr/>
          </p:nvSpPr>
          <p:spPr bwMode="auto">
            <a:xfrm>
              <a:off x="2370" y="1134"/>
              <a:ext cx="149" cy="766"/>
            </a:xfrm>
            <a:custGeom>
              <a:avLst/>
              <a:gdLst/>
              <a:ahLst/>
              <a:cxnLst>
                <a:cxn ang="0">
                  <a:pos x="17" y="229"/>
                </a:cxn>
                <a:cxn ang="0">
                  <a:pos x="21" y="765"/>
                </a:cxn>
                <a:cxn ang="0">
                  <a:pos x="111" y="731"/>
                </a:cxn>
                <a:cxn ang="0">
                  <a:pos x="122" y="226"/>
                </a:cxn>
                <a:cxn ang="0">
                  <a:pos x="125" y="216"/>
                </a:cxn>
                <a:cxn ang="0">
                  <a:pos x="132" y="190"/>
                </a:cxn>
                <a:cxn ang="0">
                  <a:pos x="141" y="160"/>
                </a:cxn>
                <a:cxn ang="0">
                  <a:pos x="149" y="132"/>
                </a:cxn>
                <a:cxn ang="0">
                  <a:pos x="154" y="118"/>
                </a:cxn>
                <a:cxn ang="0">
                  <a:pos x="155" y="99"/>
                </a:cxn>
                <a:cxn ang="0">
                  <a:pos x="155" y="78"/>
                </a:cxn>
                <a:cxn ang="0">
                  <a:pos x="152" y="55"/>
                </a:cxn>
                <a:cxn ang="0">
                  <a:pos x="144" y="35"/>
                </a:cxn>
                <a:cxn ang="0">
                  <a:pos x="131" y="17"/>
                </a:cxn>
                <a:cxn ang="0">
                  <a:pos x="111" y="4"/>
                </a:cxn>
                <a:cxn ang="0">
                  <a:pos x="82" y="0"/>
                </a:cxn>
                <a:cxn ang="0">
                  <a:pos x="53" y="6"/>
                </a:cxn>
                <a:cxn ang="0">
                  <a:pos x="33" y="19"/>
                </a:cxn>
                <a:cxn ang="0">
                  <a:pos x="18" y="37"/>
                </a:cxn>
                <a:cxn ang="0">
                  <a:pos x="8" y="59"/>
                </a:cxn>
                <a:cxn ang="0">
                  <a:pos x="3" y="81"/>
                </a:cxn>
                <a:cxn ang="0">
                  <a:pos x="0" y="99"/>
                </a:cxn>
                <a:cxn ang="0">
                  <a:pos x="0" y="112"/>
                </a:cxn>
                <a:cxn ang="0">
                  <a:pos x="0" y="118"/>
                </a:cxn>
                <a:cxn ang="0">
                  <a:pos x="17" y="229"/>
                </a:cxn>
              </a:cxnLst>
              <a:rect l="0" t="0" r="r" b="b"/>
              <a:pathLst>
                <a:path w="155" h="765">
                  <a:moveTo>
                    <a:pt x="17" y="229"/>
                  </a:moveTo>
                  <a:lnTo>
                    <a:pt x="21" y="765"/>
                  </a:lnTo>
                  <a:lnTo>
                    <a:pt x="111" y="731"/>
                  </a:lnTo>
                  <a:lnTo>
                    <a:pt x="122" y="226"/>
                  </a:lnTo>
                  <a:lnTo>
                    <a:pt x="125" y="216"/>
                  </a:lnTo>
                  <a:lnTo>
                    <a:pt x="132" y="190"/>
                  </a:lnTo>
                  <a:lnTo>
                    <a:pt x="141" y="160"/>
                  </a:lnTo>
                  <a:lnTo>
                    <a:pt x="149" y="132"/>
                  </a:lnTo>
                  <a:lnTo>
                    <a:pt x="154" y="118"/>
                  </a:lnTo>
                  <a:lnTo>
                    <a:pt x="155" y="99"/>
                  </a:lnTo>
                  <a:lnTo>
                    <a:pt x="155" y="78"/>
                  </a:lnTo>
                  <a:lnTo>
                    <a:pt x="152" y="55"/>
                  </a:lnTo>
                  <a:lnTo>
                    <a:pt x="144" y="35"/>
                  </a:lnTo>
                  <a:lnTo>
                    <a:pt x="131" y="17"/>
                  </a:lnTo>
                  <a:lnTo>
                    <a:pt x="111" y="4"/>
                  </a:lnTo>
                  <a:lnTo>
                    <a:pt x="82" y="0"/>
                  </a:lnTo>
                  <a:lnTo>
                    <a:pt x="53" y="6"/>
                  </a:lnTo>
                  <a:lnTo>
                    <a:pt x="33" y="19"/>
                  </a:lnTo>
                  <a:lnTo>
                    <a:pt x="18" y="37"/>
                  </a:lnTo>
                  <a:lnTo>
                    <a:pt x="8" y="59"/>
                  </a:lnTo>
                  <a:lnTo>
                    <a:pt x="3" y="81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3" name="Freeform 69"/>
            <p:cNvSpPr>
              <a:spLocks noChangeAspect="1"/>
            </p:cNvSpPr>
            <p:nvPr/>
          </p:nvSpPr>
          <p:spPr bwMode="auto">
            <a:xfrm>
              <a:off x="2397" y="2064"/>
              <a:ext cx="81" cy="487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0" y="21"/>
                </a:cxn>
                <a:cxn ang="0">
                  <a:pos x="11" y="485"/>
                </a:cxn>
                <a:cxn ang="0">
                  <a:pos x="72" y="459"/>
                </a:cxn>
                <a:cxn ang="0">
                  <a:pos x="83" y="0"/>
                </a:cxn>
              </a:cxnLst>
              <a:rect l="0" t="0" r="r" b="b"/>
              <a:pathLst>
                <a:path w="83" h="485">
                  <a:moveTo>
                    <a:pt x="83" y="0"/>
                  </a:moveTo>
                  <a:lnTo>
                    <a:pt x="0" y="21"/>
                  </a:lnTo>
                  <a:lnTo>
                    <a:pt x="11" y="485"/>
                  </a:lnTo>
                  <a:lnTo>
                    <a:pt x="72" y="45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4" name="Freeform 70"/>
            <p:cNvSpPr>
              <a:spLocks noChangeAspect="1"/>
            </p:cNvSpPr>
            <p:nvPr/>
          </p:nvSpPr>
          <p:spPr bwMode="auto">
            <a:xfrm>
              <a:off x="2411" y="2687"/>
              <a:ext cx="54" cy="508"/>
            </a:xfrm>
            <a:custGeom>
              <a:avLst/>
              <a:gdLst/>
              <a:ahLst/>
              <a:cxnLst>
                <a:cxn ang="0">
                  <a:pos x="32" y="509"/>
                </a:cxn>
                <a:cxn ang="0">
                  <a:pos x="40" y="505"/>
                </a:cxn>
                <a:cxn ang="0">
                  <a:pos x="45" y="495"/>
                </a:cxn>
                <a:cxn ang="0">
                  <a:pos x="46" y="485"/>
                </a:cxn>
                <a:cxn ang="0">
                  <a:pos x="46" y="481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3"/>
                </a:cxn>
                <a:cxn ang="0">
                  <a:pos x="34" y="5"/>
                </a:cxn>
                <a:cxn ang="0">
                  <a:pos x="24" y="8"/>
                </a:cxn>
                <a:cxn ang="0">
                  <a:pos x="14" y="11"/>
                </a:cxn>
                <a:cxn ang="0">
                  <a:pos x="7" y="15"/>
                </a:cxn>
                <a:cxn ang="0">
                  <a:pos x="0" y="21"/>
                </a:cxn>
                <a:cxn ang="0">
                  <a:pos x="10" y="491"/>
                </a:cxn>
                <a:cxn ang="0">
                  <a:pos x="11" y="494"/>
                </a:cxn>
                <a:cxn ang="0">
                  <a:pos x="16" y="499"/>
                </a:cxn>
                <a:cxn ang="0">
                  <a:pos x="21" y="507"/>
                </a:cxn>
                <a:cxn ang="0">
                  <a:pos x="32" y="509"/>
                </a:cxn>
              </a:cxnLst>
              <a:rect l="0" t="0" r="r" b="b"/>
              <a:pathLst>
                <a:path w="57" h="509">
                  <a:moveTo>
                    <a:pt x="32" y="509"/>
                  </a:moveTo>
                  <a:lnTo>
                    <a:pt x="40" y="505"/>
                  </a:lnTo>
                  <a:lnTo>
                    <a:pt x="45" y="495"/>
                  </a:lnTo>
                  <a:lnTo>
                    <a:pt x="46" y="485"/>
                  </a:lnTo>
                  <a:lnTo>
                    <a:pt x="46" y="481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3"/>
                  </a:lnTo>
                  <a:lnTo>
                    <a:pt x="34" y="5"/>
                  </a:lnTo>
                  <a:lnTo>
                    <a:pt x="24" y="8"/>
                  </a:lnTo>
                  <a:lnTo>
                    <a:pt x="14" y="11"/>
                  </a:lnTo>
                  <a:lnTo>
                    <a:pt x="7" y="15"/>
                  </a:lnTo>
                  <a:lnTo>
                    <a:pt x="0" y="21"/>
                  </a:lnTo>
                  <a:lnTo>
                    <a:pt x="10" y="491"/>
                  </a:lnTo>
                  <a:lnTo>
                    <a:pt x="11" y="494"/>
                  </a:lnTo>
                  <a:lnTo>
                    <a:pt x="16" y="499"/>
                  </a:lnTo>
                  <a:lnTo>
                    <a:pt x="21" y="507"/>
                  </a:lnTo>
                  <a:lnTo>
                    <a:pt x="32" y="50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5" name="Freeform 71"/>
            <p:cNvSpPr>
              <a:spLocks noChangeAspect="1"/>
            </p:cNvSpPr>
            <p:nvPr/>
          </p:nvSpPr>
          <p:spPr bwMode="auto">
            <a:xfrm>
              <a:off x="2309" y="2322"/>
              <a:ext cx="358" cy="472"/>
            </a:xfrm>
            <a:custGeom>
              <a:avLst/>
              <a:gdLst/>
              <a:ahLst/>
              <a:cxnLst>
                <a:cxn ang="0">
                  <a:pos x="359" y="157"/>
                </a:cxn>
                <a:cxn ang="0">
                  <a:pos x="351" y="112"/>
                </a:cxn>
                <a:cxn ang="0">
                  <a:pos x="334" y="76"/>
                </a:cxn>
                <a:cxn ang="0">
                  <a:pos x="310" y="49"/>
                </a:cxn>
                <a:cxn ang="0">
                  <a:pos x="282" y="29"/>
                </a:cxn>
                <a:cxn ang="0">
                  <a:pos x="254" y="14"/>
                </a:cxn>
                <a:cxn ang="0">
                  <a:pos x="229" y="6"/>
                </a:cxn>
                <a:cxn ang="0">
                  <a:pos x="212" y="1"/>
                </a:cxn>
                <a:cxn ang="0">
                  <a:pos x="205" y="0"/>
                </a:cxn>
                <a:cxn ang="0">
                  <a:pos x="205" y="86"/>
                </a:cxn>
                <a:cxn ang="0">
                  <a:pos x="213" y="88"/>
                </a:cxn>
                <a:cxn ang="0">
                  <a:pos x="223" y="92"/>
                </a:cxn>
                <a:cxn ang="0">
                  <a:pos x="232" y="99"/>
                </a:cxn>
                <a:cxn ang="0">
                  <a:pos x="242" y="108"/>
                </a:cxn>
                <a:cxn ang="0">
                  <a:pos x="249" y="119"/>
                </a:cxn>
                <a:cxn ang="0">
                  <a:pos x="256" y="131"/>
                </a:cxn>
                <a:cxn ang="0">
                  <a:pos x="261" y="144"/>
                </a:cxn>
                <a:cxn ang="0">
                  <a:pos x="262" y="157"/>
                </a:cxn>
                <a:cxn ang="0">
                  <a:pos x="259" y="170"/>
                </a:cxn>
                <a:cxn ang="0">
                  <a:pos x="254" y="183"/>
                </a:cxn>
                <a:cxn ang="0">
                  <a:pos x="243" y="193"/>
                </a:cxn>
                <a:cxn ang="0">
                  <a:pos x="233" y="203"/>
                </a:cxn>
                <a:cxn ang="0">
                  <a:pos x="223" y="210"/>
                </a:cxn>
                <a:cxn ang="0">
                  <a:pos x="213" y="216"/>
                </a:cxn>
                <a:cxn ang="0">
                  <a:pos x="207" y="220"/>
                </a:cxn>
                <a:cxn ang="0">
                  <a:pos x="205" y="222"/>
                </a:cxn>
                <a:cxn ang="0">
                  <a:pos x="61" y="276"/>
                </a:cxn>
                <a:cxn ang="0">
                  <a:pos x="58" y="278"/>
                </a:cxn>
                <a:cxn ang="0">
                  <a:pos x="50" y="282"/>
                </a:cxn>
                <a:cxn ang="0">
                  <a:pos x="42" y="289"/>
                </a:cxn>
                <a:cxn ang="0">
                  <a:pos x="30" y="299"/>
                </a:cxn>
                <a:cxn ang="0">
                  <a:pos x="19" y="314"/>
                </a:cxn>
                <a:cxn ang="0">
                  <a:pos x="10" y="331"/>
                </a:cxn>
                <a:cxn ang="0">
                  <a:pos x="3" y="351"/>
                </a:cxn>
                <a:cxn ang="0">
                  <a:pos x="0" y="376"/>
                </a:cxn>
                <a:cxn ang="0">
                  <a:pos x="3" y="400"/>
                </a:cxn>
                <a:cxn ang="0">
                  <a:pos x="10" y="420"/>
                </a:cxn>
                <a:cxn ang="0">
                  <a:pos x="20" y="438"/>
                </a:cxn>
                <a:cxn ang="0">
                  <a:pos x="33" y="449"/>
                </a:cxn>
                <a:cxn ang="0">
                  <a:pos x="45" y="459"/>
                </a:cxn>
                <a:cxn ang="0">
                  <a:pos x="55" y="465"/>
                </a:cxn>
                <a:cxn ang="0">
                  <a:pos x="62" y="468"/>
                </a:cxn>
                <a:cxn ang="0">
                  <a:pos x="65" y="469"/>
                </a:cxn>
                <a:cxn ang="0">
                  <a:pos x="65" y="380"/>
                </a:cxn>
                <a:cxn ang="0">
                  <a:pos x="71" y="366"/>
                </a:cxn>
                <a:cxn ang="0">
                  <a:pos x="86" y="351"/>
                </a:cxn>
                <a:cxn ang="0">
                  <a:pos x="108" y="340"/>
                </a:cxn>
                <a:cxn ang="0">
                  <a:pos x="134" y="328"/>
                </a:cxn>
                <a:cxn ang="0">
                  <a:pos x="158" y="320"/>
                </a:cxn>
                <a:cxn ang="0">
                  <a:pos x="180" y="314"/>
                </a:cxn>
                <a:cxn ang="0">
                  <a:pos x="196" y="310"/>
                </a:cxn>
                <a:cxn ang="0">
                  <a:pos x="202" y="308"/>
                </a:cxn>
                <a:cxn ang="0">
                  <a:pos x="209" y="307"/>
                </a:cxn>
                <a:cxn ang="0">
                  <a:pos x="226" y="304"/>
                </a:cxn>
                <a:cxn ang="0">
                  <a:pos x="251" y="295"/>
                </a:cxn>
                <a:cxn ang="0">
                  <a:pos x="281" y="282"/>
                </a:cxn>
                <a:cxn ang="0">
                  <a:pos x="310" y="263"/>
                </a:cxn>
                <a:cxn ang="0">
                  <a:pos x="334" y="238"/>
                </a:cxn>
                <a:cxn ang="0">
                  <a:pos x="351" y="202"/>
                </a:cxn>
                <a:cxn ang="0">
                  <a:pos x="359" y="157"/>
                </a:cxn>
              </a:cxnLst>
              <a:rect l="0" t="0" r="r" b="b"/>
              <a:pathLst>
                <a:path w="359" h="469">
                  <a:moveTo>
                    <a:pt x="359" y="157"/>
                  </a:moveTo>
                  <a:lnTo>
                    <a:pt x="351" y="112"/>
                  </a:lnTo>
                  <a:lnTo>
                    <a:pt x="334" y="76"/>
                  </a:lnTo>
                  <a:lnTo>
                    <a:pt x="310" y="49"/>
                  </a:lnTo>
                  <a:lnTo>
                    <a:pt x="282" y="29"/>
                  </a:lnTo>
                  <a:lnTo>
                    <a:pt x="254" y="14"/>
                  </a:lnTo>
                  <a:lnTo>
                    <a:pt x="229" y="6"/>
                  </a:lnTo>
                  <a:lnTo>
                    <a:pt x="212" y="1"/>
                  </a:lnTo>
                  <a:lnTo>
                    <a:pt x="205" y="0"/>
                  </a:lnTo>
                  <a:lnTo>
                    <a:pt x="205" y="86"/>
                  </a:lnTo>
                  <a:lnTo>
                    <a:pt x="213" y="88"/>
                  </a:lnTo>
                  <a:lnTo>
                    <a:pt x="223" y="92"/>
                  </a:lnTo>
                  <a:lnTo>
                    <a:pt x="232" y="99"/>
                  </a:lnTo>
                  <a:lnTo>
                    <a:pt x="242" y="108"/>
                  </a:lnTo>
                  <a:lnTo>
                    <a:pt x="249" y="119"/>
                  </a:lnTo>
                  <a:lnTo>
                    <a:pt x="256" y="131"/>
                  </a:lnTo>
                  <a:lnTo>
                    <a:pt x="261" y="144"/>
                  </a:lnTo>
                  <a:lnTo>
                    <a:pt x="262" y="157"/>
                  </a:lnTo>
                  <a:lnTo>
                    <a:pt x="259" y="170"/>
                  </a:lnTo>
                  <a:lnTo>
                    <a:pt x="254" y="183"/>
                  </a:lnTo>
                  <a:lnTo>
                    <a:pt x="243" y="193"/>
                  </a:lnTo>
                  <a:lnTo>
                    <a:pt x="233" y="203"/>
                  </a:lnTo>
                  <a:lnTo>
                    <a:pt x="223" y="210"/>
                  </a:lnTo>
                  <a:lnTo>
                    <a:pt x="213" y="216"/>
                  </a:lnTo>
                  <a:lnTo>
                    <a:pt x="207" y="220"/>
                  </a:lnTo>
                  <a:lnTo>
                    <a:pt x="205" y="222"/>
                  </a:lnTo>
                  <a:lnTo>
                    <a:pt x="61" y="276"/>
                  </a:lnTo>
                  <a:lnTo>
                    <a:pt x="58" y="278"/>
                  </a:lnTo>
                  <a:lnTo>
                    <a:pt x="50" y="282"/>
                  </a:lnTo>
                  <a:lnTo>
                    <a:pt x="42" y="289"/>
                  </a:lnTo>
                  <a:lnTo>
                    <a:pt x="30" y="299"/>
                  </a:lnTo>
                  <a:lnTo>
                    <a:pt x="19" y="314"/>
                  </a:lnTo>
                  <a:lnTo>
                    <a:pt x="10" y="331"/>
                  </a:lnTo>
                  <a:lnTo>
                    <a:pt x="3" y="351"/>
                  </a:lnTo>
                  <a:lnTo>
                    <a:pt x="0" y="376"/>
                  </a:lnTo>
                  <a:lnTo>
                    <a:pt x="3" y="400"/>
                  </a:lnTo>
                  <a:lnTo>
                    <a:pt x="10" y="420"/>
                  </a:lnTo>
                  <a:lnTo>
                    <a:pt x="20" y="438"/>
                  </a:lnTo>
                  <a:lnTo>
                    <a:pt x="33" y="449"/>
                  </a:lnTo>
                  <a:lnTo>
                    <a:pt x="45" y="459"/>
                  </a:lnTo>
                  <a:lnTo>
                    <a:pt x="55" y="465"/>
                  </a:lnTo>
                  <a:lnTo>
                    <a:pt x="62" y="468"/>
                  </a:lnTo>
                  <a:lnTo>
                    <a:pt x="65" y="469"/>
                  </a:lnTo>
                  <a:lnTo>
                    <a:pt x="65" y="380"/>
                  </a:lnTo>
                  <a:lnTo>
                    <a:pt x="71" y="366"/>
                  </a:lnTo>
                  <a:lnTo>
                    <a:pt x="86" y="351"/>
                  </a:lnTo>
                  <a:lnTo>
                    <a:pt x="108" y="340"/>
                  </a:lnTo>
                  <a:lnTo>
                    <a:pt x="134" y="328"/>
                  </a:lnTo>
                  <a:lnTo>
                    <a:pt x="158" y="320"/>
                  </a:lnTo>
                  <a:lnTo>
                    <a:pt x="180" y="314"/>
                  </a:lnTo>
                  <a:lnTo>
                    <a:pt x="196" y="310"/>
                  </a:lnTo>
                  <a:lnTo>
                    <a:pt x="202" y="308"/>
                  </a:lnTo>
                  <a:lnTo>
                    <a:pt x="209" y="307"/>
                  </a:lnTo>
                  <a:lnTo>
                    <a:pt x="226" y="304"/>
                  </a:lnTo>
                  <a:lnTo>
                    <a:pt x="251" y="295"/>
                  </a:lnTo>
                  <a:lnTo>
                    <a:pt x="281" y="282"/>
                  </a:lnTo>
                  <a:lnTo>
                    <a:pt x="310" y="263"/>
                  </a:lnTo>
                  <a:lnTo>
                    <a:pt x="334" y="238"/>
                  </a:lnTo>
                  <a:lnTo>
                    <a:pt x="351" y="202"/>
                  </a:lnTo>
                  <a:lnTo>
                    <a:pt x="359" y="15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96" name="Freeform 72"/>
            <p:cNvSpPr>
              <a:spLocks noChangeAspect="1"/>
            </p:cNvSpPr>
            <p:nvPr/>
          </p:nvSpPr>
          <p:spPr bwMode="auto">
            <a:xfrm>
              <a:off x="2505" y="2801"/>
              <a:ext cx="95" cy="129"/>
            </a:xfrm>
            <a:custGeom>
              <a:avLst/>
              <a:gdLst/>
              <a:ahLst/>
              <a:cxnLst>
                <a:cxn ang="0">
                  <a:pos x="97" y="132"/>
                </a:cxn>
                <a:cxn ang="0">
                  <a:pos x="93" y="102"/>
                </a:cxn>
                <a:cxn ang="0">
                  <a:pos x="83" y="76"/>
                </a:cxn>
                <a:cxn ang="0">
                  <a:pos x="67" y="53"/>
                </a:cxn>
                <a:cxn ang="0">
                  <a:pos x="49" y="34"/>
                </a:cxn>
                <a:cxn ang="0">
                  <a:pos x="31" y="20"/>
                </a:cxn>
                <a:cxn ang="0">
                  <a:pos x="15" y="8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6" y="57"/>
                </a:cxn>
                <a:cxn ang="0">
                  <a:pos x="32" y="66"/>
                </a:cxn>
                <a:cxn ang="0">
                  <a:pos x="48" y="79"/>
                </a:cxn>
                <a:cxn ang="0">
                  <a:pos x="64" y="93"/>
                </a:cxn>
                <a:cxn ang="0">
                  <a:pos x="77" y="108"/>
                </a:cxn>
                <a:cxn ang="0">
                  <a:pos x="87" y="120"/>
                </a:cxn>
                <a:cxn ang="0">
                  <a:pos x="94" y="129"/>
                </a:cxn>
                <a:cxn ang="0">
                  <a:pos x="97" y="132"/>
                </a:cxn>
              </a:cxnLst>
              <a:rect l="0" t="0" r="r" b="b"/>
              <a:pathLst>
                <a:path w="97" h="132">
                  <a:moveTo>
                    <a:pt x="97" y="132"/>
                  </a:moveTo>
                  <a:lnTo>
                    <a:pt x="93" y="102"/>
                  </a:lnTo>
                  <a:lnTo>
                    <a:pt x="83" y="76"/>
                  </a:lnTo>
                  <a:lnTo>
                    <a:pt x="67" y="53"/>
                  </a:lnTo>
                  <a:lnTo>
                    <a:pt x="49" y="34"/>
                  </a:lnTo>
                  <a:lnTo>
                    <a:pt x="31" y="20"/>
                  </a:lnTo>
                  <a:lnTo>
                    <a:pt x="15" y="8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6" y="57"/>
                  </a:lnTo>
                  <a:lnTo>
                    <a:pt x="32" y="66"/>
                  </a:lnTo>
                  <a:lnTo>
                    <a:pt x="48" y="79"/>
                  </a:lnTo>
                  <a:lnTo>
                    <a:pt x="64" y="93"/>
                  </a:lnTo>
                  <a:lnTo>
                    <a:pt x="77" y="108"/>
                  </a:lnTo>
                  <a:lnTo>
                    <a:pt x="87" y="120"/>
                  </a:lnTo>
                  <a:lnTo>
                    <a:pt x="94" y="129"/>
                  </a:lnTo>
                  <a:lnTo>
                    <a:pt x="97" y="13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</p:grpSp>
    </p:spTree>
    <p:extLst>
      <p:ext uri="{BB962C8B-B14F-4D97-AF65-F5344CB8AC3E}">
        <p14:creationId xmlns:p14="http://schemas.microsoft.com/office/powerpoint/2010/main" val="293685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5pPr>
      <a:lvl6pPr marL="342851"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6pPr>
      <a:lvl7pPr marL="685702"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7pPr>
      <a:lvl8pPr marL="1028553"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8pPr>
      <a:lvl9pPr marL="1371404" algn="ctr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0066FF"/>
          </a:solidFill>
          <a:latin typeface="Calibri" pitchFamily="34" charset="0"/>
        </a:defRPr>
      </a:lvl9pPr>
    </p:titleStyle>
    <p:bodyStyle>
      <a:lvl1pPr marL="257138" indent="-257138" algn="l" rtl="0" eaLnBrk="0" fontAlgn="base" hangingPunct="0">
        <a:spcBef>
          <a:spcPct val="50000"/>
        </a:spcBef>
        <a:spcAft>
          <a:spcPct val="0"/>
        </a:spcAft>
        <a:buClr>
          <a:srgbClr val="0066FF"/>
        </a:buClr>
        <a:buSzPct val="70000"/>
        <a:buFont typeface="Monotype Sorts"/>
        <a:buChar char="l"/>
        <a:defRPr sz="1950" b="1">
          <a:solidFill>
            <a:srgbClr val="000066"/>
          </a:solidFill>
          <a:latin typeface="+mn-lt"/>
          <a:ea typeface="+mn-ea"/>
          <a:cs typeface="+mn-cs"/>
        </a:defRPr>
      </a:lvl1pPr>
      <a:lvl2pPr marL="557133" indent="-214282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–"/>
        <a:defRPr sz="1800" b="1">
          <a:solidFill>
            <a:srgbClr val="000066"/>
          </a:solidFill>
          <a:latin typeface="+mn-lt"/>
        </a:defRPr>
      </a:lvl2pPr>
      <a:lvl3pPr marL="857128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Char char="•"/>
        <a:defRPr sz="1500" b="1">
          <a:solidFill>
            <a:srgbClr val="000066"/>
          </a:solidFill>
          <a:latin typeface="+mn-lt"/>
        </a:defRPr>
      </a:lvl3pPr>
      <a:lvl4pPr marL="1199979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–"/>
        <a:defRPr>
          <a:solidFill>
            <a:srgbClr val="000066"/>
          </a:solidFill>
          <a:latin typeface="+mn-lt"/>
        </a:defRPr>
      </a:lvl4pPr>
      <a:lvl5pPr marL="1542830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5pPr>
      <a:lvl6pPr marL="1885681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6pPr>
      <a:lvl7pPr marL="2228532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7pPr>
      <a:lvl8pPr marL="2571383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8pPr>
      <a:lvl9pPr marL="2914235" indent="-171426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Font typeface="Arial Narrow" pitchFamily="34" charset="0"/>
        <a:buChar char="»"/>
        <a:defRPr b="1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1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2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53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04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56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06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57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09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9144000" cy="719999"/>
          </a:xfrm>
          <a:prstGeom prst="rect">
            <a:avLst/>
          </a:prstGeom>
          <a:solidFill>
            <a:srgbClr val="039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276" y="1112350"/>
            <a:ext cx="7717635" cy="5072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17" descr="WHO-EN-white-H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6" y="108336"/>
            <a:ext cx="1672858" cy="51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04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ftr="0" dt="0"/>
  <p:txStyles>
    <p:titleStyle>
      <a:lvl1pPr algn="l" defTabSz="685702" rtl="0" eaLnBrk="1" latinLnBrk="0" hangingPunct="1">
        <a:spcBef>
          <a:spcPct val="0"/>
        </a:spcBef>
        <a:buNone/>
        <a:defRPr sz="26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38" indent="-257138" algn="l" defTabSz="685702" rtl="0" eaLnBrk="1" latinLnBrk="0" hangingPunct="1">
        <a:spcBef>
          <a:spcPct val="20000"/>
        </a:spcBef>
        <a:buClr>
          <a:srgbClr val="0394CA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33" indent="-214282" algn="l" defTabSz="685702" rtl="0" eaLnBrk="1" latinLnBrk="0" hangingPunct="1">
        <a:spcBef>
          <a:spcPct val="20000"/>
        </a:spcBef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128" indent="-171426" algn="l" defTabSz="685702" rtl="0" eaLnBrk="1" latinLnBrk="0" hangingPunct="1">
        <a:spcBef>
          <a:spcPct val="20000"/>
        </a:spcBef>
        <a:buClr>
          <a:srgbClr val="0394CA"/>
        </a:buClr>
        <a:buFont typeface="Courier New" panose="02070309020205020404" pitchFamily="49" charset="0"/>
        <a:buChar char="o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199979" indent="-171426" algn="l" defTabSz="685702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30" indent="-171426" algn="l" defTabSz="685702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81" indent="-171426" algn="l" defTabSz="68570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32" indent="-171426" algn="l" defTabSz="68570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83" indent="-171426" algn="l" defTabSz="68570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35" indent="-171426" algn="l" defTabSz="68570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1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2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53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04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56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06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57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09" algn="l" defTabSz="6857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49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p:transition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56E9E-996D-064D-BB90-A80A8F8F447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CB43C-C190-F243-B405-4B7E065D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0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342851" rtl="0" eaLnBrk="1" latinLnBrk="0" hangingPunct="1"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38" indent="-257138" algn="l" defTabSz="34285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33" indent="-214282" algn="l" defTabSz="342851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8" indent="-171426" algn="l" defTabSz="34285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9" indent="-171426" algn="l" defTabSz="342851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30" indent="-171426" algn="l" defTabSz="342851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81" indent="-171426" algn="l" defTabSz="34285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32" indent="-171426" algn="l" defTabSz="34285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83" indent="-171426" algn="l" defTabSz="34285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35" indent="-171426" algn="l" defTabSz="34285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1" algn="l" defTabSz="3428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2" algn="l" defTabSz="3428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53" algn="l" defTabSz="3428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04" algn="l" defTabSz="3428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56" algn="l" defTabSz="3428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06" algn="l" defTabSz="3428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57" algn="l" defTabSz="3428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09" algn="l" defTabSz="34285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534" y="1447800"/>
            <a:ext cx="875665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/>
              <a:t>Prévention et lutte contre la dengue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1A1528-8321-43A5-A7CB-5DA3E92A9D28}"/>
              </a:ext>
            </a:extLst>
          </p:cNvPr>
          <p:cNvSpPr txBox="1">
            <a:spLocks/>
          </p:cNvSpPr>
          <p:nvPr/>
        </p:nvSpPr>
        <p:spPr bwMode="auto">
          <a:xfrm>
            <a:off x="2590800" y="4495800"/>
            <a:ext cx="5958799" cy="126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9pPr>
          </a:lstStyle>
          <a:p>
            <a:pPr algn="l" defTabSz="914269">
              <a:defRPr/>
            </a:pPr>
            <a:r>
              <a:rPr lang="fr-FR" sz="1600" dirty="0">
                <a:latin typeface="Calibri"/>
              </a:rPr>
              <a:t>Dr Raman </a:t>
            </a:r>
            <a:r>
              <a:rPr lang="fr-FR" sz="1600" dirty="0" err="1">
                <a:latin typeface="Calibri"/>
              </a:rPr>
              <a:t>Velayudhan</a:t>
            </a:r>
            <a:endParaRPr lang="fr-FR" sz="1600" dirty="0">
              <a:latin typeface="Calibri"/>
            </a:endParaRPr>
          </a:p>
          <a:p>
            <a:pPr algn="l" defTabSz="914269">
              <a:defRPr/>
            </a:pPr>
            <a:r>
              <a:rPr lang="fr-FR" sz="1600" dirty="0">
                <a:latin typeface="Calibri"/>
              </a:rPr>
              <a:t>Chef de l’Unité Santé publique vétérinaire, lutte antivectorielle et environnement</a:t>
            </a:r>
          </a:p>
          <a:p>
            <a:pPr algn="l" defTabSz="914269">
              <a:defRPr/>
            </a:pPr>
            <a:r>
              <a:rPr lang="fr-FR" sz="1600" dirty="0">
                <a:latin typeface="Calibri"/>
              </a:rPr>
              <a:t>Département de lutte contre les maladies tropicales négligées, OMS, Genève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fr-FR">
                <a:solidFill>
                  <a:schemeClr val="tx2"/>
                </a:solidFill>
              </a:rPr>
              <a:t>La dengue : prise en charge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410200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Il n’existe pas de traitement spécifique</a:t>
            </a:r>
          </a:p>
          <a:p>
            <a:r>
              <a:rPr lang="fr-FR" dirty="0"/>
              <a:t>L’absorption d’une grande quantité de liquide évite la déshydratation suite aux vomissements et à la forte fièvre. On peut suspecter la déshydratation en cas de :</a:t>
            </a:r>
          </a:p>
          <a:p>
            <a:pPr lvl="1"/>
            <a:r>
              <a:rPr lang="fr-FR" dirty="0"/>
              <a:t>miction réduite</a:t>
            </a:r>
          </a:p>
          <a:p>
            <a:pPr lvl="1"/>
            <a:r>
              <a:rPr lang="fr-FR" dirty="0"/>
              <a:t>bouche ou lèvres sèches</a:t>
            </a:r>
          </a:p>
          <a:p>
            <a:pPr lvl="1"/>
            <a:r>
              <a:rPr lang="fr-FR" dirty="0"/>
              <a:t>état léthargique ou confusion</a:t>
            </a:r>
          </a:p>
          <a:p>
            <a:r>
              <a:rPr lang="fr-FR" dirty="0"/>
              <a:t>On peut administrer du paracétamol (acétaminophène) pour soulager la douleur et faire baisser la fièvre. Il convient d’éviter les analgésiques susceptibles d’aggraver le risque de complications hémorragiques (aspirine, ibuprofène)</a:t>
            </a:r>
          </a:p>
          <a:p>
            <a:r>
              <a:rPr lang="fr-FR" dirty="0"/>
              <a:t>Le personnel de santé doit connaître les </a:t>
            </a:r>
            <a:r>
              <a:rPr lang="fr-FR" b="1" dirty="0"/>
              <a:t>signaux d’alerte</a:t>
            </a:r>
            <a:r>
              <a:rPr lang="fr-FR" dirty="0"/>
              <a:t> et être capable de les détecter</a:t>
            </a:r>
          </a:p>
          <a:p>
            <a:r>
              <a:rPr lang="fr-FR" dirty="0"/>
              <a:t>Les personnes atteintes de dengue sévère nécessitent des soins dans un établissement de santé :</a:t>
            </a:r>
          </a:p>
          <a:p>
            <a:pPr lvl="1"/>
            <a:r>
              <a:rPr lang="fr-FR" dirty="0"/>
              <a:t>remplacement des liquides et des électrolytes par voie intraveineuse</a:t>
            </a:r>
          </a:p>
          <a:p>
            <a:pPr lvl="1"/>
            <a:r>
              <a:rPr lang="fr-FR" dirty="0"/>
              <a:t>transfusion</a:t>
            </a:r>
          </a:p>
        </p:txBody>
      </p:sp>
    </p:spTree>
    <p:extLst>
      <p:ext uri="{BB962C8B-B14F-4D97-AF65-F5344CB8AC3E}">
        <p14:creationId xmlns:p14="http://schemas.microsoft.com/office/powerpoint/2010/main" val="643980157"/>
      </p:ext>
    </p:extLst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>
                <a:solidFill>
                  <a:schemeClr val="tx2"/>
                </a:solidFill>
              </a:rPr>
              <a:t>La dengue : présentation clinique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95400"/>
            <a:ext cx="84582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0"/>
            <a:ext cx="4824412" cy="292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008" y="3505200"/>
            <a:ext cx="2689592" cy="278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517268"/>
      </p:ext>
    </p:extLst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5">
            <a:extLst>
              <a:ext uri="{FF2B5EF4-FFF2-40B4-BE49-F238E27FC236}">
                <a16:creationId xmlns:a16="http://schemas.microsoft.com/office/drawing/2014/main" id="{9E35663B-2BBA-4396-B414-681130121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561" y="5697141"/>
            <a:ext cx="6288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defTabSz="685800" rtl="0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900" b="0">
                <a:solidFill>
                  <a:prstClr val="black"/>
                </a:solidFill>
              </a:rPr>
              <a:t>Kraemer M.U. </a:t>
            </a:r>
            <a:r>
              <a:rPr lang="fr-FR" sz="900" b="0" i="1">
                <a:solidFill>
                  <a:prstClr val="black"/>
                </a:solidFill>
              </a:rPr>
              <a:t>et al.</a:t>
            </a:r>
            <a:r>
              <a:rPr lang="fr-FR" sz="900" b="0">
                <a:solidFill>
                  <a:prstClr val="black"/>
                </a:solidFill>
              </a:rPr>
              <a:t>, The global distribution of the arbovirus vectors </a:t>
            </a:r>
            <a:r>
              <a:rPr lang="fr-FR" sz="900" b="0" i="1">
                <a:solidFill>
                  <a:prstClr val="black"/>
                </a:solidFill>
              </a:rPr>
              <a:t>Aedes aegypti</a:t>
            </a:r>
            <a:r>
              <a:rPr lang="fr-FR" sz="900" b="0">
                <a:solidFill>
                  <a:prstClr val="black"/>
                </a:solidFill>
              </a:rPr>
              <a:t> and </a:t>
            </a:r>
            <a:r>
              <a:rPr lang="fr-FR" sz="900" b="0" i="1">
                <a:solidFill>
                  <a:prstClr val="black"/>
                </a:solidFill>
              </a:rPr>
              <a:t>Ae. albopictus</a:t>
            </a:r>
            <a:r>
              <a:rPr lang="fr-FR" sz="900" b="0">
                <a:solidFill>
                  <a:prstClr val="black"/>
                </a:solidFill>
              </a:rPr>
              <a:t>, 2015, Elife 4.</a:t>
            </a:r>
          </a:p>
          <a:p>
            <a:pPr algn="l" defTabSz="685800" rtl="0" fontAlgn="auto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900" b="0">
              <a:solidFill>
                <a:prstClr val="black"/>
              </a:solidFill>
            </a:endParaRPr>
          </a:p>
        </p:txBody>
      </p:sp>
      <p:grpSp>
        <p:nvGrpSpPr>
          <p:cNvPr id="35842" name="Group 8">
            <a:extLst>
              <a:ext uri="{FF2B5EF4-FFF2-40B4-BE49-F238E27FC236}">
                <a16:creationId xmlns:a16="http://schemas.microsoft.com/office/drawing/2014/main" id="{97DE3DEF-4211-4E54-BA45-CFC8892322F0}"/>
              </a:ext>
            </a:extLst>
          </p:cNvPr>
          <p:cNvGrpSpPr>
            <a:grpSpLocks/>
          </p:cNvGrpSpPr>
          <p:nvPr/>
        </p:nvGrpSpPr>
        <p:grpSpPr bwMode="auto">
          <a:xfrm>
            <a:off x="4550570" y="1441848"/>
            <a:ext cx="3413522" cy="4254103"/>
            <a:chOff x="4543347" y="779922"/>
            <a:chExt cx="4551768" cy="5672052"/>
          </a:xfrm>
        </p:grpSpPr>
        <p:pic>
          <p:nvPicPr>
            <p:cNvPr id="35849" name="Picture 2" descr="Kraemer et al. 2015. The global distribution of the arbovirus vectors Aedes aegypti and Ae. albopictus.pdf">
              <a:extLst>
                <a:ext uri="{FF2B5EF4-FFF2-40B4-BE49-F238E27FC236}">
                  <a16:creationId xmlns:a16="http://schemas.microsoft.com/office/drawing/2014/main" id="{1AB76847-9709-472C-B513-82C37F5CF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4" t="6102" r="6702" b="63177"/>
            <a:stretch>
              <a:fillRect/>
            </a:stretch>
          </p:blipFill>
          <p:spPr bwMode="auto">
            <a:xfrm>
              <a:off x="4543347" y="4407648"/>
              <a:ext cx="4551768" cy="204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0" name="TextBox 7">
              <a:extLst>
                <a:ext uri="{FF2B5EF4-FFF2-40B4-BE49-F238E27FC236}">
                  <a16:creationId xmlns:a16="http://schemas.microsoft.com/office/drawing/2014/main" id="{1C4F895E-A9B7-46A1-B80D-7EBCB6FB5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8799" y="779922"/>
              <a:ext cx="2597523" cy="615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1200"/>
                </a:spcAft>
                <a:buFont typeface="Arial" panose="020B0604020202020204" pitchFamily="34" charset="0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l" defTabSz="685800" rtl="0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2400" b="0" i="1">
                  <a:solidFill>
                    <a:prstClr val="black"/>
                  </a:solidFill>
                </a:rPr>
                <a:t>A. albopictus</a:t>
              </a:r>
            </a:p>
          </p:txBody>
        </p:sp>
        <p:sp>
          <p:nvSpPr>
            <p:cNvPr id="35851" name="TextBox 9">
              <a:extLst>
                <a:ext uri="{FF2B5EF4-FFF2-40B4-BE49-F238E27FC236}">
                  <a16:creationId xmlns:a16="http://schemas.microsoft.com/office/drawing/2014/main" id="{E18D488F-5835-4ABD-89BD-417CE789F7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4166" y="3242214"/>
              <a:ext cx="4093882" cy="123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spcAft>
                  <a:spcPts val="1200"/>
                </a:spcAft>
                <a:buFont typeface="Arial" panose="020B0604020202020204" pitchFamily="34" charset="0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l" defTabSz="685800" rtl="0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800" b="0">
                  <a:solidFill>
                    <a:prstClr val="black"/>
                  </a:solidFill>
                </a:rPr>
                <a:t>Originaire d’Asie, il s’est répandu dans les Amériques, en Afrique et en Europe à partir de 1985</a:t>
              </a:r>
            </a:p>
          </p:txBody>
        </p:sp>
        <p:pic>
          <p:nvPicPr>
            <p:cNvPr id="35852" name="Picture 3" descr="20111010131502938_1.jpg">
              <a:extLst>
                <a:ext uri="{FF2B5EF4-FFF2-40B4-BE49-F238E27FC236}">
                  <a16:creationId xmlns:a16="http://schemas.microsoft.com/office/drawing/2014/main" id="{5699D7F3-C81D-4444-BA5C-4A36DF404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8957" y="1388869"/>
              <a:ext cx="2514600" cy="183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3" name="Group 6">
            <a:extLst>
              <a:ext uri="{FF2B5EF4-FFF2-40B4-BE49-F238E27FC236}">
                <a16:creationId xmlns:a16="http://schemas.microsoft.com/office/drawing/2014/main" id="{434A0D4B-4F47-4BDD-ADDE-453FE9631AD0}"/>
              </a:ext>
            </a:extLst>
          </p:cNvPr>
          <p:cNvGrpSpPr>
            <a:grpSpLocks/>
          </p:cNvGrpSpPr>
          <p:nvPr/>
        </p:nvGrpSpPr>
        <p:grpSpPr bwMode="auto">
          <a:xfrm>
            <a:off x="1179910" y="1441847"/>
            <a:ext cx="3423047" cy="4252913"/>
            <a:chOff x="48886" y="779922"/>
            <a:chExt cx="4563875" cy="5670731"/>
          </a:xfrm>
        </p:grpSpPr>
        <p:sp>
          <p:nvSpPr>
            <p:cNvPr id="35845" name="TextBox 1">
              <a:extLst>
                <a:ext uri="{FF2B5EF4-FFF2-40B4-BE49-F238E27FC236}">
                  <a16:creationId xmlns:a16="http://schemas.microsoft.com/office/drawing/2014/main" id="{764703ED-12DE-47A8-A4B8-605450FC82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6044" y="779922"/>
              <a:ext cx="2091085" cy="61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514350" indent="-514350">
                <a:spcBef>
                  <a:spcPct val="20000"/>
                </a:spcBef>
                <a:spcAft>
                  <a:spcPts val="1200"/>
                </a:spcAft>
                <a:buFont typeface="Arial" panose="020B0604020202020204" pitchFamily="34" charset="0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385763" indent="-385763" algn="l" defTabSz="685800" rtl="0" fontAlgn="auto">
                <a:spcBef>
                  <a:spcPct val="0"/>
                </a:spcBef>
                <a:spcAft>
                  <a:spcPct val="0"/>
                </a:spcAft>
                <a:buFontTx/>
                <a:buAutoNum type="alphaUcPeriod"/>
                <a:defRPr/>
              </a:pPr>
              <a:r>
                <a:rPr lang="fr-FR" sz="2400" b="0" i="1">
                  <a:solidFill>
                    <a:prstClr val="black"/>
                  </a:solidFill>
                </a:rPr>
                <a:t>A. aegypti</a:t>
              </a:r>
            </a:p>
          </p:txBody>
        </p:sp>
        <p:pic>
          <p:nvPicPr>
            <p:cNvPr id="35846" name="Picture 1" descr="Kraemer et al. 2015. The global distribution of the arbovirus vectors Aedes aegypti and Ae. albopictus.pdf">
              <a:extLst>
                <a:ext uri="{FF2B5EF4-FFF2-40B4-BE49-F238E27FC236}">
                  <a16:creationId xmlns:a16="http://schemas.microsoft.com/office/drawing/2014/main" id="{B179BB05-E507-4EC9-8BA8-EB081E7EF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1" t="6102" r="6429" b="63177"/>
            <a:stretch>
              <a:fillRect/>
            </a:stretch>
          </p:blipFill>
          <p:spPr bwMode="auto">
            <a:xfrm>
              <a:off x="48886" y="4413238"/>
              <a:ext cx="4563875" cy="203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7" name="TextBox 3">
              <a:extLst>
                <a:ext uri="{FF2B5EF4-FFF2-40B4-BE49-F238E27FC236}">
                  <a16:creationId xmlns:a16="http://schemas.microsoft.com/office/drawing/2014/main" id="{C4B7354C-508C-4012-99DB-D451BD0ED3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942" y="3242214"/>
              <a:ext cx="4093882" cy="1231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spcAft>
                  <a:spcPts val="1200"/>
                </a:spcAft>
                <a:buFont typeface="Arial" panose="020B0604020202020204" pitchFamily="34" charset="0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l" defTabSz="685800" rtl="0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800" b="0" dirty="0">
                  <a:solidFill>
                    <a:prstClr val="black"/>
                  </a:solidFill>
                </a:rPr>
                <a:t>Originaire d’Afrique subsaharienne, il s’est propagé dans les régions tropicales il y a des siècles</a:t>
              </a:r>
            </a:p>
          </p:txBody>
        </p:sp>
        <p:pic>
          <p:nvPicPr>
            <p:cNvPr id="35848" name="Picture 4" descr="mOZZ.jpg">
              <a:extLst>
                <a:ext uri="{FF2B5EF4-FFF2-40B4-BE49-F238E27FC236}">
                  <a16:creationId xmlns:a16="http://schemas.microsoft.com/office/drawing/2014/main" id="{D6C88546-20CF-43AC-BD17-61F8ED35D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945" y="1414269"/>
              <a:ext cx="2771775" cy="183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4" name="TextBox 4">
            <a:extLst>
              <a:ext uri="{FF2B5EF4-FFF2-40B4-BE49-F238E27FC236}">
                <a16:creationId xmlns:a16="http://schemas.microsoft.com/office/drawing/2014/main" id="{84E22929-68BA-406C-B3FC-E171344B0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62" y="1058562"/>
            <a:ext cx="470006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defTabSz="685800" rtl="0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000">
                <a:solidFill>
                  <a:srgbClr val="FF0000"/>
                </a:solidFill>
              </a:rPr>
              <a:t>Vecteurs d’arbovirus en zone urbaine</a:t>
            </a:r>
          </a:p>
        </p:txBody>
      </p:sp>
    </p:spTree>
    <p:extLst>
      <p:ext uri="{BB962C8B-B14F-4D97-AF65-F5344CB8AC3E}">
        <p14:creationId xmlns:p14="http://schemas.microsoft.com/office/powerpoint/2010/main" val="2902433539"/>
      </p:ext>
    </p:extLst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Comparaison des vecteurs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66814406"/>
              </p:ext>
            </p:extLst>
          </p:nvPr>
        </p:nvGraphicFramePr>
        <p:xfrm>
          <a:off x="533400" y="1371600"/>
          <a:ext cx="8229600" cy="55497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42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0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2945">
                <a:tc>
                  <a:txBody>
                    <a:bodyPr/>
                    <a:lstStyle/>
                    <a:p>
                      <a:r>
                        <a:rPr lang="fr-FR" sz="1600" dirty="0"/>
                        <a:t>Facteurs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i="1"/>
                        <a:t>Aedes aegypti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i="1"/>
                        <a:t>Aedes albopictus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673">
                <a:tc>
                  <a:txBody>
                    <a:bodyPr/>
                    <a:lstStyle/>
                    <a:p>
                      <a:r>
                        <a:rPr lang="fr-FR" sz="1600" dirty="0"/>
                        <a:t>Conditions climatiques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Climat tropical et subtropical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Climat tropical et tempéré (hibernation)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945">
                <a:tc>
                  <a:txBody>
                    <a:bodyPr/>
                    <a:lstStyle/>
                    <a:p>
                      <a:r>
                        <a:rPr lang="fr-FR" sz="1600"/>
                        <a:t>Habitat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Centres urbains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Zones urbaines et rurales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945">
                <a:tc>
                  <a:txBody>
                    <a:bodyPr/>
                    <a:lstStyle/>
                    <a:p>
                      <a:r>
                        <a:rPr lang="fr-FR" sz="1600"/>
                        <a:t>Mode d’alimentation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/>
                        <a:t>Plusieurs repas de sang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Un seul repas de sang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0961">
                <a:tc>
                  <a:txBody>
                    <a:bodyPr/>
                    <a:lstStyle/>
                    <a:p>
                      <a:r>
                        <a:rPr lang="fr-FR" sz="1600"/>
                        <a:t>Source d’alimentation privilégiée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/>
                        <a:t>Être humain (anthropophile)</a:t>
                      </a:r>
                      <a:r>
                        <a:rPr lang="fr-FR" sz="1600" b="1" baseline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/>
                        <a:t>Régime opportuniste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0961">
                <a:tc>
                  <a:txBody>
                    <a:bodyPr/>
                    <a:lstStyle/>
                    <a:p>
                      <a:r>
                        <a:rPr lang="fr-FR" sz="1600"/>
                        <a:t>Lieu d’alimentation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À l’intérieur des habitations (endophile)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À l’intérieur et à l’extérieur des habitations (endophile et exophile)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0961">
                <a:tc>
                  <a:txBody>
                    <a:bodyPr/>
                    <a:lstStyle/>
                    <a:p>
                      <a:r>
                        <a:rPr lang="fr-FR" sz="1600"/>
                        <a:t>Sites de reproduction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Conteneurs à eau artificiels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Trous</a:t>
                      </a:r>
                      <a:r>
                        <a:rPr lang="fr-FR" sz="1600" baseline="0"/>
                        <a:t> d’arbres, aisselles de plantes, eaux stagnantes naturelles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4673">
                <a:tc>
                  <a:txBody>
                    <a:bodyPr/>
                    <a:lstStyle/>
                    <a:p>
                      <a:r>
                        <a:rPr lang="fr-FR" sz="1600"/>
                        <a:t>Œufs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/>
                        <a:t>Résistants à la dessiccation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/>
                        <a:t>Résistants à la dessiccation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071">
                <a:tc>
                  <a:txBody>
                    <a:bodyPr/>
                    <a:lstStyle/>
                    <a:p>
                      <a:r>
                        <a:rPr lang="fr-FR" sz="1600"/>
                        <a:t>Distance de vol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400-500</a:t>
                      </a:r>
                      <a:r>
                        <a:rPr lang="fr-FR" sz="1600" baseline="0"/>
                        <a:t> mètres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Idem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4673">
                <a:tc>
                  <a:txBody>
                    <a:bodyPr/>
                    <a:lstStyle/>
                    <a:p>
                      <a:r>
                        <a:rPr lang="fr-FR" sz="1600"/>
                        <a:t>Susceptibilité aux </a:t>
                      </a:r>
                      <a:r>
                        <a:rPr lang="fr-FR" sz="1600" baseline="0"/>
                        <a:t>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Élevée à modérée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0" dirty="0"/>
                        <a:t>Faible à modérée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5351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3"/>
          <p:cNvGrpSpPr>
            <a:grpSpLocks/>
          </p:cNvGrpSpPr>
          <p:nvPr/>
        </p:nvGrpSpPr>
        <p:grpSpPr bwMode="auto">
          <a:xfrm>
            <a:off x="533886" y="1663705"/>
            <a:ext cx="2379144" cy="1494384"/>
            <a:chOff x="243" y="1152"/>
            <a:chExt cx="1581" cy="1056"/>
          </a:xfrm>
        </p:grpSpPr>
        <p:sp>
          <p:nvSpPr>
            <p:cNvPr id="20501" name="AutoShape 4"/>
            <p:cNvSpPr>
              <a:spLocks noChangeArrowheads="1"/>
            </p:cNvSpPr>
            <p:nvPr/>
          </p:nvSpPr>
          <p:spPr bwMode="auto">
            <a:xfrm>
              <a:off x="960" y="1152"/>
              <a:ext cx="864" cy="10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5 w 21600"/>
                <a:gd name="T13" fmla="*/ 4152 h 21600"/>
                <a:gd name="T14" fmla="*/ 20225 w 21600"/>
                <a:gd name="T15" fmla="*/ 79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7258" y="0"/>
                  </a:lnTo>
                  <a:lnTo>
                    <a:pt x="17258" y="4152"/>
                  </a:lnTo>
                  <a:lnTo>
                    <a:pt x="12427" y="4152"/>
                  </a:lnTo>
                  <a:cubicBezTo>
                    <a:pt x="5564" y="4152"/>
                    <a:pt x="0" y="7736"/>
                    <a:pt x="0" y="12158"/>
                  </a:cubicBezTo>
                  <a:lnTo>
                    <a:pt x="0" y="21600"/>
                  </a:lnTo>
                  <a:lnTo>
                    <a:pt x="3939" y="21600"/>
                  </a:lnTo>
                  <a:lnTo>
                    <a:pt x="3939" y="12158"/>
                  </a:lnTo>
                  <a:cubicBezTo>
                    <a:pt x="3939" y="9865"/>
                    <a:pt x="7739" y="8006"/>
                    <a:pt x="12427" y="8006"/>
                  </a:cubicBezTo>
                  <a:lnTo>
                    <a:pt x="17258" y="8006"/>
                  </a:lnTo>
                  <a:lnTo>
                    <a:pt x="17258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578"/>
            </a:p>
          </p:txBody>
        </p:sp>
        <p:sp>
          <p:nvSpPr>
            <p:cNvPr id="20502" name="Text Box 5"/>
            <p:cNvSpPr txBox="1">
              <a:spLocks noChangeArrowheads="1"/>
            </p:cNvSpPr>
            <p:nvPr/>
          </p:nvSpPr>
          <p:spPr bwMode="auto">
            <a:xfrm>
              <a:off x="243" y="1461"/>
              <a:ext cx="779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r>
                <a:rPr lang="fr-FR" sz="1652" dirty="0">
                  <a:solidFill>
                    <a:srgbClr val="FF0000"/>
                  </a:solidFill>
                  <a:latin typeface="Arial" charset="0"/>
                  <a:ea typeface="SimSun" pitchFamily="2" charset="-122"/>
                </a:rPr>
                <a:t>1-2 jours</a:t>
              </a:r>
            </a:p>
          </p:txBody>
        </p:sp>
      </p:grpSp>
      <p:sp>
        <p:nvSpPr>
          <p:cNvPr id="20483" name="AutoShape 6"/>
          <p:cNvSpPr>
            <a:spLocks noChangeArrowheads="1"/>
          </p:cNvSpPr>
          <p:nvPr/>
        </p:nvSpPr>
        <p:spPr bwMode="auto">
          <a:xfrm rot="5475042">
            <a:off x="6445079" y="1726334"/>
            <a:ext cx="1223472" cy="1642949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152 h 21600"/>
              <a:gd name="T14" fmla="*/ 20224 w 21600"/>
              <a:gd name="T15" fmla="*/ 800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258" y="0"/>
                </a:lnTo>
                <a:lnTo>
                  <a:pt x="17258" y="4152"/>
                </a:lnTo>
                <a:lnTo>
                  <a:pt x="12427" y="4152"/>
                </a:lnTo>
                <a:cubicBezTo>
                  <a:pt x="5564" y="4152"/>
                  <a:pt x="0" y="7736"/>
                  <a:pt x="0" y="12158"/>
                </a:cubicBezTo>
                <a:lnTo>
                  <a:pt x="0" y="21600"/>
                </a:lnTo>
                <a:lnTo>
                  <a:pt x="3939" y="21600"/>
                </a:lnTo>
                <a:lnTo>
                  <a:pt x="3939" y="12158"/>
                </a:lnTo>
                <a:cubicBezTo>
                  <a:pt x="3939" y="9865"/>
                  <a:pt x="7739" y="8006"/>
                  <a:pt x="12427" y="8006"/>
                </a:cubicBezTo>
                <a:lnTo>
                  <a:pt x="17258" y="8006"/>
                </a:lnTo>
                <a:lnTo>
                  <a:pt x="17258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578"/>
          </a:p>
        </p:txBody>
      </p:sp>
      <p:grpSp>
        <p:nvGrpSpPr>
          <p:cNvPr id="20484" name="Group 31"/>
          <p:cNvGrpSpPr>
            <a:grpSpLocks/>
          </p:cNvGrpSpPr>
          <p:nvPr/>
        </p:nvGrpSpPr>
        <p:grpSpPr bwMode="auto">
          <a:xfrm>
            <a:off x="97587" y="1012642"/>
            <a:ext cx="8948827" cy="4799216"/>
            <a:chOff x="0" y="684"/>
            <a:chExt cx="5760" cy="3391"/>
          </a:xfrm>
        </p:grpSpPr>
        <p:pic>
          <p:nvPicPr>
            <p:cNvPr id="8" name="Picture 2" descr="D:\Shiping's folder\Dengue\New Dengue Poster\Mosquito Pic - Copy right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3" y="684"/>
              <a:ext cx="1901" cy="15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499" name="Rectangle 8"/>
            <p:cNvSpPr>
              <a:spLocks noChangeArrowheads="1"/>
            </p:cNvSpPr>
            <p:nvPr/>
          </p:nvSpPr>
          <p:spPr bwMode="auto">
            <a:xfrm>
              <a:off x="0" y="2251"/>
              <a:ext cx="5760" cy="1824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en-US" altLang="en-US" sz="2294">
                <a:latin typeface="Arial" charset="0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0" y="3733"/>
              <a:ext cx="5760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2202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SimSun" pitchFamily="2" charset="-122"/>
                </a:rPr>
                <a:t>Eau stagnante</a:t>
              </a:r>
            </a:p>
          </p:txBody>
        </p:sp>
      </p:grpSp>
      <p:grpSp>
        <p:nvGrpSpPr>
          <p:cNvPr id="20485" name="Group 32"/>
          <p:cNvGrpSpPr>
            <a:grpSpLocks/>
          </p:cNvGrpSpPr>
          <p:nvPr/>
        </p:nvGrpSpPr>
        <p:grpSpPr bwMode="auto">
          <a:xfrm>
            <a:off x="384520" y="3242567"/>
            <a:ext cx="2384315" cy="1921143"/>
            <a:chOff x="144" y="2267"/>
            <a:chExt cx="1584" cy="1358"/>
          </a:xfrm>
        </p:grpSpPr>
        <p:pic>
          <p:nvPicPr>
            <p:cNvPr id="12" name="Picture 17" descr="D:\Shiping's folder\Dengue\New Dengue Poster\High Res files from DES\Cycle pix\Pupa.jpg"/>
            <p:cNvPicPr>
              <a:picLocks noChangeAspect="1" noChangeArrowheads="1"/>
            </p:cNvPicPr>
            <p:nvPr/>
          </p:nvPicPr>
          <p:blipFill>
            <a:blip r:embed="rId3"/>
            <a:srcRect l="15434" r="1222" b="18515"/>
            <a:stretch>
              <a:fillRect/>
            </a:stretch>
          </p:blipFill>
          <p:spPr bwMode="auto">
            <a:xfrm>
              <a:off x="144" y="2592"/>
              <a:ext cx="1584" cy="10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497" name="Text Box 18"/>
            <p:cNvSpPr txBox="1">
              <a:spLocks noChangeArrowheads="1"/>
            </p:cNvSpPr>
            <p:nvPr/>
          </p:nvSpPr>
          <p:spPr bwMode="auto">
            <a:xfrm>
              <a:off x="476" y="2267"/>
              <a:ext cx="708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r>
                <a:rPr lang="fr-FR" sz="2294">
                  <a:solidFill>
                    <a:srgbClr val="FF0000"/>
                  </a:solidFill>
                  <a:latin typeface="Arial" charset="0"/>
                  <a:ea typeface="SimSun" pitchFamily="2" charset="-122"/>
                </a:rPr>
                <a:t>Nymphes</a:t>
              </a: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2404706" y="4145889"/>
            <a:ext cx="1013734" cy="611453"/>
            <a:chOff x="1584" y="2784"/>
            <a:chExt cx="576" cy="432"/>
          </a:xfrm>
          <a:solidFill>
            <a:schemeClr val="accent2"/>
          </a:solidFill>
        </p:grpSpPr>
        <p:sp>
          <p:nvSpPr>
            <p:cNvPr id="15" name="AutoShape 20"/>
            <p:cNvSpPr>
              <a:spLocks noChangeArrowheads="1"/>
            </p:cNvSpPr>
            <p:nvPr/>
          </p:nvSpPr>
          <p:spPr bwMode="auto">
            <a:xfrm>
              <a:off x="1584" y="2784"/>
              <a:ext cx="576" cy="432"/>
            </a:xfrm>
            <a:prstGeom prst="leftArrow">
              <a:avLst>
                <a:gd name="adj1" fmla="val 50000"/>
                <a:gd name="adj2" fmla="val 3333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3578">
                <a:solidFill>
                  <a:srgbClr val="FF0000"/>
                </a:solidFill>
              </a:endParaRPr>
            </a:p>
          </p:txBody>
        </p:sp>
        <p:sp>
          <p:nvSpPr>
            <p:cNvPr id="16" name="Text Box 21"/>
            <p:cNvSpPr txBox="1">
              <a:spLocks noChangeArrowheads="1"/>
            </p:cNvSpPr>
            <p:nvPr/>
          </p:nvSpPr>
          <p:spPr bwMode="auto">
            <a:xfrm>
              <a:off x="1663" y="2928"/>
              <a:ext cx="497" cy="205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sz="1285">
                  <a:solidFill>
                    <a:srgbClr val="FF0000"/>
                  </a:solidFill>
                  <a:ea typeface="SimSun" panose="02010600030101010101" pitchFamily="2" charset="-122"/>
                </a:rPr>
                <a:t>4-5 jours</a:t>
              </a:r>
            </a:p>
          </p:txBody>
        </p:sp>
      </p:grpSp>
      <p:grpSp>
        <p:nvGrpSpPr>
          <p:cNvPr id="20487" name="Group 28"/>
          <p:cNvGrpSpPr>
            <a:grpSpLocks/>
          </p:cNvGrpSpPr>
          <p:nvPr/>
        </p:nvGrpSpPr>
        <p:grpSpPr bwMode="auto">
          <a:xfrm>
            <a:off x="3418442" y="3219262"/>
            <a:ext cx="2240120" cy="1979404"/>
            <a:chOff x="2160" y="2251"/>
            <a:chExt cx="1488" cy="1398"/>
          </a:xfrm>
        </p:grpSpPr>
        <p:sp>
          <p:nvSpPr>
            <p:cNvPr id="20494" name="Text Box 15"/>
            <p:cNvSpPr txBox="1">
              <a:spLocks noChangeArrowheads="1"/>
            </p:cNvSpPr>
            <p:nvPr/>
          </p:nvSpPr>
          <p:spPr bwMode="auto">
            <a:xfrm>
              <a:off x="2508" y="2251"/>
              <a:ext cx="75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r>
                <a:rPr lang="fr-FR" sz="2294">
                  <a:solidFill>
                    <a:srgbClr val="FF0000"/>
                  </a:solidFill>
                  <a:latin typeface="Arial" charset="0"/>
                  <a:ea typeface="SimSun" pitchFamily="2" charset="-122"/>
                </a:rPr>
                <a:t>Larves</a:t>
              </a:r>
            </a:p>
          </p:txBody>
        </p:sp>
        <p:pic>
          <p:nvPicPr>
            <p:cNvPr id="19" name="Picture 27" descr="D:\HQ\HPB panel\Photos taken during the launch on 24 May 07\larvae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60" y="2592"/>
              <a:ext cx="1488" cy="105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0488" name="Group 29"/>
          <p:cNvGrpSpPr>
            <a:grpSpLocks/>
          </p:cNvGrpSpPr>
          <p:nvPr/>
        </p:nvGrpSpPr>
        <p:grpSpPr bwMode="auto">
          <a:xfrm>
            <a:off x="6452361" y="3219262"/>
            <a:ext cx="2167294" cy="1977947"/>
            <a:chOff x="4176" y="2251"/>
            <a:chExt cx="1440" cy="1397"/>
          </a:xfrm>
        </p:grpSpPr>
        <p:sp>
          <p:nvSpPr>
            <p:cNvPr id="20492" name="Text Box 12"/>
            <p:cNvSpPr txBox="1">
              <a:spLocks noChangeArrowheads="1"/>
            </p:cNvSpPr>
            <p:nvPr/>
          </p:nvSpPr>
          <p:spPr bwMode="auto">
            <a:xfrm>
              <a:off x="4524" y="2251"/>
              <a:ext cx="60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i="1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r>
                <a:rPr lang="fr-FR" sz="2294">
                  <a:solidFill>
                    <a:srgbClr val="FF0000"/>
                  </a:solidFill>
                  <a:latin typeface="Arial" charset="0"/>
                  <a:ea typeface="SimSun" pitchFamily="2" charset="-122"/>
                </a:rPr>
                <a:t>Œufs</a:t>
              </a:r>
            </a:p>
          </p:txBody>
        </p:sp>
        <p:pic>
          <p:nvPicPr>
            <p:cNvPr id="22" name="Picture 26" descr="D:\HQ\HPB panel\Photos taken during the launch on 24 May 07\mozzie egg.jpg"/>
            <p:cNvPicPr>
              <a:picLocks noChangeAspect="1" noChangeArrowheads="1"/>
            </p:cNvPicPr>
            <p:nvPr/>
          </p:nvPicPr>
          <p:blipFill>
            <a:blip r:embed="rId5"/>
            <a:srcRect t="4457"/>
            <a:stretch>
              <a:fillRect/>
            </a:stretch>
          </p:blipFill>
          <p:spPr bwMode="auto">
            <a:xfrm>
              <a:off x="4176" y="2593"/>
              <a:ext cx="1440" cy="105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5445278" y="4145889"/>
            <a:ext cx="1079617" cy="611453"/>
            <a:chOff x="3600" y="2784"/>
            <a:chExt cx="624" cy="432"/>
          </a:xfrm>
          <a:solidFill>
            <a:schemeClr val="accent2"/>
          </a:solidFill>
        </p:grpSpPr>
        <p:sp>
          <p:nvSpPr>
            <p:cNvPr id="24" name="AutoShape 23"/>
            <p:cNvSpPr>
              <a:spLocks noChangeArrowheads="1"/>
            </p:cNvSpPr>
            <p:nvPr/>
          </p:nvSpPr>
          <p:spPr bwMode="auto">
            <a:xfrm>
              <a:off x="3600" y="2784"/>
              <a:ext cx="576" cy="432"/>
            </a:xfrm>
            <a:prstGeom prst="leftArrow">
              <a:avLst>
                <a:gd name="adj1" fmla="val 50000"/>
                <a:gd name="adj2" fmla="val 3333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3578">
                <a:solidFill>
                  <a:schemeClr val="bg2"/>
                </a:solidFill>
              </a:endParaRPr>
            </a:p>
          </p:txBody>
        </p:sp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3736" y="2928"/>
              <a:ext cx="488" cy="205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sz="1285">
                  <a:solidFill>
                    <a:srgbClr val="FF0000"/>
                  </a:solidFill>
                  <a:ea typeface="SimSun" panose="02010600030101010101" pitchFamily="2" charset="-122"/>
                </a:rPr>
                <a:t>2-3 jours</a:t>
              </a:r>
            </a:p>
          </p:txBody>
        </p:sp>
      </p:grpSp>
      <p:pic>
        <p:nvPicPr>
          <p:cNvPr id="2049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3190"/>
            <a:ext cx="9145457" cy="85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" y="326624"/>
            <a:ext cx="9046414" cy="5171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65180">
              <a:lnSpc>
                <a:spcPct val="75000"/>
              </a:lnSpc>
              <a:defRPr/>
            </a:pPr>
            <a:r>
              <a:rPr lang="fr-FR" sz="3670">
                <a:solidFill>
                  <a:srgbClr val="0000FF"/>
                </a:solidFill>
                <a:latin typeface="+mj-lt"/>
              </a:rPr>
              <a:t>Cycle de vie du moustique Aedes</a:t>
            </a:r>
          </a:p>
        </p:txBody>
      </p:sp>
    </p:spTree>
    <p:extLst>
      <p:ext uri="{BB962C8B-B14F-4D97-AF65-F5344CB8AC3E}">
        <p14:creationId xmlns:p14="http://schemas.microsoft.com/office/powerpoint/2010/main" val="3044577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elordenmundial.files.wordpress.com/2012/09/favelas-morumbi-sao-paulo-hasm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8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3568" y="855762"/>
            <a:ext cx="7738601" cy="5767734"/>
            <a:chOff x="212699" y="781992"/>
            <a:chExt cx="8026633" cy="6057528"/>
          </a:xfrm>
        </p:grpSpPr>
        <p:pic>
          <p:nvPicPr>
            <p:cNvPr id="4" name="Picture 4" descr="H:\Bayer\Determinantes sociales2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066" y="781992"/>
              <a:ext cx="3420266" cy="29784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:\Imagenes\fotos\DSC0354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39952" y="3861048"/>
              <a:ext cx="4085377" cy="29784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F:\Fotos\Fotos importadas 0009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12699" y="3861048"/>
              <a:ext cx="3828848" cy="29784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4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699" y="781993"/>
              <a:ext cx="4495806" cy="29784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8" name="Title 1"/>
          <p:cNvSpPr txBox="1">
            <a:spLocks/>
          </p:cNvSpPr>
          <p:nvPr/>
        </p:nvSpPr>
        <p:spPr>
          <a:xfrm>
            <a:off x="63501" y="44624"/>
            <a:ext cx="9080500" cy="6435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FF0000"/>
                </a:solidFill>
              </a:rPr>
              <a:t>Propagation mondiale des moustiques </a:t>
            </a:r>
            <a:r>
              <a:rPr lang="fr-FR" sz="3200" i="1" dirty="0">
                <a:solidFill>
                  <a:srgbClr val="FF0000"/>
                </a:solidFill>
              </a:rPr>
              <a:t>Aedes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617948" y="6443367"/>
            <a:ext cx="362089" cy="249931"/>
          </a:xfrm>
          <a:prstGeom prst="rect">
            <a:avLst/>
          </a:prstGeom>
        </p:spPr>
        <p:txBody>
          <a:bodyPr/>
          <a:lstStyle/>
          <a:p>
            <a:fld id="{10476AAA-17DA-43B9-AB78-F63F392FB08F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761336" y="6617098"/>
            <a:ext cx="2751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Avec l’aimable autorisation de l’Unité Dengue de l’OPS/OMS </a:t>
            </a:r>
          </a:p>
        </p:txBody>
      </p:sp>
    </p:spTree>
    <p:extLst>
      <p:ext uri="{BB962C8B-B14F-4D97-AF65-F5344CB8AC3E}">
        <p14:creationId xmlns:p14="http://schemas.microsoft.com/office/powerpoint/2010/main" val="100933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3670"/>
              <a:t>Sites de reproduction des moustiques </a:t>
            </a:r>
            <a:r>
              <a:rPr lang="fr-FR" sz="3670" i="1"/>
              <a:t>Aedes</a:t>
            </a:r>
            <a:r>
              <a:rPr lang="fr-FR" sz="3670"/>
              <a:t> 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67500" y="1261707"/>
            <a:ext cx="8696849" cy="4770086"/>
          </a:xfrm>
        </p:spPr>
        <p:txBody>
          <a:bodyPr/>
          <a:lstStyle/>
          <a:p>
            <a:pPr algn="just">
              <a:defRPr/>
            </a:pPr>
            <a:r>
              <a:rPr lang="fr-FR" b="1" dirty="0">
                <a:solidFill>
                  <a:srgbClr val="000099"/>
                </a:solidFill>
              </a:rPr>
              <a:t>Réservoirs</a:t>
            </a:r>
            <a:r>
              <a:rPr lang="fr-FR" dirty="0"/>
              <a:t> </a:t>
            </a:r>
            <a:r>
              <a:rPr lang="fr-FR" b="1" dirty="0">
                <a:solidFill>
                  <a:srgbClr val="000099"/>
                </a:solidFill>
              </a:rPr>
              <a:t>surélevés</a:t>
            </a:r>
          </a:p>
        </p:txBody>
      </p:sp>
      <p:pic>
        <p:nvPicPr>
          <p:cNvPr id="46082" name="Picture 2" descr="Image result for aedes breeding sites in Maldiv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500" y="2064246"/>
            <a:ext cx="4404501" cy="3322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19186" b="4070"/>
          <a:stretch>
            <a:fillRect/>
          </a:stretch>
        </p:blipFill>
        <p:spPr bwMode="auto">
          <a:xfrm>
            <a:off x="4726392" y="2064246"/>
            <a:ext cx="4250110" cy="332231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9350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3670"/>
              <a:t>Sites de reproduction des moustiques </a:t>
            </a:r>
            <a:r>
              <a:rPr lang="fr-FR" sz="3670" i="1"/>
              <a:t>Aedes</a:t>
            </a:r>
            <a:r>
              <a:rPr lang="fr-FR" sz="3670"/>
              <a:t> 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67500" y="1121881"/>
            <a:ext cx="8626937" cy="4754064"/>
          </a:xfrm>
        </p:spPr>
        <p:txBody>
          <a:bodyPr/>
          <a:lstStyle/>
          <a:p>
            <a:pPr algn="just">
              <a:defRPr/>
            </a:pPr>
            <a:r>
              <a:rPr lang="fr-FR" b="1">
                <a:solidFill>
                  <a:srgbClr val="000099"/>
                </a:solidFill>
              </a:rPr>
              <a:t>Trous d’arbres</a:t>
            </a:r>
          </a:p>
        </p:txBody>
      </p:sp>
      <p:pic>
        <p:nvPicPr>
          <p:cNvPr id="21508" name="Picture 6" descr="Image result for aedes albopictus breeding sites"/>
          <p:cNvPicPr>
            <a:picLocks noChangeAspect="1" noChangeArrowheads="1"/>
          </p:cNvPicPr>
          <p:nvPr/>
        </p:nvPicPr>
        <p:blipFill rotWithShape="1">
          <a:blip r:embed="rId2"/>
          <a:srcRect l="46964" t="46004" b="2"/>
          <a:stretch/>
        </p:blipFill>
        <p:spPr bwMode="auto">
          <a:xfrm rot="16200000">
            <a:off x="5662712" y="2389409"/>
            <a:ext cx="4001239" cy="2713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09" name="Picture 6" descr="Image result for aedes albopictus breeding sites"/>
          <p:cNvPicPr>
            <a:picLocks noChangeAspect="1" noChangeArrowheads="1"/>
          </p:cNvPicPr>
          <p:nvPr/>
        </p:nvPicPr>
        <p:blipFill>
          <a:blip r:embed="rId2"/>
          <a:srcRect t="11629" r="58221"/>
          <a:stretch>
            <a:fillRect/>
          </a:stretch>
        </p:blipFill>
        <p:spPr bwMode="auto">
          <a:xfrm>
            <a:off x="167499" y="1788965"/>
            <a:ext cx="3076159" cy="4017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b="8164"/>
          <a:stretch/>
        </p:blipFill>
        <p:spPr>
          <a:xfrm>
            <a:off x="3383484" y="1769178"/>
            <a:ext cx="2735794" cy="4017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2522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45"/>
            <a:ext cx="9144000" cy="862257"/>
          </a:xfrm>
        </p:spPr>
        <p:txBody>
          <a:bodyPr/>
          <a:lstStyle/>
          <a:p>
            <a:pPr algn="ctr"/>
            <a:r>
              <a:rPr lang="fr-FR" sz="3670" dirty="0"/>
              <a:t>Sites de reproduction des moustiques </a:t>
            </a:r>
            <a:r>
              <a:rPr lang="fr-FR" sz="3670" i="1" dirty="0"/>
              <a:t>Aedes</a:t>
            </a:r>
            <a:r>
              <a:rPr lang="fr-FR" sz="367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87" y="1229663"/>
            <a:ext cx="9046413" cy="4646282"/>
          </a:xfrm>
        </p:spPr>
        <p:txBody>
          <a:bodyPr/>
          <a:lstStyle/>
          <a:p>
            <a:pPr algn="just">
              <a:defRPr/>
            </a:pPr>
            <a:r>
              <a:rPr lang="fr-FR" b="1">
                <a:solidFill>
                  <a:srgbClr val="000099"/>
                </a:solidFill>
              </a:rPr>
              <a:t>Plantes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128" y="3359087"/>
            <a:ext cx="3303376" cy="2477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4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151" y="3289174"/>
            <a:ext cx="3122768" cy="2528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5" descr="Full-size image (107 K)"/>
          <p:cNvPicPr preferRelativeResize="0">
            <a:picLocks noChangeArrowheads="1"/>
          </p:cNvPicPr>
          <p:nvPr/>
        </p:nvPicPr>
        <p:blipFill>
          <a:blip r:embed="rId4"/>
          <a:srcRect l="6311" b="50841"/>
          <a:stretch>
            <a:fillRect/>
          </a:stretch>
        </p:blipFill>
        <p:spPr bwMode="auto">
          <a:xfrm>
            <a:off x="5830430" y="1046142"/>
            <a:ext cx="3146072" cy="2493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143" t="8333" r="7143" b="8334"/>
          <a:stretch/>
        </p:blipFill>
        <p:spPr>
          <a:xfrm>
            <a:off x="1908036" y="941273"/>
            <a:ext cx="3195594" cy="2487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2078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3190"/>
            <a:ext cx="9144000" cy="580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101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F86CA-9605-4057-8740-0082F5FD8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3200" dirty="0"/>
              <a:t>Pays signalant des cas de maladies transmises par des moustiques </a:t>
            </a:r>
            <a:r>
              <a:rPr lang="fr-FR" sz="3200" i="1" dirty="0"/>
              <a:t>Aedes</a:t>
            </a:r>
            <a:r>
              <a:rPr lang="fr-FR" sz="3200" dirty="0"/>
              <a:t> (</a:t>
            </a:r>
            <a:r>
              <a:rPr lang="fr-FR" sz="3200" i="1" dirty="0"/>
              <a:t>Stegomyia</a:t>
            </a:r>
            <a:r>
              <a:rPr lang="fr-FR" sz="3200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6377FC-F819-4A86-A14E-78BB0C4E519C}"/>
              </a:ext>
            </a:extLst>
          </p:cNvPr>
          <p:cNvSpPr txBox="1"/>
          <p:nvPr/>
        </p:nvSpPr>
        <p:spPr>
          <a:xfrm>
            <a:off x="1642834" y="3915099"/>
            <a:ext cx="1015635" cy="2676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578718"/>
            <a:endParaRPr lang="en-US" sz="1139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F3B8C47F-403C-4A9B-A367-74A6E7594E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447800"/>
            <a:ext cx="8382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21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Œufs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20688" y="1447800"/>
            <a:ext cx="4302124" cy="1090612"/>
          </a:xfrm>
        </p:spPr>
        <p:txBody>
          <a:bodyPr/>
          <a:lstStyle/>
          <a:p>
            <a:r>
              <a:rPr lang="fr-FR" dirty="0"/>
              <a:t>Les œufs de moustiques </a:t>
            </a:r>
            <a:r>
              <a:rPr lang="fr-FR" i="1" dirty="0"/>
              <a:t>Aedes</a:t>
            </a:r>
            <a:r>
              <a:rPr lang="fr-FR" dirty="0"/>
              <a:t> résistent à la dessiccation et peuvent rester secs pendant de nombreux mois.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"/>
          <a:stretch/>
        </p:blipFill>
        <p:spPr bwMode="auto">
          <a:xfrm>
            <a:off x="4724400" y="1447800"/>
            <a:ext cx="3998912" cy="236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685800" y="3983833"/>
            <a:ext cx="4454525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80000"/>
              </a:spcBef>
              <a:spcAft>
                <a:spcPct val="0"/>
              </a:spcAft>
              <a:buClr>
                <a:srgbClr val="1E7FB8"/>
              </a:buClr>
              <a:buFont typeface="Wingdings" pitchFamily="2" charset="2"/>
              <a:buChar char="l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804863" indent="-280988" algn="l" rtl="0" fontAlgn="base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Arial" pitchFamily="34" charset="0"/>
              <a:buChar char="–"/>
              <a:defRPr sz="2400">
                <a:solidFill>
                  <a:srgbClr val="000066"/>
                </a:solidFill>
                <a:latin typeface="+mn-lt"/>
                <a:cs typeface="+mn-cs"/>
              </a:defRPr>
            </a:lvl2pPr>
            <a:lvl3pPr marL="1255713" indent="-269875" algn="l" rtl="0" fontAlgn="base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•"/>
              <a:defRPr sz="2000">
                <a:solidFill>
                  <a:srgbClr val="000066"/>
                </a:solidFill>
                <a:latin typeface="Arial Narrow" pitchFamily="34" charset="0"/>
                <a:cs typeface="+mn-cs"/>
              </a:defRPr>
            </a:lvl3pPr>
            <a:lvl4pPr marL="1663700" indent="-227013" algn="l" rtl="0" fontAlgn="base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–"/>
              <a:defRPr sz="1800">
                <a:solidFill>
                  <a:srgbClr val="000066"/>
                </a:solidFill>
                <a:latin typeface="Arial Narrow" pitchFamily="34" charset="0"/>
                <a:cs typeface="+mn-cs"/>
              </a:defRPr>
            </a:lvl4pPr>
            <a:lvl5pPr marL="1989138" indent="-146050" algn="r" rtl="1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66"/>
                </a:solidFill>
                <a:latin typeface="+mn-lt"/>
                <a:cs typeface="+mn-cs"/>
              </a:defRPr>
            </a:lvl5pPr>
            <a:lvl6pPr marL="2446338" indent="-146050" algn="r" rtl="1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66"/>
                </a:solidFill>
                <a:latin typeface="+mn-lt"/>
                <a:cs typeface="+mn-cs"/>
              </a:defRPr>
            </a:lvl6pPr>
            <a:lvl7pPr marL="2903538" indent="-146050" algn="r" rtl="1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66"/>
                </a:solidFill>
                <a:latin typeface="+mn-lt"/>
                <a:cs typeface="+mn-cs"/>
              </a:defRPr>
            </a:lvl7pPr>
            <a:lvl8pPr marL="3360738" indent="-146050" algn="r" rtl="1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66"/>
                </a:solidFill>
                <a:latin typeface="+mn-lt"/>
                <a:cs typeface="+mn-cs"/>
              </a:defRPr>
            </a:lvl8pPr>
            <a:lvl9pPr marL="3817938" indent="-146050" algn="r" rtl="1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fr-FR" b="0" u="sng" dirty="0">
                <a:solidFill>
                  <a:srgbClr val="FF0000"/>
                </a:solidFill>
              </a:rPr>
              <a:t>Options de lutte antivectorielle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fr-FR" b="0" dirty="0">
                <a:solidFill>
                  <a:srgbClr val="FF0000"/>
                </a:solidFill>
              </a:rPr>
              <a:t>Frotter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fr-FR" b="0" dirty="0">
                <a:solidFill>
                  <a:srgbClr val="FF0000"/>
                </a:solidFill>
              </a:rPr>
              <a:t>Javelliser</a:t>
            </a:r>
          </a:p>
        </p:txBody>
      </p:sp>
    </p:spTree>
    <p:extLst>
      <p:ext uri="{BB962C8B-B14F-4D97-AF65-F5344CB8AC3E}">
        <p14:creationId xmlns:p14="http://schemas.microsoft.com/office/powerpoint/2010/main" val="3565167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Lutte antilarvaire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8313" y="1306286"/>
            <a:ext cx="8148637" cy="4545239"/>
          </a:xfrm>
        </p:spPr>
        <p:txBody>
          <a:bodyPr/>
          <a:lstStyle/>
          <a:p>
            <a:r>
              <a:rPr lang="fr-FR"/>
              <a:t>Lutte chimique</a:t>
            </a:r>
          </a:p>
          <a:p>
            <a:pPr lvl="1"/>
            <a:r>
              <a:rPr lang="fr-FR"/>
              <a:t>Organophosphorés</a:t>
            </a:r>
          </a:p>
          <a:p>
            <a:pPr lvl="1"/>
            <a:r>
              <a:rPr lang="fr-FR"/>
              <a:t>Pyréthrinoïdes</a:t>
            </a:r>
          </a:p>
          <a:p>
            <a:pPr lvl="1"/>
            <a:r>
              <a:rPr lang="fr-FR"/>
              <a:t>Spinosad</a:t>
            </a:r>
          </a:p>
          <a:p>
            <a:pPr lvl="1"/>
            <a:r>
              <a:rPr lang="fr-FR"/>
              <a:t>Régulateurs de croissance des insectes</a:t>
            </a:r>
          </a:p>
          <a:p>
            <a:r>
              <a:rPr lang="fr-FR"/>
              <a:t>Lutte biologique</a:t>
            </a:r>
          </a:p>
          <a:p>
            <a:pPr lvl="1"/>
            <a:r>
              <a:rPr lang="fr-FR"/>
              <a:t>Poissons</a:t>
            </a:r>
          </a:p>
          <a:p>
            <a:pPr lvl="1"/>
            <a:r>
              <a:rPr lang="fr-FR"/>
              <a:t>Copépodes</a:t>
            </a:r>
          </a:p>
          <a:p>
            <a:r>
              <a:rPr lang="fr-FR"/>
              <a:t>Biocides – </a:t>
            </a:r>
            <a:r>
              <a:rPr lang="fr-FR" i="1"/>
              <a:t>Bacillus thuringiensis var. israelensis</a:t>
            </a:r>
          </a:p>
          <a:p>
            <a:r>
              <a:rPr lang="fr-FR"/>
              <a:t>Contrôle de l’environnement</a:t>
            </a:r>
          </a:p>
        </p:txBody>
      </p:sp>
    </p:spTree>
    <p:extLst>
      <p:ext uri="{BB962C8B-B14F-4D97-AF65-F5344CB8AC3E}">
        <p14:creationId xmlns:p14="http://schemas.microsoft.com/office/powerpoint/2010/main" val="3130151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28173" y="152636"/>
            <a:ext cx="8712968" cy="7920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Times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Times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Times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Times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Times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Times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Times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Times" pitchFamily="18" charset="0"/>
              </a:defRPr>
            </a:lvl9pPr>
          </a:lstStyle>
          <a:p>
            <a:endParaRPr lang="en-GB" sz="4000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143000" y="270067"/>
            <a:ext cx="7620000" cy="6746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Pratiques de stockage de l’eau</a:t>
            </a:r>
            <a:r>
              <a:rPr kumimoji="0" lang="fr-FR" sz="32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 – un enjeu majeur</a:t>
            </a:r>
          </a:p>
        </p:txBody>
      </p:sp>
      <p:pic>
        <p:nvPicPr>
          <p:cNvPr id="4100" name="Picture 4" descr="Image result for water storage containers slu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95926"/>
            <a:ext cx="6296816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412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2275"/>
            <a:ext cx="9144000" cy="1238250"/>
          </a:xfrm>
        </p:spPr>
        <p:txBody>
          <a:bodyPr/>
          <a:lstStyle/>
          <a:p>
            <a:r>
              <a:rPr lang="fr-FR" sz="3600" dirty="0">
                <a:solidFill>
                  <a:srgbClr val="FF0000"/>
                </a:solidFill>
              </a:rPr>
              <a:t>Pulvérisation </a:t>
            </a:r>
            <a:r>
              <a:rPr lang="fr-FR" sz="3600" dirty="0" err="1">
                <a:solidFill>
                  <a:srgbClr val="FF0000"/>
                </a:solidFill>
              </a:rPr>
              <a:t>intradomiciliaire</a:t>
            </a:r>
            <a:r>
              <a:rPr lang="fr-FR" sz="3600" dirty="0">
                <a:solidFill>
                  <a:srgbClr val="FF0000"/>
                </a:solidFill>
              </a:rPr>
              <a:t> à effet rémanent (IRS)</a:t>
            </a:r>
            <a:br>
              <a:rPr lang="fr-FR" sz="3600" dirty="0">
                <a:solidFill>
                  <a:srgbClr val="FF0000"/>
                </a:solidFill>
              </a:rPr>
            </a:br>
            <a:r>
              <a:rPr lang="fr-FR" sz="3600" dirty="0">
                <a:solidFill>
                  <a:srgbClr val="FF0000"/>
                </a:solidFill>
              </a:rPr>
              <a:t>OU pulvérisation </a:t>
            </a:r>
            <a:r>
              <a:rPr lang="fr-FR" sz="3600" dirty="0" err="1">
                <a:solidFill>
                  <a:srgbClr val="FF0000"/>
                </a:solidFill>
              </a:rPr>
              <a:t>périfocale</a:t>
            </a:r>
            <a:r>
              <a:rPr lang="fr-FR" sz="3600" dirty="0">
                <a:solidFill>
                  <a:srgbClr val="FF0000"/>
                </a:solidFill>
              </a:rPr>
              <a:t> pour la lutte contre les Aedes</a:t>
            </a:r>
          </a:p>
        </p:txBody>
      </p:sp>
      <p:pic>
        <p:nvPicPr>
          <p:cNvPr id="5" name="Content Placeholder 4" descr="Photo of an IRS worker in Uganda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3436370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31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Pulvérisation périfocale :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78813" cy="44672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sz="2400">
                <a:solidFill>
                  <a:schemeClr val="tx1"/>
                </a:solidFill>
              </a:rPr>
              <a:t>Vise à réduire la survie des vecteurs qui pénètrent dans les habitations</a:t>
            </a:r>
          </a:p>
          <a:p>
            <a:pPr>
              <a:lnSpc>
                <a:spcPct val="80000"/>
              </a:lnSpc>
            </a:pPr>
            <a:r>
              <a:rPr lang="fr-FR" sz="2400">
                <a:solidFill>
                  <a:schemeClr val="tx1"/>
                </a:solidFill>
              </a:rPr>
              <a:t>Inefficace si le vecteur reste et pique à l’extérieur</a:t>
            </a:r>
          </a:p>
          <a:p>
            <a:pPr>
              <a:lnSpc>
                <a:spcPct val="80000"/>
              </a:lnSpc>
            </a:pPr>
            <a:r>
              <a:rPr lang="fr-FR" sz="2400">
                <a:solidFill>
                  <a:schemeClr val="tx1"/>
                </a:solidFill>
              </a:rPr>
              <a:t>Le produit chimique doit avoir un effet tout au long de la saison de transmission</a:t>
            </a:r>
          </a:p>
          <a:p>
            <a:pPr>
              <a:lnSpc>
                <a:spcPct val="80000"/>
              </a:lnSpc>
            </a:pPr>
            <a:r>
              <a:rPr lang="fr-FR" sz="2400">
                <a:solidFill>
                  <a:schemeClr val="tx1"/>
                </a:solidFill>
              </a:rPr>
              <a:t>L’effet rémanent dépend de la surface et des conditions climatiques</a:t>
            </a:r>
          </a:p>
          <a:p>
            <a:pPr lvl="1">
              <a:lnSpc>
                <a:spcPct val="80000"/>
              </a:lnSpc>
            </a:pPr>
            <a:r>
              <a:rPr lang="fr-FR" sz="2400">
                <a:solidFill>
                  <a:schemeClr val="tx1"/>
                </a:solidFill>
              </a:rPr>
              <a:t>Moins de replâtrage de la surface pulvérisable.</a:t>
            </a:r>
          </a:p>
          <a:p>
            <a:pPr>
              <a:lnSpc>
                <a:spcPct val="80000"/>
              </a:lnSpc>
            </a:pPr>
            <a:r>
              <a:rPr lang="fr-FR" sz="2400">
                <a:solidFill>
                  <a:schemeClr val="tx1"/>
                </a:solidFill>
              </a:rPr>
              <a:t>L’effet dépend aussi de la structure de l’habitation (les portes et fenêtres de grandes dimensions réduisent l’efficacité)</a:t>
            </a:r>
          </a:p>
        </p:txBody>
      </p:sp>
    </p:spTree>
    <p:extLst>
      <p:ext uri="{BB962C8B-B14F-4D97-AF65-F5344CB8AC3E}">
        <p14:creationId xmlns:p14="http://schemas.microsoft.com/office/powerpoint/2010/main" val="2293870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PHOTO5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6848475" cy="477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0" y="228600"/>
            <a:ext cx="9109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 eaLnBrk="0" hangingPunct="0"/>
            <a:r>
              <a:rPr lang="fr-FR" sz="2400" dirty="0">
                <a:solidFill>
                  <a:schemeClr val="tx1"/>
                </a:solidFill>
                <a:latin typeface="Times New Roman" pitchFamily="18" charset="0"/>
              </a:rPr>
              <a:t>Pulvérisation spatiale à l’aide d’un pulvérisateur thermique portatif</a:t>
            </a:r>
          </a:p>
          <a:p>
            <a:pPr algn="l" rtl="0" eaLnBrk="0" hangingPunct="0"/>
            <a:r>
              <a:rPr lang="fr-FR" sz="2400" dirty="0">
                <a:solidFill>
                  <a:schemeClr val="tx1"/>
                </a:solidFill>
                <a:latin typeface="Times New Roman" pitchFamily="18" charset="0"/>
              </a:rPr>
              <a:t>pour un traitement adulticide d’urgence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fr-FR"/>
              <a:t>Conditions pour une pulvérisation spatiale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839200" cy="41910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2000" b="1">
                <a:cs typeface="Times New Roman" pitchFamily="18" charset="0"/>
              </a:rPr>
              <a:t>À utiliser comme </a:t>
            </a:r>
            <a:r>
              <a:rPr lang="fr-FR" sz="2000" b="1" u="sng">
                <a:cs typeface="Times New Roman" pitchFamily="18" charset="0"/>
              </a:rPr>
              <a:t>une mesure d’urgence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2000" b="1">
                <a:cs typeface="Times New Roman" pitchFamily="18" charset="0"/>
              </a:rPr>
              <a:t>Pulvérisation à un endroit précis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2000" b="1">
                <a:cs typeface="Times New Roman" pitchFamily="18" charset="0"/>
              </a:rPr>
              <a:t>Dépend de la répartition de la ou des habitations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2000" b="1">
                <a:cs typeface="Times New Roman" pitchFamily="18" charset="0"/>
              </a:rPr>
              <a:t>Type de vecteur (</a:t>
            </a:r>
            <a:r>
              <a:rPr lang="fr-FR" sz="2000" b="1" i="1">
                <a:cs typeface="Times New Roman" pitchFamily="18" charset="0"/>
              </a:rPr>
              <a:t>Aedes aegypti</a:t>
            </a:r>
            <a:r>
              <a:rPr lang="fr-FR" sz="2000" b="1">
                <a:cs typeface="Times New Roman" pitchFamily="18" charset="0"/>
              </a:rPr>
              <a:t>, </a:t>
            </a:r>
            <a:r>
              <a:rPr lang="fr-FR" sz="2000" b="1" i="1">
                <a:cs typeface="Times New Roman" pitchFamily="18" charset="0"/>
              </a:rPr>
              <a:t>Aedes albopictus</a:t>
            </a:r>
            <a:r>
              <a:rPr lang="fr-FR" sz="2000" b="1">
                <a:cs typeface="Times New Roman" pitchFamily="18" charset="0"/>
              </a:rPr>
              <a:t> ou les deux)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2000" b="1" u="sng">
                <a:cs typeface="Times New Roman" pitchFamily="18" charset="0"/>
              </a:rPr>
              <a:t>Personnel formé et responsables</a:t>
            </a:r>
            <a:r>
              <a:rPr lang="fr-FR" sz="2000" b="1">
                <a:cs typeface="Times New Roman" pitchFamily="18" charset="0"/>
              </a:rPr>
              <a:t> adéquats</a:t>
            </a:r>
            <a:r>
              <a:rPr lang="fr-FR" sz="2000" b="1" u="sng">
                <a:cs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2000" b="1">
                <a:cs typeface="Times New Roman" pitchFamily="18" charset="0"/>
              </a:rPr>
              <a:t>Disponibilité de vêtements de protection et d’accessoires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2000" b="1">
                <a:cs typeface="Times New Roman" pitchFamily="18" charset="0"/>
              </a:rPr>
              <a:t>Appui en matière de communication et d’information sur la santé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2000" b="1" u="sng">
                <a:cs typeface="Times New Roman" pitchFamily="18" charset="0"/>
              </a:rPr>
              <a:t>Pulvérisation tôt le matin ou tard le soir    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endParaRPr lang="en-US" altLang="en-US" sz="2000" b="1" dirty="0"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GB" altLang="en-US" sz="20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-4119"/>
            <a:ext cx="8192391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51" rtl="0"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prstClr val="black"/>
                </a:solidFill>
                <a:effectLst>
                  <a:outerShdw blurRad="50800" dist="50800" algn="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Lutte antivectorielle : conclusions et implications</a:t>
            </a:r>
          </a:p>
          <a:p>
            <a:pPr algn="l" defTabSz="342851" rtl="0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8570" indent="-128570"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</a:pPr>
            <a:r>
              <a:rPr lang="fr-FR" sz="1400" dirty="0">
                <a:solidFill>
                  <a:prstClr val="black"/>
                </a:solidFill>
                <a:latin typeface="Arial"/>
                <a:cs typeface="Arial"/>
              </a:rPr>
              <a:t>Utiliser un moyen de lutte antivectorielle adapté au niveau local et issu du contexte pour lutter contre la </a:t>
            </a:r>
            <a:r>
              <a:rPr lang="fr-FR" sz="1400">
                <a:solidFill>
                  <a:prstClr val="black"/>
                </a:solidFill>
                <a:latin typeface="Arial"/>
                <a:cs typeface="Arial"/>
              </a:rPr>
              <a:t>dengue. </a:t>
            </a:r>
            <a:r>
              <a:rPr lang="fr-FR" sz="1400" b="0">
                <a:solidFill>
                  <a:prstClr val="black"/>
                </a:solidFill>
                <a:latin typeface="Arial"/>
                <a:cs typeface="Arial"/>
              </a:rPr>
              <a:t>Une </a:t>
            </a:r>
            <a:r>
              <a:rPr lang="fr-FR" sz="1400" b="0" dirty="0">
                <a:solidFill>
                  <a:prstClr val="black"/>
                </a:solidFill>
                <a:latin typeface="Arial"/>
                <a:cs typeface="Arial"/>
              </a:rPr>
              <a:t>interaction intersectorielle et interdisciplinaire améliorée ainsi qu’une implication communautaire forte (GVCR, action mondiale pour lutter contre les vecteurs) sont nécessaires au succès.</a:t>
            </a:r>
          </a:p>
          <a:p>
            <a:pPr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endParaRPr lang="en-US" sz="1400" b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8570" indent="-128570"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</a:pPr>
            <a:r>
              <a:rPr lang="fr-FR" sz="1400" dirty="0">
                <a:solidFill>
                  <a:prstClr val="black"/>
                </a:solidFill>
                <a:latin typeface="Arial"/>
                <a:cs typeface="Arial"/>
              </a:rPr>
              <a:t>Connaître votre vecteur et son écologie locale.</a:t>
            </a:r>
            <a:r>
              <a:rPr lang="fr-FR" sz="1400" b="0" dirty="0">
                <a:solidFill>
                  <a:prstClr val="black"/>
                </a:solidFill>
                <a:latin typeface="Arial"/>
                <a:cs typeface="Arial"/>
              </a:rPr>
              <a:t> Le principal vecteur de la dengue (ou DENV) est le moustique </a:t>
            </a:r>
            <a:r>
              <a:rPr lang="fr-FR" sz="1400" b="0" i="1" dirty="0" err="1">
                <a:solidFill>
                  <a:prstClr val="black"/>
                </a:solidFill>
                <a:latin typeface="Arial"/>
                <a:cs typeface="Arial"/>
              </a:rPr>
              <a:t>Ae</a:t>
            </a:r>
            <a:r>
              <a:rPr lang="fr-FR" sz="1400" b="0" i="1" dirty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lang="fr-FR" sz="1400" b="0" i="1" dirty="0" err="1">
                <a:solidFill>
                  <a:prstClr val="black"/>
                </a:solidFill>
                <a:latin typeface="Arial"/>
                <a:cs typeface="Arial"/>
              </a:rPr>
              <a:t>aegypti</a:t>
            </a:r>
            <a:r>
              <a:rPr lang="fr-FR" sz="1400" b="0" dirty="0">
                <a:solidFill>
                  <a:prstClr val="black"/>
                </a:solidFill>
                <a:latin typeface="Arial"/>
                <a:cs typeface="Arial"/>
              </a:rPr>
              <a:t>. Il privilégie les intérieurs pour gîter et se nourrir. Ainsi, les traitements adulticides ciblant les </a:t>
            </a:r>
            <a:r>
              <a:rPr lang="fr-FR" sz="1400" b="0" i="1" dirty="0" err="1">
                <a:solidFill>
                  <a:prstClr val="black"/>
                </a:solidFill>
                <a:latin typeface="Arial"/>
                <a:cs typeface="Arial"/>
              </a:rPr>
              <a:t>Ae</a:t>
            </a:r>
            <a:r>
              <a:rPr lang="fr-FR" sz="1400" b="0" i="1" dirty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lang="fr-FR" sz="1400" b="0" i="1" dirty="0" err="1">
                <a:solidFill>
                  <a:prstClr val="black"/>
                </a:solidFill>
                <a:latin typeface="Arial"/>
                <a:cs typeface="Arial"/>
              </a:rPr>
              <a:t>aegypti</a:t>
            </a:r>
            <a:r>
              <a:rPr lang="fr-FR" sz="1400" b="0" dirty="0">
                <a:solidFill>
                  <a:prstClr val="black"/>
                </a:solidFill>
                <a:latin typeface="Arial"/>
                <a:cs typeface="Arial"/>
              </a:rPr>
              <a:t> doivent se concentrer sur les espaces intérieurs à l’aide d’insecticides à effet rémanent. </a:t>
            </a:r>
          </a:p>
          <a:p>
            <a:pPr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endParaRPr lang="en-US" sz="1400" b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8570" indent="-128570"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</a:pPr>
            <a:r>
              <a:rPr lang="fr-FR" sz="1400" dirty="0">
                <a:solidFill>
                  <a:prstClr val="black"/>
                </a:solidFill>
                <a:latin typeface="Arial"/>
                <a:cs typeface="Arial"/>
              </a:rPr>
              <a:t>Connaître la sensibilité de la population vectorielle locale aux insecticides.</a:t>
            </a:r>
            <a:r>
              <a:rPr lang="fr-FR" sz="1400" b="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marL="128570" indent="-128570"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</a:pPr>
            <a:endParaRPr lang="en-US" sz="1400" b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8570" indent="-128570"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</a:pPr>
            <a:r>
              <a:rPr lang="fr-FR" sz="1400" dirty="0">
                <a:solidFill>
                  <a:prstClr val="black"/>
                </a:solidFill>
                <a:latin typeface="Arial"/>
                <a:cs typeface="Arial"/>
              </a:rPr>
              <a:t>La plupart des dispositifs de pulvérisation spatiale (aériens ou terrestres) sont relativement inefficaces dans la lutte contre la dengue, à moins qu’ils ne soient utilisés de manière répétée à l’intérieur des habitations.</a:t>
            </a:r>
            <a:r>
              <a:rPr lang="fr-FR" sz="1400" b="0" dirty="0">
                <a:solidFill>
                  <a:prstClr val="black"/>
                </a:solidFill>
                <a:latin typeface="Arial"/>
                <a:cs typeface="Arial"/>
              </a:rPr>
              <a:t> Les pulvérisateurs thermiques à effet non rémanent ou ULV en extérieur sont généralement inefficaces parce qu’ils ne touchent pas le moustique </a:t>
            </a:r>
            <a:r>
              <a:rPr lang="fr-FR" sz="1400" b="0" i="1" dirty="0" err="1">
                <a:solidFill>
                  <a:prstClr val="black"/>
                </a:solidFill>
                <a:latin typeface="Arial"/>
                <a:cs typeface="Arial"/>
              </a:rPr>
              <a:t>Ae</a:t>
            </a:r>
            <a:r>
              <a:rPr lang="fr-FR" sz="1400" b="0" i="1" dirty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lang="fr-FR" sz="1400" b="0" i="1" dirty="0" err="1">
                <a:solidFill>
                  <a:prstClr val="black"/>
                </a:solidFill>
                <a:latin typeface="Arial"/>
                <a:cs typeface="Arial"/>
              </a:rPr>
              <a:t>Aegypti</a:t>
            </a:r>
            <a:r>
              <a:rPr lang="fr-FR" sz="1400" b="0" dirty="0">
                <a:solidFill>
                  <a:prstClr val="black"/>
                </a:solidFill>
                <a:latin typeface="Arial"/>
                <a:cs typeface="Arial"/>
              </a:rPr>
              <a:t> qui gîte à l’intérieur et parce qu’ils tuent pendant une courte durée. Des applications </a:t>
            </a:r>
            <a:r>
              <a:rPr lang="fr-FR" sz="1400" b="0" dirty="0" err="1">
                <a:solidFill>
                  <a:prstClr val="black"/>
                </a:solidFill>
                <a:latin typeface="Arial"/>
                <a:cs typeface="Arial"/>
              </a:rPr>
              <a:t>intradomiciliaires</a:t>
            </a:r>
            <a:r>
              <a:rPr lang="fr-FR" sz="1400" b="0" dirty="0">
                <a:solidFill>
                  <a:prstClr val="black"/>
                </a:solidFill>
                <a:latin typeface="Arial"/>
                <a:cs typeface="Arial"/>
              </a:rPr>
              <a:t> répétées sont requises. </a:t>
            </a:r>
          </a:p>
          <a:p>
            <a:pPr marL="128570" indent="-128570"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</a:pPr>
            <a:endParaRPr lang="en-US" sz="1400" b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8570" indent="-128570"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</a:pPr>
            <a:r>
              <a:rPr lang="fr-FR" sz="1400" dirty="0">
                <a:solidFill>
                  <a:prstClr val="black"/>
                </a:solidFill>
                <a:latin typeface="Arial"/>
                <a:cs typeface="Arial"/>
              </a:rPr>
              <a:t>La pulvérisation </a:t>
            </a:r>
            <a:r>
              <a:rPr lang="fr-FR" sz="1400" dirty="0" err="1">
                <a:solidFill>
                  <a:prstClr val="black"/>
                </a:solidFill>
                <a:latin typeface="Arial"/>
                <a:cs typeface="Arial"/>
              </a:rPr>
              <a:t>intradomiciliaire</a:t>
            </a:r>
            <a:r>
              <a:rPr lang="fr-FR" sz="1400" dirty="0">
                <a:solidFill>
                  <a:prstClr val="black"/>
                </a:solidFill>
                <a:latin typeface="Arial"/>
                <a:cs typeface="Arial"/>
              </a:rPr>
              <a:t> à effet rémanent ciblée (TIRS) est prometteuse pour faire reculer la dengue.</a:t>
            </a:r>
            <a:r>
              <a:rPr lang="fr-FR" sz="1400" b="0" dirty="0">
                <a:solidFill>
                  <a:prstClr val="black"/>
                </a:solidFill>
                <a:latin typeface="Arial"/>
                <a:cs typeface="Arial"/>
              </a:rPr>
              <a:t> La TIRS nécessite beaucoup de main-d’œuvre et est intrusive. Elle peut être inefficace si les moustiques sont résistants ou si la couverture est faible. </a:t>
            </a:r>
          </a:p>
          <a:p>
            <a:pPr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endParaRPr lang="en-US" sz="1400" b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8570" indent="-128570"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</a:pPr>
            <a:r>
              <a:rPr lang="fr-FR" sz="1400" dirty="0">
                <a:solidFill>
                  <a:prstClr val="black"/>
                </a:solidFill>
                <a:latin typeface="Arial"/>
                <a:cs typeface="Arial"/>
              </a:rPr>
              <a:t>Le traitement adulticide ne doit pas être réalisé de manière isolée.</a:t>
            </a:r>
            <a:r>
              <a:rPr lang="fr-FR" sz="1400" b="0" dirty="0">
                <a:solidFill>
                  <a:prstClr val="black"/>
                </a:solidFill>
                <a:latin typeface="Arial"/>
                <a:cs typeface="Arial"/>
              </a:rPr>
              <a:t> Le traitement adulticide doit faire partie d’un plan de gestion intégrée des vecteurs, en partenariat avec un programme de lutte </a:t>
            </a:r>
            <a:r>
              <a:rPr lang="fr-FR" sz="1400" b="0" dirty="0" err="1">
                <a:solidFill>
                  <a:prstClr val="black"/>
                </a:solidFill>
                <a:latin typeface="Arial"/>
                <a:cs typeface="Arial"/>
              </a:rPr>
              <a:t>antilarvaire</a:t>
            </a:r>
            <a:r>
              <a:rPr lang="fr-FR" sz="1400" b="0" dirty="0">
                <a:solidFill>
                  <a:prstClr val="black"/>
                </a:solidFill>
                <a:latin typeface="Arial"/>
                <a:cs typeface="Arial"/>
              </a:rPr>
              <a:t> incluant la réduction de la source et/ou des traitements larvicides. </a:t>
            </a:r>
          </a:p>
          <a:p>
            <a:pPr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endParaRPr lang="en-US" sz="1400" b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8570" indent="-128570" algn="l" defTabSz="342851" rtl="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</a:pPr>
            <a:r>
              <a:rPr lang="fr-FR" sz="1400" dirty="0">
                <a:solidFill>
                  <a:prstClr val="black"/>
                </a:solidFill>
                <a:latin typeface="Arial"/>
                <a:cs typeface="Arial"/>
              </a:rPr>
              <a:t>Les futurs programmes de lutte contre la dengue nécessiteront une combinaison d’outils et de stratégies. </a:t>
            </a:r>
            <a:r>
              <a:rPr lang="fr-FR" sz="1400" b="0" dirty="0">
                <a:solidFill>
                  <a:prstClr val="black"/>
                </a:solidFill>
                <a:latin typeface="Arial"/>
                <a:cs typeface="Arial"/>
              </a:rPr>
              <a:t>Des interventions basées sur des insecticides, en conjonction avec des vaccins et un moyen de lutte antivectorielle non insecticide ; p. ex. réduction de la source, gestion de l’environnement bâti et </a:t>
            </a:r>
            <a:r>
              <a:rPr lang="fr-FR" sz="1400" b="0" i="1" dirty="0" err="1">
                <a:solidFill>
                  <a:prstClr val="black"/>
                </a:solidFill>
                <a:latin typeface="Arial"/>
                <a:cs typeface="Arial"/>
              </a:rPr>
              <a:t>Wolbachia</a:t>
            </a:r>
            <a:r>
              <a:rPr lang="fr-FR" sz="1400" b="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lang="fr-FR" sz="14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155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2001B-445F-4C1F-8D9D-4EBC2EE3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8199201" cy="497732"/>
          </a:xfrm>
        </p:spPr>
        <p:txBody>
          <a:bodyPr/>
          <a:lstStyle/>
          <a:p>
            <a:r>
              <a:rPr lang="fr-FR" sz="210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Prévention et contrôle de la dengue pendant la pandémie de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176F2-736B-4D9D-A4E8-50310B109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5122"/>
            <a:ext cx="8443001" cy="418775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fr-FR" sz="2000" b="1"/>
              <a:t>Implication de la communauté :</a:t>
            </a:r>
            <a:r>
              <a:rPr lang="fr-FR" sz="2000"/>
              <a:t> </a:t>
            </a:r>
          </a:p>
          <a:p>
            <a:r>
              <a:rPr lang="fr-FR" sz="2000"/>
              <a:t>Mobiliser le soutien de la communauté aux fins de prévention du Covid-19 et de la dengue (</a:t>
            </a:r>
            <a:r>
              <a:rPr lang="fr-FR" sz="2000" u="sng"/>
              <a:t>veiller au respect des mesures de distanciation sociale</a:t>
            </a:r>
            <a:r>
              <a:rPr lang="fr-FR" sz="2000"/>
              <a:t> introduites contre le Covid-19). </a:t>
            </a:r>
          </a:p>
          <a:p>
            <a:pPr lvl="0"/>
            <a:r>
              <a:rPr lang="fr-FR" sz="2000"/>
              <a:t>Supports simples d’information, d’éducation et de communication à travers les médias (y compris les réseaux sociaux) pour les deux maladies dans la mesure du possible.</a:t>
            </a:r>
          </a:p>
          <a:p>
            <a:pPr lvl="0"/>
            <a:r>
              <a:rPr lang="fr-FR" sz="2000"/>
              <a:t>Les ménages doivent être incités à éliminer les gîtes larvaires des moustiques, conformément aux </a:t>
            </a:r>
            <a:r>
              <a:rPr lang="fr-FR" sz="2000" u="sng"/>
              <a:t>mesures d’hygiène des mains et de distanciation sociale</a:t>
            </a:r>
            <a:r>
              <a:rPr lang="fr-FR" sz="2000"/>
              <a:t>.</a:t>
            </a:r>
          </a:p>
          <a:p>
            <a:pPr lvl="0"/>
            <a:r>
              <a:rPr lang="fr-FR" sz="2000"/>
              <a:t>Dans les zones où les cours ont repris au sein des écoles et des lycées, il convient d’organiser </a:t>
            </a:r>
            <a:r>
              <a:rPr lang="fr-FR" sz="2000" u="sng"/>
              <a:t>des séances de sensibilisation</a:t>
            </a:r>
            <a:r>
              <a:rPr lang="fr-FR" sz="2000"/>
              <a:t> dédiées au Covid-19 et à la dengue.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524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340768"/>
            <a:ext cx="86868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28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Répartition et charge indéterminées</a:t>
            </a:r>
          </a:p>
          <a:p>
            <a:pPr algn="l"/>
            <a:endParaRPr lang="pt-BR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28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Alors que le paludisme recule, la dengue, le chikungunya et le virus Zika progressent</a:t>
            </a:r>
          </a:p>
          <a:p>
            <a:pPr algn="l"/>
            <a:endParaRPr lang="pt-BR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28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des changements environnementaux</a:t>
            </a:r>
          </a:p>
          <a:p>
            <a:pPr algn="l"/>
            <a:endParaRPr lang="pt-BR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28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Propagation silencieuse et reproduction mystérieuse du vecteur</a:t>
            </a:r>
          </a:p>
          <a:p>
            <a:pPr algn="l"/>
            <a:r>
              <a:rPr lang="fr-FR" sz="28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 vecteurs transmettent plus de quatre maladies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44451"/>
            <a:ext cx="9144000" cy="86427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9pPr>
          </a:lstStyle>
          <a:p>
            <a:endParaRPr lang="en-GB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-1015" y="408102"/>
            <a:ext cx="9144000" cy="33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FF"/>
                </a:solidFill>
                <a:latin typeface="Calibri" pitchFamily="34" charset="0"/>
              </a:defRPr>
            </a:lvl9pPr>
          </a:lstStyle>
          <a:p>
            <a:br>
              <a:rPr lang="fr-FR"/>
            </a:br>
            <a:r>
              <a:rPr lang="fr-FR">
                <a:solidFill>
                  <a:srgbClr val="FF0000"/>
                </a:solidFill>
              </a:rPr>
              <a:t>La dengue, maladie du XXI</a:t>
            </a:r>
            <a:r>
              <a:rPr lang="fr-FR" baseline="30000">
                <a:solidFill>
                  <a:srgbClr val="FF0000"/>
                </a:solidFill>
              </a:rPr>
              <a:t>e</a:t>
            </a:r>
            <a:r>
              <a:rPr lang="fr-FR">
                <a:solidFill>
                  <a:srgbClr val="FF0000"/>
                </a:solidFill>
              </a:rPr>
              <a:t> siècle</a:t>
            </a:r>
          </a:p>
        </p:txBody>
      </p:sp>
    </p:spTree>
    <p:extLst>
      <p:ext uri="{BB962C8B-B14F-4D97-AF65-F5344CB8AC3E}">
        <p14:creationId xmlns:p14="http://schemas.microsoft.com/office/powerpoint/2010/main" val="263121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332237" y="-28832"/>
            <a:ext cx="8494560" cy="35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fr-FR" dirty="0">
                <a:latin typeface="Arial" pitchFamily="34" charset="0"/>
              </a:rPr>
              <a:t>Risque d’infection par le virus de la dengue à l’échelle mondiale en 2012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35997" y="5881236"/>
            <a:ext cx="8087040" cy="16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fr-FR" sz="1100" dirty="0">
                <a:latin typeface="Arial" pitchFamily="34" charset="0"/>
              </a:rPr>
              <a:t>Simmons C. P </a:t>
            </a:r>
            <a:r>
              <a:rPr lang="fr-FR" sz="1100" i="1" dirty="0">
                <a:latin typeface="Arial" pitchFamily="34" charset="0"/>
              </a:rPr>
              <a:t>et al.</a:t>
            </a:r>
            <a:r>
              <a:rPr lang="fr-FR" sz="1100" dirty="0">
                <a:latin typeface="Arial" pitchFamily="34" charset="0"/>
              </a:rPr>
              <a:t>, N </a:t>
            </a:r>
            <a:r>
              <a:rPr lang="fr-FR" sz="1100" dirty="0" err="1">
                <a:latin typeface="Arial" pitchFamily="34" charset="0"/>
              </a:rPr>
              <a:t>Engl</a:t>
            </a:r>
            <a:r>
              <a:rPr lang="fr-FR" sz="1100" dirty="0">
                <a:latin typeface="Arial" pitchFamily="34" charset="0"/>
              </a:rPr>
              <a:t> J Med 2012 ; 366:1423-1432.</a:t>
            </a:r>
          </a:p>
        </p:txBody>
      </p:sp>
      <p:pic>
        <p:nvPicPr>
          <p:cNvPr id="4101" name="Picture 5" descr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99" y="739881"/>
            <a:ext cx="8552160" cy="490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46633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95"/>
            <a:ext cx="3497580" cy="661961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>
                <a:latin typeface="+mn-lt"/>
              </a:rPr>
              <a:t>Lignes directrices de l’OMS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7051" y="2365953"/>
            <a:ext cx="3985018" cy="3263504"/>
          </a:xfrm>
        </p:spPr>
        <p:txBody>
          <a:bodyPr>
            <a:normAutofit lnSpcReduction="10000"/>
          </a:bodyPr>
          <a:lstStyle/>
          <a:p>
            <a:r>
              <a:rPr lang="fr-FR" sz="2400"/>
              <a:t>En cours de révision pour chaque chapitre</a:t>
            </a:r>
          </a:p>
          <a:p>
            <a:r>
              <a:rPr lang="fr-FR" sz="2400"/>
              <a:t>Applicables à d’autres arbovirus</a:t>
            </a:r>
          </a:p>
          <a:p>
            <a:r>
              <a:rPr lang="fr-FR" sz="2400"/>
              <a:t>Normes et standards (révision par le Comité d’examen des lignes directrices)</a:t>
            </a:r>
          </a:p>
          <a:p>
            <a:endParaRPr lang="en-US" sz="2400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4142" y="1628181"/>
            <a:ext cx="2408873" cy="41846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73E0C0-B51E-486F-BEEA-00DB8602CFBD}"/>
              </a:ext>
            </a:extLst>
          </p:cNvPr>
          <p:cNvSpPr/>
          <p:nvPr/>
        </p:nvSpPr>
        <p:spPr>
          <a:xfrm>
            <a:off x="685800" y="14478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/>
              <a:t>https://www.who.int/publications/i/item/9789241547871</a:t>
            </a:r>
          </a:p>
        </p:txBody>
      </p:sp>
    </p:spTree>
    <p:extLst>
      <p:ext uri="{BB962C8B-B14F-4D97-AF65-F5344CB8AC3E}">
        <p14:creationId xmlns:p14="http://schemas.microsoft.com/office/powerpoint/2010/main" val="644468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Exercice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71600"/>
            <a:ext cx="8523287" cy="4479925"/>
          </a:xfrm>
        </p:spPr>
        <p:txBody>
          <a:bodyPr/>
          <a:lstStyle/>
          <a:p>
            <a:pPr marL="0" indent="0">
              <a:buNone/>
            </a:pPr>
            <a:r>
              <a:rPr lang="fr-FR"/>
              <a:t>Un grave tremblement de terre a frappé la province occidentale des îles Salomon en 2015. De nombreuses maisons ont été endommagées et la population a été installée dans des camps sur un terrain de football. Des cas de dengue ont été signalés/sont très répandus sur ces îles.</a:t>
            </a:r>
          </a:p>
          <a:p>
            <a:pPr marL="0" indent="0">
              <a:buNone/>
            </a:pPr>
            <a:r>
              <a:rPr lang="fr-FR"/>
              <a:t>Quels sont les principaux défis sanitaires ?</a:t>
            </a:r>
          </a:p>
          <a:p>
            <a:pPr marL="0" indent="0">
              <a:buNone/>
            </a:pPr>
            <a:r>
              <a:rPr lang="fr-FR"/>
              <a:t>Quand anticiper les flambées de maladies vectorielles ?</a:t>
            </a:r>
          </a:p>
          <a:p>
            <a:pPr marL="0" indent="0">
              <a:buNone/>
            </a:pPr>
            <a:r>
              <a:rPr lang="fr-FR"/>
              <a:t>Quelles mesures de lutte doivent être mises en place ?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158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2"/>
                </a:solidFill>
              </a:rPr>
              <a:t>La dengue : introduction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238250"/>
            <a:ext cx="8763000" cy="5105400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La dengue est une infection virale transmise par des moustiques, spécifiquement par les femelles des espèces </a:t>
            </a:r>
            <a:r>
              <a:rPr lang="fr-FR" i="1" dirty="0"/>
              <a:t>Aedes </a:t>
            </a:r>
            <a:r>
              <a:rPr lang="fr-FR" i="1" dirty="0" err="1"/>
              <a:t>aegypti</a:t>
            </a:r>
            <a:r>
              <a:rPr lang="fr-FR" dirty="0"/>
              <a:t> et </a:t>
            </a:r>
            <a:r>
              <a:rPr lang="fr-FR" i="1" dirty="0" err="1"/>
              <a:t>Ae</a:t>
            </a:r>
            <a:r>
              <a:rPr lang="fr-FR" i="1" dirty="0"/>
              <a:t>. </a:t>
            </a:r>
            <a:r>
              <a:rPr lang="fr-FR" i="1" dirty="0" err="1"/>
              <a:t>albopictus</a:t>
            </a:r>
            <a:endParaRPr lang="fr-FR" i="1" dirty="0"/>
          </a:p>
          <a:p>
            <a:r>
              <a:rPr lang="fr-FR" dirty="0"/>
              <a:t>La dengue est présente dans toutes les régions tropicales et subtropicales du globe, principalement dans les zones urbaines et semi-urbaines. On estime à plus de 400 millions le nombre de formes précoces, pour un total de quatre milliards de personnes vivant dans des zones à risque</a:t>
            </a:r>
          </a:p>
          <a:p>
            <a:r>
              <a:rPr lang="fr-FR" dirty="0"/>
              <a:t>Quatre sérotypes différents du virus de la dengue peuvent provoquer l’infection </a:t>
            </a:r>
          </a:p>
          <a:p>
            <a:pPr lvl="1"/>
            <a:r>
              <a:rPr lang="fr-FR" sz="1800" dirty="0"/>
              <a:t>Un malade qui se remet de l’infection bénéficie d’une immunité à vie contre elle, tandis que l’immunité croisée contre les autres sérotypes est partielle et provisoire </a:t>
            </a:r>
          </a:p>
          <a:p>
            <a:pPr lvl="1"/>
            <a:r>
              <a:rPr lang="fr-FR" sz="1800" dirty="0"/>
              <a:t>Les infections consécutives par d’autres sérotypes augmentent le risque de développer une forme grave</a:t>
            </a:r>
          </a:p>
        </p:txBody>
      </p:sp>
    </p:spTree>
    <p:extLst>
      <p:ext uri="{BB962C8B-B14F-4D97-AF65-F5344CB8AC3E}">
        <p14:creationId xmlns:p14="http://schemas.microsoft.com/office/powerpoint/2010/main" val="995519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2"/>
                </a:solidFill>
              </a:rPr>
              <a:t>La dengue : introduction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0060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L’infection provoque généralement une maladie semblable à la grippe, mais elle évolue parfois vers une forme potentiellement mortelle appelée la </a:t>
            </a:r>
            <a:r>
              <a:rPr lang="fr-FR" b="1" dirty="0"/>
              <a:t>dengue sévère </a:t>
            </a:r>
          </a:p>
          <a:p>
            <a:r>
              <a:rPr lang="fr-FR" b="1" dirty="0"/>
              <a:t>Plus de 80% des cas sont asymptomatiques </a:t>
            </a:r>
          </a:p>
          <a:p>
            <a:r>
              <a:rPr lang="fr-FR" dirty="0"/>
              <a:t>Il n’existe pas de traitement spécifique de la dengue ni de la dengue sévère, mais un diagnostic précoce et l’accès aux soins médicaux appropriés réduisent le taux de mortalité de 20% à moins de 1%</a:t>
            </a:r>
          </a:p>
          <a:p>
            <a:r>
              <a:rPr lang="fr-FR" dirty="0"/>
              <a:t>Le contrôle de la santé publique dépend largement de la lutte antivectorielle</a:t>
            </a:r>
          </a:p>
        </p:txBody>
      </p:sp>
    </p:spTree>
    <p:extLst>
      <p:ext uri="{BB962C8B-B14F-4D97-AF65-F5344CB8AC3E}">
        <p14:creationId xmlns:p14="http://schemas.microsoft.com/office/powerpoint/2010/main" val="3789850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3F6036D-A95E-4FBA-9601-97B72A417E6D}"/>
              </a:ext>
            </a:extLst>
          </p:cNvPr>
          <p:cNvGraphicFramePr>
            <a:graphicFrameLocks/>
          </p:cNvGraphicFramePr>
          <p:nvPr/>
        </p:nvGraphicFramePr>
        <p:xfrm>
          <a:off x="487279" y="971550"/>
          <a:ext cx="8488280" cy="4415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35536111"/>
      </p:ext>
    </p:extLst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FE966E1-E969-4CFE-AFA7-B1D36D5BC8FF}"/>
              </a:ext>
            </a:extLst>
          </p:cNvPr>
          <p:cNvGraphicFramePr>
            <a:graphicFrameLocks noGrp="1"/>
          </p:cNvGraphicFramePr>
          <p:nvPr/>
        </p:nvGraphicFramePr>
        <p:xfrm>
          <a:off x="461125" y="1052862"/>
          <a:ext cx="7946357" cy="4550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0687837"/>
      </p:ext>
    </p:extLst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1761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684669"/>
              </p:ext>
            </p:extLst>
          </p:nvPr>
        </p:nvGraphicFramePr>
        <p:xfrm>
          <a:off x="1385815" y="1712743"/>
          <a:ext cx="6713154" cy="3438183"/>
        </p:xfrm>
        <a:graphic>
          <a:graphicData uri="http://schemas.openxmlformats.org/drawingml/2006/table">
            <a:tbl>
              <a:tblPr/>
              <a:tblGrid>
                <a:gridCol w="2195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33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8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Paludisme </a:t>
                      </a:r>
                      <a:r>
                        <a:rPr kumimoji="0" lang="fr-FR" sz="13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Dengue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OMS                RECENT</a:t>
                      </a:r>
                      <a:r>
                        <a:rPr kumimoji="0" lang="fr-FR" sz="13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5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Population à risque </a:t>
                      </a: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3,2 milliards</a:t>
                      </a: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2,5 milliards</a:t>
                      </a: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3,9 milliards</a:t>
                      </a: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7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Pays endémiques </a:t>
                      </a: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87 </a:t>
                      </a: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 100</a:t>
                      </a: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129</a:t>
                      </a: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Infections/an </a:t>
                      </a: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229 millions</a:t>
                      </a: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50-100 millions</a:t>
                      </a: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390 millions</a:t>
                      </a: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95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 sévères  </a:t>
                      </a: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 millions ?</a:t>
                      </a: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2,1 millions</a:t>
                      </a: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2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Décès/an </a:t>
                      </a: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409 000</a:t>
                      </a: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20 000</a:t>
                      </a:r>
                    </a:p>
                  </a:txBody>
                  <a:tcPr marL="66891" marR="66891" marT="35475" marB="354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40 000</a:t>
                      </a:r>
                    </a:p>
                  </a:txBody>
                  <a:tcPr marL="66891" marR="66891" marT="35475" marB="354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6896" name="Title 1"/>
          <p:cNvSpPr>
            <a:spLocks noGrp="1"/>
          </p:cNvSpPr>
          <p:nvPr>
            <p:ph type="ctrTitle" idx="4294967295"/>
          </p:nvPr>
        </p:nvSpPr>
        <p:spPr>
          <a:xfrm>
            <a:off x="1763835" y="5168096"/>
            <a:ext cx="4628907" cy="47503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sz="1050" dirty="0">
                <a:solidFill>
                  <a:srgbClr val="FF0000"/>
                </a:solidFill>
              </a:rPr>
              <a:t>1) </a:t>
            </a:r>
            <a:r>
              <a:rPr lang="fr-FR" sz="1050" i="1" dirty="0">
                <a:solidFill>
                  <a:srgbClr val="FF0000"/>
                </a:solidFill>
              </a:rPr>
              <a:t>Rapport 2020 sur le paludisme dans le monde</a:t>
            </a:r>
            <a:r>
              <a:rPr lang="fr-FR" sz="1050" dirty="0">
                <a:solidFill>
                  <a:srgbClr val="FF0000"/>
                </a:solidFill>
              </a:rPr>
              <a:t>.</a:t>
            </a:r>
            <a:br>
              <a:rPr lang="fr-FR" sz="1050" dirty="0">
                <a:solidFill>
                  <a:srgbClr val="FF0000"/>
                </a:solidFill>
              </a:rPr>
            </a:br>
            <a:r>
              <a:rPr lang="fr-FR" sz="1050" dirty="0">
                <a:solidFill>
                  <a:srgbClr val="FF0000"/>
                </a:solidFill>
              </a:rPr>
              <a:t>2) http://www.pdvi.org/about_dengue/GBD.asp, et Brady </a:t>
            </a:r>
            <a:r>
              <a:rPr lang="fr-FR" sz="1050" i="1" dirty="0">
                <a:solidFill>
                  <a:srgbClr val="FF0000"/>
                </a:solidFill>
              </a:rPr>
              <a:t>et al.</a:t>
            </a:r>
            <a:r>
              <a:rPr lang="fr-FR" sz="1050" dirty="0">
                <a:solidFill>
                  <a:srgbClr val="FF0000"/>
                </a:solidFill>
              </a:rPr>
              <a:t>, </a:t>
            </a:r>
            <a:r>
              <a:rPr lang="fr-FR" sz="1050" dirty="0" err="1">
                <a:solidFill>
                  <a:srgbClr val="FF0000"/>
                </a:solidFill>
              </a:rPr>
              <a:t>PLoS</a:t>
            </a:r>
            <a:r>
              <a:rPr lang="fr-FR" sz="1050" dirty="0">
                <a:solidFill>
                  <a:srgbClr val="FF0000"/>
                </a:solidFill>
              </a:rPr>
              <a:t> </a:t>
            </a:r>
            <a:r>
              <a:rPr lang="fr-FR" sz="1050" dirty="0" err="1">
                <a:solidFill>
                  <a:srgbClr val="FF0000"/>
                </a:solidFill>
              </a:rPr>
              <a:t>Negl</a:t>
            </a:r>
            <a:r>
              <a:rPr lang="fr-FR" sz="1050" dirty="0">
                <a:solidFill>
                  <a:srgbClr val="FF0000"/>
                </a:solidFill>
              </a:rPr>
              <a:t> Trop Dis 2012 ; 6: e1760.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4876800" y="2972261"/>
            <a:ext cx="1" cy="55322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7315200" y="2948961"/>
            <a:ext cx="2382" cy="55322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825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986880" y="764704"/>
            <a:ext cx="7128792" cy="64807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: réduire la charge de la dengue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1024771" y="1412776"/>
            <a:ext cx="7128792" cy="122413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14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Objectifs 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fr-FR" sz="14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Réduire la mortalité de la dengue à ZÉRO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fr-FR" sz="14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Réduire la morbidité de la dengue d’au moins 25% d’ici à 2030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ja-JP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ja-JP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フローチャート : 磁気ディスク 5"/>
          <p:cNvSpPr/>
          <p:nvPr/>
        </p:nvSpPr>
        <p:spPr>
          <a:xfrm>
            <a:off x="817943" y="2646505"/>
            <a:ext cx="1517018" cy="1944215"/>
          </a:xfrm>
          <a:prstGeom prst="flowChartMagneticDis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ja-JP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Élément technique 1 : diagnostic et prise en charge des cas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フローチャート : 磁気ディスク 7"/>
          <p:cNvSpPr/>
          <p:nvPr/>
        </p:nvSpPr>
        <p:spPr>
          <a:xfrm>
            <a:off x="2483768" y="2682508"/>
            <a:ext cx="1440160" cy="1872207"/>
          </a:xfrm>
          <a:prstGeom prst="flowChartMagneticDis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Élément technique 2 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surveillance intégrée et préparation aux flambées</a:t>
            </a:r>
          </a:p>
        </p:txBody>
      </p:sp>
      <p:sp>
        <p:nvSpPr>
          <p:cNvPr id="9" name="フローチャート : 磁気ディスク 8"/>
          <p:cNvSpPr/>
          <p:nvPr/>
        </p:nvSpPr>
        <p:spPr>
          <a:xfrm>
            <a:off x="4067944" y="2707838"/>
            <a:ext cx="1296144" cy="1872207"/>
          </a:xfrm>
          <a:prstGeom prst="flowChartMagneticDis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12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Élément technique 3 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12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lutte antivectorielle durable </a:t>
            </a:r>
          </a:p>
        </p:txBody>
      </p:sp>
      <p:sp>
        <p:nvSpPr>
          <p:cNvPr id="10" name="フローチャート : 磁気ディスク 9"/>
          <p:cNvSpPr/>
          <p:nvPr/>
        </p:nvSpPr>
        <p:spPr>
          <a:xfrm>
            <a:off x="5508102" y="2725354"/>
            <a:ext cx="1224137" cy="1872207"/>
          </a:xfrm>
          <a:prstGeom prst="flowChartMagneticDis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Élément technique 4 : introduction de </a:t>
            </a:r>
            <a:r>
              <a:rPr kumimoji="0" lang="fr-FR" sz="11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futurs vaccins</a:t>
            </a:r>
          </a:p>
        </p:txBody>
      </p:sp>
      <p:sp>
        <p:nvSpPr>
          <p:cNvPr id="11" name="フローチャート : 磁気ディスク 10"/>
          <p:cNvSpPr/>
          <p:nvPr/>
        </p:nvSpPr>
        <p:spPr>
          <a:xfrm>
            <a:off x="6792342" y="2693770"/>
            <a:ext cx="1440161" cy="1872207"/>
          </a:xfrm>
          <a:prstGeom prst="flowChartMagneticDis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12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Élément technique 5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12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recherche fondamentale </a:t>
            </a:r>
            <a:r>
              <a:rPr kumimoji="0" lang="fr-FR" sz="12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opérationnelle </a:t>
            </a:r>
            <a:r>
              <a:rPr kumimoji="1" lang="fr-FR" sz="12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et pratique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1043608" y="4590720"/>
            <a:ext cx="7128792" cy="18626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12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Facteurs déterminants pour une mise en œuvre efficace de la stratégie mondiale :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fr-FR" sz="12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action de plaidoyer et mobilisation de ressources ;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fr-FR" sz="12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partenariat, coordination et collaboration ;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fr-FR" sz="12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communication pour infléchir les comportements</a:t>
            </a:r>
            <a:r>
              <a:rPr kumimoji="0" lang="fr-FR" sz="12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;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fr-FR" sz="12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renforcement des capacités ; et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fr-FR" sz="12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surveillance et évaluation.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66206" y="332656"/>
            <a:ext cx="72703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18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SimSun" pitchFamily="2" charset="-122"/>
                <a:cs typeface="Times New Roman" pitchFamily="18" charset="0"/>
              </a:rPr>
              <a:t>ÉBAUCHE  Stratégie mondiale de prévention et de lutte contre la dengue (2021-2030)</a:t>
            </a:r>
          </a:p>
        </p:txBody>
      </p:sp>
    </p:spTree>
    <p:extLst>
      <p:ext uri="{BB962C8B-B14F-4D97-AF65-F5344CB8AC3E}">
        <p14:creationId xmlns:p14="http://schemas.microsoft.com/office/powerpoint/2010/main" val="3991494544"/>
      </p:ext>
    </p:extLst>
  </p:cSld>
  <p:clrMapOvr>
    <a:masterClrMapping/>
  </p:clrMapOvr>
  <p:transition>
    <p:wipe dir="d"/>
  </p:transition>
</p:sld>
</file>

<file path=ppt/theme/theme1.xml><?xml version="1.0" encoding="utf-8"?>
<a:theme xmlns:a="http://schemas.openxmlformats.org/drawingml/2006/main" name="VisID">
  <a:themeElements>
    <a:clrScheme name="VisID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VisID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VisI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I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I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I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I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I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">
  <a:themeElements>
    <a:clrScheme name="blank 3">
      <a:dk1>
        <a:srgbClr val="000066"/>
      </a:dk1>
      <a:lt1>
        <a:srgbClr val="FFFFFF"/>
      </a:lt1>
      <a:dk2>
        <a:srgbClr val="000066"/>
      </a:dk2>
      <a:lt2>
        <a:srgbClr val="9999FF"/>
      </a:lt2>
      <a:accent1>
        <a:srgbClr val="FFCC00"/>
      </a:accent1>
      <a:accent2>
        <a:srgbClr val="0000CC"/>
      </a:accent2>
      <a:accent3>
        <a:srgbClr val="FFFFFF"/>
      </a:accent3>
      <a:accent4>
        <a:srgbClr val="000056"/>
      </a:accent4>
      <a:accent5>
        <a:srgbClr val="FFE2AA"/>
      </a:accent5>
      <a:accent6>
        <a:srgbClr val="0000B9"/>
      </a:accent6>
      <a:hlink>
        <a:srgbClr val="6699FF"/>
      </a:hlink>
      <a:folHlink>
        <a:srgbClr val="99FF99"/>
      </a:folHlink>
    </a:clrScheme>
    <a:fontScheme name="blank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1">
        <a:dk1>
          <a:srgbClr val="000066"/>
        </a:dk1>
        <a:lt1>
          <a:srgbClr val="FFFFFF"/>
        </a:lt1>
        <a:dk2>
          <a:srgbClr val="000066"/>
        </a:dk2>
        <a:lt2>
          <a:srgbClr val="9999FF"/>
        </a:lt2>
        <a:accent1>
          <a:srgbClr val="FFCC00"/>
        </a:accent1>
        <a:accent2>
          <a:srgbClr val="6699FF"/>
        </a:accent2>
        <a:accent3>
          <a:srgbClr val="FFFFFF"/>
        </a:accent3>
        <a:accent4>
          <a:srgbClr val="000056"/>
        </a:accent4>
        <a:accent5>
          <a:srgbClr val="FFE2AA"/>
        </a:accent5>
        <a:accent6>
          <a:srgbClr val="5C8AE7"/>
        </a:accent6>
        <a:hlink>
          <a:srgbClr val="99FF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66"/>
        </a:dk1>
        <a:lt1>
          <a:srgbClr val="FFFFFF"/>
        </a:lt1>
        <a:dk2>
          <a:srgbClr val="000066"/>
        </a:dk2>
        <a:lt2>
          <a:srgbClr val="9999FF"/>
        </a:lt2>
        <a:accent1>
          <a:srgbClr val="FFCC00"/>
        </a:accent1>
        <a:accent2>
          <a:srgbClr val="6699FF"/>
        </a:accent2>
        <a:accent3>
          <a:srgbClr val="FFFFFF"/>
        </a:accent3>
        <a:accent4>
          <a:srgbClr val="000056"/>
        </a:accent4>
        <a:accent5>
          <a:srgbClr val="FFE2AA"/>
        </a:accent5>
        <a:accent6>
          <a:srgbClr val="5C8AE7"/>
        </a:accent6>
        <a:hlink>
          <a:srgbClr val="3366CC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66"/>
        </a:dk1>
        <a:lt1>
          <a:srgbClr val="FFFFFF"/>
        </a:lt1>
        <a:dk2>
          <a:srgbClr val="000066"/>
        </a:dk2>
        <a:lt2>
          <a:srgbClr val="9999FF"/>
        </a:lt2>
        <a:accent1>
          <a:srgbClr val="FFCC00"/>
        </a:accent1>
        <a:accent2>
          <a:srgbClr val="0000CC"/>
        </a:accent2>
        <a:accent3>
          <a:srgbClr val="FFFFFF"/>
        </a:accent3>
        <a:accent4>
          <a:srgbClr val="000056"/>
        </a:accent4>
        <a:accent5>
          <a:srgbClr val="FFE2AA"/>
        </a:accent5>
        <a:accent6>
          <a:srgbClr val="0000B9"/>
        </a:accent6>
        <a:hlink>
          <a:srgbClr val="6699F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blank 1">
      <a:dk1>
        <a:srgbClr val="000066"/>
      </a:dk1>
      <a:lt1>
        <a:srgbClr val="FFFFFF"/>
      </a:lt1>
      <a:dk2>
        <a:srgbClr val="000066"/>
      </a:dk2>
      <a:lt2>
        <a:srgbClr val="9999FF"/>
      </a:lt2>
      <a:accent1>
        <a:srgbClr val="FFCC00"/>
      </a:accent1>
      <a:accent2>
        <a:srgbClr val="6699FF"/>
      </a:accent2>
      <a:accent3>
        <a:srgbClr val="FFFFFF"/>
      </a:accent3>
      <a:accent4>
        <a:srgbClr val="000056"/>
      </a:accent4>
      <a:accent5>
        <a:srgbClr val="FFE2AA"/>
      </a:accent5>
      <a:accent6>
        <a:srgbClr val="5C8AE7"/>
      </a:accent6>
      <a:hlink>
        <a:srgbClr val="99FF99"/>
      </a:hlink>
      <a:folHlink>
        <a:srgbClr val="003399"/>
      </a:folHlink>
    </a:clrScheme>
    <a:fontScheme name="blank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1">
        <a:dk1>
          <a:srgbClr val="000066"/>
        </a:dk1>
        <a:lt1>
          <a:srgbClr val="FFFFFF"/>
        </a:lt1>
        <a:dk2>
          <a:srgbClr val="000066"/>
        </a:dk2>
        <a:lt2>
          <a:srgbClr val="9999FF"/>
        </a:lt2>
        <a:accent1>
          <a:srgbClr val="FFCC00"/>
        </a:accent1>
        <a:accent2>
          <a:srgbClr val="6699FF"/>
        </a:accent2>
        <a:accent3>
          <a:srgbClr val="FFFFFF"/>
        </a:accent3>
        <a:accent4>
          <a:srgbClr val="000056"/>
        </a:accent4>
        <a:accent5>
          <a:srgbClr val="FFE2AA"/>
        </a:accent5>
        <a:accent6>
          <a:srgbClr val="5C8AE7"/>
        </a:accent6>
        <a:hlink>
          <a:srgbClr val="99FF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66"/>
        </a:dk1>
        <a:lt1>
          <a:srgbClr val="FFFFFF"/>
        </a:lt1>
        <a:dk2>
          <a:srgbClr val="000066"/>
        </a:dk2>
        <a:lt2>
          <a:srgbClr val="9999FF"/>
        </a:lt2>
        <a:accent1>
          <a:srgbClr val="FFCC00"/>
        </a:accent1>
        <a:accent2>
          <a:srgbClr val="6699FF"/>
        </a:accent2>
        <a:accent3>
          <a:srgbClr val="FFFFFF"/>
        </a:accent3>
        <a:accent4>
          <a:srgbClr val="000056"/>
        </a:accent4>
        <a:accent5>
          <a:srgbClr val="FFE2AA"/>
        </a:accent5>
        <a:accent6>
          <a:srgbClr val="5C8AE7"/>
        </a:accent6>
        <a:hlink>
          <a:srgbClr val="3366CC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66"/>
        </a:dk1>
        <a:lt1>
          <a:srgbClr val="FFFFFF"/>
        </a:lt1>
        <a:dk2>
          <a:srgbClr val="000066"/>
        </a:dk2>
        <a:lt2>
          <a:srgbClr val="9999FF"/>
        </a:lt2>
        <a:accent1>
          <a:srgbClr val="FFCC00"/>
        </a:accent1>
        <a:accent2>
          <a:srgbClr val="0000CC"/>
        </a:accent2>
        <a:accent3>
          <a:srgbClr val="FFFFFF"/>
        </a:accent3>
        <a:accent4>
          <a:srgbClr val="000056"/>
        </a:accent4>
        <a:accent5>
          <a:srgbClr val="FFE2AA"/>
        </a:accent5>
        <a:accent6>
          <a:srgbClr val="0000B9"/>
        </a:accent6>
        <a:hlink>
          <a:srgbClr val="6699F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">
  <a:themeElements>
    <a:clrScheme name="blank 3">
      <a:dk1>
        <a:srgbClr val="000066"/>
      </a:dk1>
      <a:lt1>
        <a:srgbClr val="FFFFFF"/>
      </a:lt1>
      <a:dk2>
        <a:srgbClr val="000066"/>
      </a:dk2>
      <a:lt2>
        <a:srgbClr val="9999FF"/>
      </a:lt2>
      <a:accent1>
        <a:srgbClr val="FFCC00"/>
      </a:accent1>
      <a:accent2>
        <a:srgbClr val="0000CC"/>
      </a:accent2>
      <a:accent3>
        <a:srgbClr val="FFFFFF"/>
      </a:accent3>
      <a:accent4>
        <a:srgbClr val="000056"/>
      </a:accent4>
      <a:accent5>
        <a:srgbClr val="FFE2AA"/>
      </a:accent5>
      <a:accent6>
        <a:srgbClr val="0000B9"/>
      </a:accent6>
      <a:hlink>
        <a:srgbClr val="6699FF"/>
      </a:hlink>
      <a:folHlink>
        <a:srgbClr val="99FF99"/>
      </a:folHlink>
    </a:clrScheme>
    <a:fontScheme name="blank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1">
        <a:dk1>
          <a:srgbClr val="000066"/>
        </a:dk1>
        <a:lt1>
          <a:srgbClr val="FFFFFF"/>
        </a:lt1>
        <a:dk2>
          <a:srgbClr val="000066"/>
        </a:dk2>
        <a:lt2>
          <a:srgbClr val="9999FF"/>
        </a:lt2>
        <a:accent1>
          <a:srgbClr val="FFCC00"/>
        </a:accent1>
        <a:accent2>
          <a:srgbClr val="6699FF"/>
        </a:accent2>
        <a:accent3>
          <a:srgbClr val="FFFFFF"/>
        </a:accent3>
        <a:accent4>
          <a:srgbClr val="000056"/>
        </a:accent4>
        <a:accent5>
          <a:srgbClr val="FFE2AA"/>
        </a:accent5>
        <a:accent6>
          <a:srgbClr val="5C8AE7"/>
        </a:accent6>
        <a:hlink>
          <a:srgbClr val="99FF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66"/>
        </a:dk1>
        <a:lt1>
          <a:srgbClr val="FFFFFF"/>
        </a:lt1>
        <a:dk2>
          <a:srgbClr val="000066"/>
        </a:dk2>
        <a:lt2>
          <a:srgbClr val="9999FF"/>
        </a:lt2>
        <a:accent1>
          <a:srgbClr val="FFCC00"/>
        </a:accent1>
        <a:accent2>
          <a:srgbClr val="6699FF"/>
        </a:accent2>
        <a:accent3>
          <a:srgbClr val="FFFFFF"/>
        </a:accent3>
        <a:accent4>
          <a:srgbClr val="000056"/>
        </a:accent4>
        <a:accent5>
          <a:srgbClr val="FFE2AA"/>
        </a:accent5>
        <a:accent6>
          <a:srgbClr val="5C8AE7"/>
        </a:accent6>
        <a:hlink>
          <a:srgbClr val="3366CC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66"/>
        </a:dk1>
        <a:lt1>
          <a:srgbClr val="FFFFFF"/>
        </a:lt1>
        <a:dk2>
          <a:srgbClr val="000066"/>
        </a:dk2>
        <a:lt2>
          <a:srgbClr val="9999FF"/>
        </a:lt2>
        <a:accent1>
          <a:srgbClr val="FFCC00"/>
        </a:accent1>
        <a:accent2>
          <a:srgbClr val="0000CC"/>
        </a:accent2>
        <a:accent3>
          <a:srgbClr val="FFFFFF"/>
        </a:accent3>
        <a:accent4>
          <a:srgbClr val="000056"/>
        </a:accent4>
        <a:accent5>
          <a:srgbClr val="FFE2AA"/>
        </a:accent5>
        <a:accent6>
          <a:srgbClr val="0000B9"/>
        </a:accent6>
        <a:hlink>
          <a:srgbClr val="6699F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GH_PPT_light(">
  <a:themeElements>
    <a:clrScheme name="CGH Light PPT Colors">
      <a:dk1>
        <a:srgbClr val="0039A6"/>
      </a:dk1>
      <a:lt1>
        <a:srgbClr val="FFFFFF"/>
      </a:lt1>
      <a:dk2>
        <a:srgbClr val="3077FF"/>
      </a:dk2>
      <a:lt2>
        <a:srgbClr val="4B4B4B"/>
      </a:lt2>
      <a:accent1>
        <a:srgbClr val="0039A6"/>
      </a:accent1>
      <a:accent2>
        <a:srgbClr val="AA9C8F"/>
      </a:accent2>
      <a:accent3>
        <a:srgbClr val="C59217"/>
      </a:accent3>
      <a:accent4>
        <a:srgbClr val="5B8F22"/>
      </a:accent4>
      <a:accent5>
        <a:srgbClr val="96172E"/>
      </a:accent5>
      <a:accent6>
        <a:srgbClr val="532E60"/>
      </a:accent6>
      <a:hlink>
        <a:srgbClr val="002060"/>
      </a:hlink>
      <a:folHlink>
        <a:srgbClr val="0053F2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CRC Team Document" ma:contentTypeID="0x010100F306B2604BE44180B8B82333BE64DF4E005A5CBB6C53404A16AAEA5338BA523999000A8DC57427FE8447B6BC7D6E7F551E9D" ma:contentTypeVersion="59" ma:contentTypeDescription="Upload Form" ma:contentTypeScope="" ma:versionID="af942c23399e2bbf09343e682b64174d">
  <xsd:schema xmlns:xsd="http://www.w3.org/2001/XMLSchema" xmlns:xs="http://www.w3.org/2001/XMLSchema" xmlns:p="http://schemas.microsoft.com/office/2006/metadata/properties" xmlns:ns1="http://schemas.microsoft.com/sharepoint/v3" xmlns:ns2="71402401-ee9a-4cfa-82a8-ebbd88d5d766" xmlns:ns3="a8a2af44-4b8d-404b-a8bd-4186350a523c" xmlns:ns4="775538c5-eb89-48ba-a372-0acd5d6f1291" targetNamespace="http://schemas.microsoft.com/office/2006/metadata/properties" ma:root="true" ma:fieldsID="9eefc4f65a2f985d9d7f7f4fa1d65849" ns1:_="" ns2:_="" ns3:_="" ns4:_="">
    <xsd:import namespace="http://schemas.microsoft.com/sharepoint/v3"/>
    <xsd:import namespace="71402401-ee9a-4cfa-82a8-ebbd88d5d766"/>
    <xsd:import namespace="a8a2af44-4b8d-404b-a8bd-4186350a523c"/>
    <xsd:import namespace="775538c5-eb89-48ba-a372-0acd5d6f1291"/>
    <xsd:element name="properties">
      <xsd:complexType>
        <xsd:sequence>
          <xsd:element name="documentManagement">
            <xsd:complexType>
              <xsd:all>
                <xsd:element ref="ns2:ICRCIMP_IsFocus" minOccurs="0"/>
                <xsd:element ref="ns3:IsIntranet" minOccurs="0"/>
                <xsd:element ref="ns3:Period_x0020_start" minOccurs="0"/>
                <xsd:element ref="ns3:Period_x0020_end" minOccurs="0"/>
                <xsd:element ref="ns2:ICRCIMP_IsRecord" minOccurs="0"/>
                <xsd:element ref="ns2:ICRCIMP_RMIdentifier" minOccurs="0"/>
                <xsd:element ref="ns2:ICRCIMP_RMTransfer" minOccurs="0"/>
                <xsd:element ref="ns1:AverageRating" minOccurs="0"/>
                <xsd:element ref="ns1:RatingCount" minOccurs="0"/>
                <xsd:element ref="ns3:_dlc_DocIdUrl" minOccurs="0"/>
                <xsd:element ref="ns2:ICRCIMP_RMUnitInCharge_H" minOccurs="0"/>
                <xsd:element ref="ns3:TaxCatchAll" minOccurs="0"/>
                <xsd:element ref="ns3:TaxCatchAllLabel" minOccurs="0"/>
                <xsd:element ref="ns3:_dlc_DocIdPersistId" minOccurs="0"/>
                <xsd:element ref="ns2:ICRCIMP_Keyword_H" minOccurs="0"/>
                <xsd:element ref="ns3:_dlc_DocId" minOccurs="0"/>
                <xsd:element ref="ns2:ICRCIMP_OrganizationalAccronym_H" minOccurs="0"/>
                <xsd:element ref="ns2:ICRCIMP_Country_H" minOccurs="0"/>
                <xsd:element ref="ns2:ICRCIMP_DocumentType_H" minOccurs="0"/>
                <xsd:element ref="ns2:ICRCIMP_IHT_H" minOccurs="0"/>
                <xsd:element ref="ns2:ICRCIMP_BusinessFunction_H" minOccurs="0"/>
                <xsd:element ref="ns4:pe3ed4b1638e49a0a22b56e84a30773f" minOccurs="0"/>
                <xsd:element ref="ns2:h205814a13eb4c68bb83316f6dea6ef2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6" nillable="true" ma:displayName="Rating (0-5)" ma:decimals="2" ma:description="Average value of all the ratings that have been submitted" ma:hidden="true" ma:internalName="AverageRating" ma:readOnly="false">
      <xsd:simpleType>
        <xsd:restriction base="dms:Number"/>
      </xsd:simpleType>
    </xsd:element>
    <xsd:element name="RatingCount" ma:index="17" nillable="true" ma:displayName="Number of Ratings" ma:decimals="0" ma:description="Number of ratings submitted" ma:hidden="true" ma:internalName="RatingCount" ma:readOnly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402401-ee9a-4cfa-82a8-ebbd88d5d766" elementFormDefault="qualified">
    <xsd:import namespace="http://schemas.microsoft.com/office/2006/documentManagement/types"/>
    <xsd:import namespace="http://schemas.microsoft.com/office/infopath/2007/PartnerControls"/>
    <xsd:element name="ICRCIMP_IsFocus" ma:index="5" nillable="true" ma:displayName="Is Key Document" ma:default="0" ma:internalName="ICRCIMP_IsFocus">
      <xsd:simpleType>
        <xsd:restriction base="dms:Boolean"/>
      </xsd:simpleType>
    </xsd:element>
    <xsd:element name="ICRCIMP_IsRecord" ma:index="12" nillable="true" ma:displayName="Is Record" ma:default="0" ma:internalName="ICRCIMP_IsRecord">
      <xsd:simpleType>
        <xsd:restriction base="dms:Boolean"/>
      </xsd:simpleType>
    </xsd:element>
    <xsd:element name="ICRCIMP_RMIdentifier" ma:index="13" nillable="true" ma:displayName="RM Identifier" ma:hidden="true" ma:internalName="ICRCIMP_RMIdentifier" ma:readOnly="false">
      <xsd:simpleType>
        <xsd:restriction base="dms:Text"/>
      </xsd:simpleType>
    </xsd:element>
    <xsd:element name="ICRCIMP_RMTransfer" ma:index="15" nillable="true" ma:displayName="RM Transfer" ma:format="Image" ma:hidden="true" ma:internalName="ICRCIMP_RMTransfer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CRCIMP_RMUnitInCharge_H" ma:index="25" nillable="true" ma:taxonomy="true" ma:internalName="ICRCIMP_RMUnitInCharge_H" ma:taxonomyFieldName="ICRCIMP_RMUnitInCharge" ma:displayName="RM Unit In Charge" ma:readOnly="false" ma:default="" ma:fieldId="{6e3f7d82-bb30-4acf-bd11-eef511e2f6ff}" ma:sspId="ab0fa9d1-5a5a-4c9b-9c24-b67ffc5bb60f" ma:termSetId="9e1982ce-954c-4bc3-b476-a56a519943c0" ma:anchorId="63380a77-9e03-450d-9a07-fe8456eb1d4e" ma:open="false" ma:isKeyword="false">
      <xsd:complexType>
        <xsd:sequence>
          <xsd:element ref="pc:Terms" minOccurs="0" maxOccurs="1"/>
        </xsd:sequence>
      </xsd:complexType>
    </xsd:element>
    <xsd:element name="ICRCIMP_Keyword_H" ma:index="29" nillable="true" ma:taxonomy="true" ma:internalName="ICRCIMP_Keyword_H" ma:taxonomyFieldName="ICRCIMP_Keyword" ma:displayName="Keyword" ma:readOnly="false" ma:default="" ma:fieldId="{f27af7a6-d078-4508-aeeb-bc60d2b2a9c2}" ma:taxonomyMulti="true" ma:sspId="ab0fa9d1-5a5a-4c9b-9c24-b67ffc5bb60f" ma:termSetId="9e1982ce-954c-4bc3-b476-a56a519943c0" ma:anchorId="dc16195f-09ad-42a4-9fc8-901be5812cbf" ma:open="false" ma:isKeyword="false">
      <xsd:complexType>
        <xsd:sequence>
          <xsd:element ref="pc:Terms" minOccurs="0" maxOccurs="1"/>
        </xsd:sequence>
      </xsd:complexType>
    </xsd:element>
    <xsd:element name="ICRCIMP_OrganizationalAccronym_H" ma:index="31" nillable="true" ma:taxonomy="true" ma:internalName="ICRCIMP_OrganizationalAccronym_H" ma:taxonomyFieldName="ICRCIMP_OrganizationalAccronym" ma:displayName="Organizational Acronym" ma:readOnly="false" ma:default="" ma:fieldId="{7ccf5c89-e992-4c56-8c3d-f080454b7083}" ma:sspId="ab0fa9d1-5a5a-4c9b-9c24-b67ffc5bb60f" ma:termSetId="9e1982ce-954c-4bc3-b476-a56a519943c0" ma:anchorId="63380a77-9e03-450d-9a07-fe8456eb1d4e" ma:open="false" ma:isKeyword="false">
      <xsd:complexType>
        <xsd:sequence>
          <xsd:element ref="pc:Terms" minOccurs="0" maxOccurs="1"/>
        </xsd:sequence>
      </xsd:complexType>
    </xsd:element>
    <xsd:element name="ICRCIMP_Country_H" ma:index="32" nillable="true" ma:taxonomy="true" ma:internalName="ICRCIMP_Country_H" ma:taxonomyFieldName="ICRCIMP_Country" ma:displayName="Country" ma:readOnly="false" ma:default="" ma:fieldId="{43c356ae-dbf9-4781-9db5-36f4e2c43aa5}" ma:taxonomyMulti="true" ma:sspId="ab0fa9d1-5a5a-4c9b-9c24-b67ffc5bb60f" ma:termSetId="9e1982ce-954c-4bc3-b476-a56a519943c0" ma:anchorId="ef6172f5-22a7-44c1-85b4-1009e07f4347" ma:open="false" ma:isKeyword="false">
      <xsd:complexType>
        <xsd:sequence>
          <xsd:element ref="pc:Terms" minOccurs="0" maxOccurs="1"/>
        </xsd:sequence>
      </xsd:complexType>
    </xsd:element>
    <xsd:element name="ICRCIMP_DocumentType_H" ma:index="33" nillable="true" ma:taxonomy="true" ma:internalName="ICRCIMP_DocumentType_H" ma:taxonomyFieldName="ICRCIMP_DocumentType" ma:displayName="Document Type" ma:readOnly="false" ma:default="" ma:fieldId="{be9838ba-4f15-4a58-a832-ef14848e4da7}" ma:sspId="ab0fa9d1-5a5a-4c9b-9c24-b67ffc5bb60f" ma:termSetId="9e1982ce-954c-4bc3-b476-a56a519943c0" ma:anchorId="d4aee717-125d-40b5-a4ac-9555539d892b" ma:open="false" ma:isKeyword="false">
      <xsd:complexType>
        <xsd:sequence>
          <xsd:element ref="pc:Terms" minOccurs="0" maxOccurs="1"/>
        </xsd:sequence>
      </xsd:complexType>
    </xsd:element>
    <xsd:element name="ICRCIMP_IHT_H" ma:index="34" nillable="true" ma:taxonomy="true" ma:internalName="ICRCIMP_IHT_H" ma:taxonomyFieldName="ICRCIMP_IHT" ma:displayName="IHT" ma:readOnly="false" ma:default="" ma:fieldId="{065c2617-21f6-47e4-87f5-3c0378fecd5d}" ma:sspId="ab0fa9d1-5a5a-4c9b-9c24-b67ffc5bb60f" ma:termSetId="9e1982ce-954c-4bc3-b476-a56a519943c0" ma:anchorId="b0b0a92e-8599-45de-9f88-f18d1883a95e" ma:open="false" ma:isKeyword="false">
      <xsd:complexType>
        <xsd:sequence>
          <xsd:element ref="pc:Terms" minOccurs="0" maxOccurs="1"/>
        </xsd:sequence>
      </xsd:complexType>
    </xsd:element>
    <xsd:element name="ICRCIMP_BusinessFunction_H" ma:index="35" nillable="true" ma:taxonomy="true" ma:internalName="ICRCIMP_BusinessFunction_H" ma:taxonomyFieldName="ICRCIMP_BusinessFunction" ma:displayName="Business Function" ma:readOnly="false" ma:default="" ma:fieldId="{135f9e93-e411-4f51-a3e4-c80a6701173e}" ma:sspId="ab0fa9d1-5a5a-4c9b-9c24-b67ffc5bb60f" ma:termSetId="9e1982ce-954c-4bc3-b476-a56a519943c0" ma:anchorId="1f494b62-34d6-4855-af7c-08b76e795dc3" ma:open="false" ma:isKeyword="false">
      <xsd:complexType>
        <xsd:sequence>
          <xsd:element ref="pc:Terms" minOccurs="0" maxOccurs="1"/>
        </xsd:sequence>
      </xsd:complexType>
    </xsd:element>
    <xsd:element name="h205814a13eb4c68bb83316f6dea6ef2" ma:index="38" nillable="true" ma:taxonomy="true" ma:internalName="h205814a13eb4c68bb83316f6dea6ef2" ma:taxonomyFieldName="ICRCIMP_KeyIssue" ma:displayName="Key Issue" ma:fieldId="{1205814a-13eb-4c68-bb83-316f6dea6ef2}" ma:sspId="ab0fa9d1-5a5a-4c9b-9c24-b67ffc5bb60f" ma:termSetId="9e1982ce-954c-4bc3-b476-a56a519943c0" ma:anchorId="a8ad2310-98ac-4bbe-9c4d-0a57da7951af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a2af44-4b8d-404b-a8bd-4186350a523c" elementFormDefault="qualified">
    <xsd:import namespace="http://schemas.microsoft.com/office/2006/documentManagement/types"/>
    <xsd:import namespace="http://schemas.microsoft.com/office/infopath/2007/PartnerControls"/>
    <xsd:element name="IsIntranet" ma:index="6" nillable="true" ma:displayName="Is Intranet" ma:default="0" ma:internalName="IsIntranet">
      <xsd:simpleType>
        <xsd:restriction base="dms:Boolean"/>
      </xsd:simpleType>
    </xsd:element>
    <xsd:element name="Period_x0020_start" ma:index="10" nillable="true" ma:displayName="Period start" ma:format="DateOnly" ma:internalName="Period_x0020_start">
      <xsd:simpleType>
        <xsd:restriction base="dms:DateTime"/>
      </xsd:simpleType>
    </xsd:element>
    <xsd:element name="Period_x0020_end" ma:index="11" nillable="true" ma:displayName="Period end" ma:format="DateOnly" ma:internalName="Period_x0020_end">
      <xsd:simpleType>
        <xsd:restriction base="dms:DateTime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axCatchAll" ma:index="26" nillable="true" ma:displayName="Taxonomy Catch All Column" ma:hidden="true" ma:list="{bb80481a-0eda-4050-92b4-209d87b2a08d}" ma:internalName="TaxCatchAll" ma:showField="CatchAllData" ma:web="71402401-ee9a-4cfa-82a8-ebbd88d5d7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7" nillable="true" ma:displayName="Taxonomy Catch All Column1" ma:hidden="true" ma:list="{bb80481a-0eda-4050-92b4-209d87b2a08d}" ma:internalName="TaxCatchAllLabel" ma:readOnly="true" ma:showField="CatchAllDataLabel" ma:web="71402401-ee9a-4cfa-82a8-ebbd88d5d7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PersistId" ma:index="2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_dlc_DocId" ma:index="3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538c5-eb89-48ba-a372-0acd5d6f1291" elementFormDefault="qualified">
    <xsd:import namespace="http://schemas.microsoft.com/office/2006/documentManagement/types"/>
    <xsd:import namespace="http://schemas.microsoft.com/office/infopath/2007/PartnerControls"/>
    <xsd:element name="pe3ed4b1638e49a0a22b56e84a30773f" ma:index="36" nillable="true" ma:taxonomy="true" ma:internalName="pe3ed4b1638e49a0a22b56e84a30773f" ma:taxonomyFieldName="Key_x0020_Issue" ma:displayName="Key Issue" ma:default="3;#- No key issue|32056555-74b8-4174-9beb-b0d6d010855f" ma:fieldId="{9e3ed4b1-638e-49a0-a22b-56e84a30773f}" ma:sspId="ab0fa9d1-5a5a-4c9b-9c24-b67ffc5bb60f" ma:termSetId="9e1982ce-954c-4bc3-b476-a56a519943c0" ma:anchorId="a8ad2310-98ac-4bbe-9c4d-0a57da7951af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1" ma:displayName="Summary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ab0fa9d1-5a5a-4c9b-9c24-b67ffc5bb60f" ContentTypeId="0x010100F306B2604BE44180B8B82333BE64DF4E005A5CBB6C53404A16AAEA5338BA523999" PreviousValue="false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RCIMP_Country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 Country</TermName>
          <TermId xmlns="http://schemas.microsoft.com/office/infopath/2007/PartnerControls">1f55df4f-c103-4303-b974-426a8e7d1d06</TermId>
        </TermInfo>
      </Terms>
    </ICRCIMP_Country_H>
    <Period_x0020_start xmlns="a8a2af44-4b8d-404b-a8bd-4186350a523c">2023-07-10T09:00:00+00:00</Period_x0020_start>
    <TaxCatchAll xmlns="a8a2af44-4b8d-404b-a8bd-4186350a523c">
      <Value>4</Value>
      <Value>31</Value>
      <Value>2</Value>
      <Value>1</Value>
      <Value>3</Value>
    </TaxCatchAll>
    <ICRCIMP_DocumentType_H xmlns="71402401-ee9a-4cfa-82a8-ebbd88d5d766">
      <Terms xmlns="http://schemas.microsoft.com/office/infopath/2007/PartnerControls"/>
    </ICRCIMP_DocumentType_H>
    <ICRCIMP_IHT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23eb6094-56fc-4ad4-8ae2-cf1575a694f0</TermId>
        </TermInfo>
      </Terms>
    </ICRCIMP_IHT_H>
    <IsIntranet xmlns="a8a2af44-4b8d-404b-a8bd-4186350a523c">false</IsIntranet>
    <ICRCIMP_BusinessFunction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Assistance</TermName>
          <TermId xmlns="http://schemas.microsoft.com/office/infopath/2007/PartnerControls">9015aaae-65d7-4217-8889-581aaffe05a3</TermId>
        </TermInfo>
      </Terms>
    </ICRCIMP_BusinessFunction_H>
    <pe3ed4b1638e49a0a22b56e84a30773f xmlns="775538c5-eb89-48ba-a372-0acd5d6f1291">
      <Terms xmlns="http://schemas.microsoft.com/office/infopath/2007/PartnerControls">
        <TermInfo xmlns="http://schemas.microsoft.com/office/infopath/2007/PartnerControls">
          <TermName xmlns="http://schemas.microsoft.com/office/infopath/2007/PartnerControls">- No key issue</TermName>
          <TermId xmlns="http://schemas.microsoft.com/office/infopath/2007/PartnerControls">32056555-74b8-4174-9beb-b0d6d010855f</TermId>
        </TermInfo>
      </Terms>
    </pe3ed4b1638e49a0a22b56e84a30773f>
    <ICRCIMP_RMIdentifier xmlns="71402401-ee9a-4cfa-82a8-ebbd88d5d766" xsi:nil="true"/>
    <RatingCount xmlns="http://schemas.microsoft.com/sharepoint/v3" xsi:nil="true"/>
    <ICRCIMP_IsRecord xmlns="71402401-ee9a-4cfa-82a8-ebbd88d5d766">true</ICRCIMP_IsRecord>
    <ICRCIMP_RMTransfer xmlns="71402401-ee9a-4cfa-82a8-ebbd88d5d766">
      <Url xsi:nil="true"/>
      <Description xsi:nil="true"/>
    </ICRCIMP_RMTransfer>
    <ICRCIMP_Keyword_H xmlns="71402401-ee9a-4cfa-82a8-ebbd88d5d766">
      <Terms xmlns="http://schemas.microsoft.com/office/infopath/2007/PartnerControls"/>
    </ICRCIMP_Keyword_H>
    <ICRCIMP_OrganizationalAccronym_H xmlns="71402401-ee9a-4cfa-82a8-ebbd88d5d766">
      <Terms xmlns="http://schemas.microsoft.com/office/infopath/2007/PartnerControls"/>
    </ICRCIMP_OrganizationalAccronym_H>
    <AverageRating xmlns="http://schemas.microsoft.com/sharepoint/v3" xsi:nil="true"/>
    <h205814a13eb4c68bb83316f6dea6ef2 xmlns="71402401-ee9a-4cfa-82a8-ebbd88d5d766">
      <Terms xmlns="http://schemas.microsoft.com/office/infopath/2007/PartnerControls"/>
    </h205814a13eb4c68bb83316f6dea6ef2>
    <ICRCIMP_IsFocus xmlns="71402401-ee9a-4cfa-82a8-ebbd88d5d766">false</ICRCIMP_IsFocus>
    <Period_x0020_end xmlns="a8a2af44-4b8d-404b-a8bd-4186350a523c" xsi:nil="true"/>
    <ICRCIMP_RMUnitInCharge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GVA_OP_ASSIST_HELP</TermName>
          <TermId xmlns="http://schemas.microsoft.com/office/infopath/2007/PartnerControls">c53394dc-0df0-45c5-8220-3bdc97c5e4ad</TermId>
        </TermInfo>
      </Terms>
    </ICRCIMP_RMUnitInCharge_H>
    <_dlc_DocId xmlns="a8a2af44-4b8d-404b-a8bd-4186350a523c">TSASSIST-19-3373</_dlc_DocId>
    <_dlc_DocIdUrl xmlns="a8a2af44-4b8d-404b-a8bd-4186350a523c">
      <Url>https://collab.ext.icrc.org/sites/TS_ASSIST/_layouts/15/DocIdRedir.aspx?ID=TSASSIST-19-3373</Url>
      <Description>TSASSIST-19-3373</Description>
    </_dlc_DocIdUrl>
  </documentManagement>
</p:properties>
</file>

<file path=customXml/itemProps1.xml><?xml version="1.0" encoding="utf-8"?>
<ds:datastoreItem xmlns:ds="http://schemas.openxmlformats.org/officeDocument/2006/customXml" ds:itemID="{AF8B16E5-1608-469F-85F6-4D2E9634E9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402401-ee9a-4cfa-82a8-ebbd88d5d766"/>
    <ds:schemaRef ds:uri="a8a2af44-4b8d-404b-a8bd-4186350a523c"/>
    <ds:schemaRef ds:uri="775538c5-eb89-48ba-a372-0acd5d6f12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729B33-C532-4C0D-A28E-C0524FA90821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A5C6BB5A-309D-480E-BD21-CCB61D8C3A08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1786BB48-D081-4F1D-B27B-B9312B139DA8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E8FA36C5-ABA1-4BBF-A264-06DD47B7E17A}">
  <ds:schemaRefs>
    <ds:schemaRef ds:uri="http://schemas.microsoft.com/office/2006/metadata/properties"/>
    <ds:schemaRef ds:uri="http://schemas.microsoft.com/office/infopath/2007/PartnerControls"/>
    <ds:schemaRef ds:uri="71402401-ee9a-4cfa-82a8-ebbd88d5d766"/>
    <ds:schemaRef ds:uri="a8a2af44-4b8d-404b-a8bd-4186350a523c"/>
    <ds:schemaRef ds:uri="775538c5-eb89-48ba-a372-0acd5d6f1291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2042</Words>
  <Application>Microsoft Office PowerPoint</Application>
  <PresentationFormat>On-screen Show (4:3)</PresentationFormat>
  <Paragraphs>221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Arial</vt:lpstr>
      <vt:lpstr>Arial Black</vt:lpstr>
      <vt:lpstr>Arial Narrow</vt:lpstr>
      <vt:lpstr>Calibri</vt:lpstr>
      <vt:lpstr>Courier New</vt:lpstr>
      <vt:lpstr>Monotype Sorts</vt:lpstr>
      <vt:lpstr>Myriad Web Pro</vt:lpstr>
      <vt:lpstr>Quattrocento Sans</vt:lpstr>
      <vt:lpstr>StarSymbol</vt:lpstr>
      <vt:lpstr>Times New Roman</vt:lpstr>
      <vt:lpstr>Wingdings</vt:lpstr>
      <vt:lpstr>VisID</vt:lpstr>
      <vt:lpstr>blank</vt:lpstr>
      <vt:lpstr>1_blank</vt:lpstr>
      <vt:lpstr>2_blank</vt:lpstr>
      <vt:lpstr>5_Office Theme</vt:lpstr>
      <vt:lpstr>CGH_PPT_light(</vt:lpstr>
      <vt:lpstr>3_Office Theme</vt:lpstr>
      <vt:lpstr>PowerPoint Presentation</vt:lpstr>
      <vt:lpstr>Pays signalant des cas de maladies transmises par des moustiques Aedes (Stegomyia)</vt:lpstr>
      <vt:lpstr>PowerPoint Presentation</vt:lpstr>
      <vt:lpstr>La dengue : introduction (1)</vt:lpstr>
      <vt:lpstr>La dengue : introduction (2)</vt:lpstr>
      <vt:lpstr>PowerPoint Presentation</vt:lpstr>
      <vt:lpstr>PowerPoint Presentation</vt:lpstr>
      <vt:lpstr>1) Rapport 2020 sur le paludisme dans le monde. 2) http://www.pdvi.org/about_dengue/GBD.asp, et Brady et al., PLoS Negl Trop Dis 2012 ; 6: e1760.</vt:lpstr>
      <vt:lpstr>PowerPoint Presentation</vt:lpstr>
      <vt:lpstr>La dengue : prise en charge</vt:lpstr>
      <vt:lpstr>La dengue : présentation clinique</vt:lpstr>
      <vt:lpstr>PowerPoint Presentation</vt:lpstr>
      <vt:lpstr>Comparaison des vecteurs</vt:lpstr>
      <vt:lpstr>PowerPoint Presentation</vt:lpstr>
      <vt:lpstr>PowerPoint Presentation</vt:lpstr>
      <vt:lpstr>Sites de reproduction des moustiques Aedes </vt:lpstr>
      <vt:lpstr>Sites de reproduction des moustiques Aedes </vt:lpstr>
      <vt:lpstr>Sites de reproduction des moustiques Aedes </vt:lpstr>
      <vt:lpstr>PowerPoint Presentation</vt:lpstr>
      <vt:lpstr>Œufs</vt:lpstr>
      <vt:lpstr>Lutte antilarvaire</vt:lpstr>
      <vt:lpstr>PowerPoint Presentation</vt:lpstr>
      <vt:lpstr>Pulvérisation intradomiciliaire à effet rémanent (IRS) OU pulvérisation périfocale pour la lutte contre les Aedes</vt:lpstr>
      <vt:lpstr>Pulvérisation périfocale :</vt:lpstr>
      <vt:lpstr>PowerPoint Presentation</vt:lpstr>
      <vt:lpstr>Conditions pour une pulvérisation spatiale</vt:lpstr>
      <vt:lpstr>PowerPoint Presentation</vt:lpstr>
      <vt:lpstr>Prévention et contrôle de la dengue pendant la pandémie de Covid-19</vt:lpstr>
      <vt:lpstr>PowerPoint Presentation</vt:lpstr>
      <vt:lpstr>Lignes directrices de l’OMS</vt:lpstr>
      <vt:lpstr>Exercice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2023-06-21T13:25:36Z</dcterms:created>
  <dcterms:modified xsi:type="dcterms:W3CDTF">2023-07-19T12:54:54Z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0x010100F306B2604BE44180B8B82333BE64DF4E005A5CBB6C53404A16AAEA5338BA523999000A8DC57427FE8447B6BC7D6E7F551E9D</vt:lpwstr>
  </property>
  <property fmtid="{D5CDD505-2E9C-101B-9397-08002B2CF9AE}" pid="3" name="ICRCIMP_RMUnitInCharge">
    <vt:lpwstr>31;#GVA_OP_ASSIST_HELP|c53394dc-0df0-45c5-8220-3bdc97c5e4ad</vt:lpwstr>
  </property>
  <property fmtid="{D5CDD505-2E9C-101B-9397-08002B2CF9AE}" pid="4" name="ICRCIMP_ManageAccess">
    <vt:bool>false</vt:bool>
  </property>
  <property fmtid="{D5CDD505-2E9C-101B-9397-08002B2CF9AE}" pid="5" name="ICRCIMP_OrganizationalUnit">
    <vt:lpwstr/>
  </property>
  <property fmtid="{D5CDD505-2E9C-101B-9397-08002B2CF9AE}" pid="6" name="ICRCIMP_Site_H">
    <vt:lpwstr/>
  </property>
  <property fmtid="{D5CDD505-2E9C-101B-9397-08002B2CF9AE}" pid="7" name="ICRCIMP_Country">
    <vt:lpwstr>2;#No Country|1f55df4f-c103-4303-b974-426a8e7d1d06</vt:lpwstr>
  </property>
  <property fmtid="{D5CDD505-2E9C-101B-9397-08002B2CF9AE}" pid="8" name="ICRCIMP_OrganizationalAccronym">
    <vt:lpwstr/>
  </property>
  <property fmtid="{D5CDD505-2E9C-101B-9397-08002B2CF9AE}" pid="9" name="ICRCIMP_Site">
    <vt:lpwstr/>
  </property>
  <property fmtid="{D5CDD505-2E9C-101B-9397-08002B2CF9AE}" pid="10" name="ICRCIMP_DocumentType">
    <vt:lpwstr/>
  </property>
  <property fmtid="{D5CDD505-2E9C-101B-9397-08002B2CF9AE}" pid="11" name="Key Issue">
    <vt:lpwstr>3;#- No key issue|32056555-74b8-4174-9beb-b0d6d010855f</vt:lpwstr>
  </property>
  <property fmtid="{D5CDD505-2E9C-101B-9397-08002B2CF9AE}" pid="12" name="ICRCIMP_OrganizationalUnit_H">
    <vt:lpwstr/>
  </property>
  <property fmtid="{D5CDD505-2E9C-101B-9397-08002B2CF9AE}" pid="13" name="ICRCIMP_BusinessFunction">
    <vt:lpwstr>1;#Assistance|9015aaae-65d7-4217-8889-581aaffe05a3</vt:lpwstr>
  </property>
  <property fmtid="{D5CDD505-2E9C-101B-9397-08002B2CF9AE}" pid="14" name="ICRCIMP_Keyword">
    <vt:lpwstr/>
  </property>
  <property fmtid="{D5CDD505-2E9C-101B-9397-08002B2CF9AE}" pid="15" name="ICRCIMP_KeyIssue">
    <vt:lpwstr/>
  </property>
  <property fmtid="{D5CDD505-2E9C-101B-9397-08002B2CF9AE}" pid="16" name="ICRCIMP_IHT">
    <vt:lpwstr>4;#Internal|23eb6094-56fc-4ad4-8ae2-cf1575a694f0</vt:lpwstr>
  </property>
  <property fmtid="{D5CDD505-2E9C-101B-9397-08002B2CF9AE}" pid="17" name="_dlc_DocIdItemGuid">
    <vt:lpwstr>0c7e2001-21e6-4834-ac63-7dfd16b5bad0</vt:lpwstr>
  </property>
</Properties>
</file>