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8"/>
  </p:notesMasterIdLst>
  <p:sldIdLst>
    <p:sldId id="29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8C58C-6871-4C61-BC27-9DE775AE633E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2EB18-F01A-480E-B08A-B6B1EB7FF11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677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A1BF-1CC1-4BBD-88CF-BFED76E52D9D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331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4176-0060-40FB-8B7C-39EFEF2DC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F8BE7-30FC-443F-AC69-32D6C5A38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BB460-6A9C-4C5F-8B15-C696A855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A8C10-AFEE-4E94-A318-2FCCE3B8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6D55C-2A80-4F20-8970-45610AAC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2638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50321-C114-4AA3-8847-712671EC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CEEB0-9B86-4DEA-9828-3C9072C9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326B-FD4B-473A-A974-424330FA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D6159-25F9-40CF-AF15-DA4BD12D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7C52C-77C3-4BED-A15D-79ECDAFB3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210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FB43B-4B6B-4F37-8066-8FEB6F32A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BAFE6-76EE-4622-8C9C-7BDD30865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71D42-82AC-425D-8530-3C8DF5B8C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64CC3-6998-4C11-AFF4-7C9472146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FAFA-B509-49EA-84D4-769C652C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6290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5018E-A7B1-4276-9899-C3281CD2E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B8377-B1C1-4764-A3F8-CCE6A5C0E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6FD27-A5C1-4EE2-A4AA-7A2D5C8A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333B3-808C-43E7-939D-23752989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F5655-6E53-4941-8322-39F4238D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2311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9C7F0-102A-43EE-8B39-37FF2183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0270E-37AB-427C-9380-34470FD4F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697AC-378C-4A87-A9E5-0E25460B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D0868-0254-4611-8D46-57F3C9C2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13D4D-CCB7-4152-BD63-071E9048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0378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1E257-9E77-4249-BD5C-D99F8913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412B6-F12A-4EB3-B825-4CA06A8EB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A3FE8-CA34-4BCB-982A-05A517AD3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BD7BC-5AC0-4DBA-838F-AE8F0A294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7EC0D-B89B-4CAA-94BF-AADC81F3F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11B71-7728-4A24-8A59-A3CF2959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895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3FF6-A283-4A27-93FD-06B2B103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262E-71AE-481E-8ED9-115F5DBBB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4F72E-6662-40A4-B3B3-06AD3D023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66D99-7151-405B-AFC7-F45E83F2C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1C0EB-41FA-4304-A397-8D25436EF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F84D64-2730-4469-969D-005C3AFF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56223F-AE30-4EDB-9FC6-B5412AD08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4BF75-35F0-46C4-B78D-F772D933A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336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1049-570E-42F1-8B00-AE49BF90D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B0FF5-747E-4E10-8CD5-CA2A78E3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AE3C1-8D0E-478F-965A-51C15B5A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C47D7-A1ED-4244-BD0F-482AC153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791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A7600-0EBF-4F3E-8916-46A337E6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C5DC29-9385-4854-8B32-19109D6C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5AFFA-4D84-452B-98F4-C7999A594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6554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6B3ED-CE4B-43F8-A885-155B461D6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8C4A1-D201-4A02-A31D-BFA31B5C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204A8-563D-4555-9174-79A6AB6F0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A8500-94C1-41E5-9004-4CD30F4E3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9C193-F373-44BC-A53B-BA599F44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B301B-FE11-47BE-B55F-28B8C646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7995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B2B25-CD78-4E96-89FE-C6612086C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86414A-C160-4289-9382-3BB8B3F5F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0E46E-8621-488E-A0A0-42FF7769B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6E6F9-407A-45FC-BEBE-08674E11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6FD12-845D-460E-832C-641EF549F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2A760-722D-4A80-9E34-1C078D18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135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9BAFBC-1BB9-4166-AAA5-B7712F348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1D91E-D920-42D7-A8C0-0F9F8545E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0D8BB-109D-4F25-A60C-E0FDC6153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5608D-AA87-488B-B015-41BBCDD101E7}" type="datetimeFigureOut">
              <a:rPr lang="fr-CH" smtClean="0"/>
              <a:t>01.06.2023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73899-C45D-4AB4-9E72-033BDAD41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554F4-CF3E-46B3-9E11-05C21FADE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1148-D26C-4638-AD1B-C8EDB5EDD1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852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1</a:t>
            </a:fld>
            <a:endParaRPr lang="fr-CH"/>
          </a:p>
        </p:txBody>
      </p:sp>
      <p:sp>
        <p:nvSpPr>
          <p:cNvPr id="3" name="TextBox 2"/>
          <p:cNvSpPr txBox="1"/>
          <p:nvPr/>
        </p:nvSpPr>
        <p:spPr>
          <a:xfrm>
            <a:off x="1212110" y="3612932"/>
            <a:ext cx="10450033" cy="31085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/>
              <a:t>Personnel professionnel des trois établissements de soins primaires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/>
              <a:t>Quel sera votre besoin en personnels pour gérer ces patients en ambulatoire ?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/>
              <a:t>De quelle composition du personnel de santé avez-vous besoin pour fournir le programme défini de services essentiels ?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/>
              <a:t>Combien pour chaque type ?  Quelles doivent être leurs qualifications ?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/>
              <a:t>Comment seront-ils recrutés et fidélisés ?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/>
              <a:t>Qu’en est-il de l’embauche d’agents de santé réfugiés ? Quelles sont les implications possibles 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2111" y="225283"/>
            <a:ext cx="10450033" cy="304698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/>
              <a:t>Agents de santé communautaires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/>
              <a:t>Quelle sera leur fonction ?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/>
              <a:t>Quels problèmes médicaux pourront-ils traiter 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/>
              <a:t>De combien d’agents de santé communautaires avez-vous besoin ? Comment seront-ils sélectionnés ? Seront-ils rémunérés 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/>
              <a:t>Quelle formation dispenserez-vous et de quelle manière 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/>
              <a:t>Comment seront-ils supervisés et par qui ?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400"/>
              <a:t>Quel sera leur lien avec l’établissement de soins primaires 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9" name="TextBox 8"/>
          <p:cNvSpPr txBox="1"/>
          <p:nvPr/>
        </p:nvSpPr>
        <p:spPr>
          <a:xfrm>
            <a:off x="83492" y="5132084"/>
            <a:ext cx="461665" cy="14403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Cours H.E.L.P.</a:t>
            </a:r>
          </a:p>
        </p:txBody>
      </p:sp>
    </p:spTree>
    <p:extLst>
      <p:ext uri="{BB962C8B-B14F-4D97-AF65-F5344CB8AC3E}">
        <p14:creationId xmlns:p14="http://schemas.microsoft.com/office/powerpoint/2010/main" val="334584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0A8DC57427FE8447B6BC7D6E7F551E9D" ma:contentTypeVersion="59" ma:contentTypeDescription="Upload Form" ma:contentTypeScope="" ma:versionID="af942c23399e2bbf09343e682b64174d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xmlns:ns4="775538c5-eb89-48ba-a372-0acd5d6f1291" targetNamespace="http://schemas.microsoft.com/office/2006/metadata/properties" ma:root="true" ma:fieldsID="9eefc4f65a2f985d9d7f7f4fa1d65849" ns1:_="" ns2:_="" ns3:_="" ns4:_="">
    <xsd:import namespace="http://schemas.microsoft.com/sharepoint/v3"/>
    <xsd:import namespace="71402401-ee9a-4cfa-82a8-ebbd88d5d766"/>
    <xsd:import namespace="a8a2af44-4b8d-404b-a8bd-4186350a523c"/>
    <xsd:import namespace="775538c5-eb89-48ba-a372-0acd5d6f1291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2:ICRCIMP_RMIdentifier" minOccurs="0"/>
                <xsd:element ref="ns2:ICRCIMP_RMTransfer" minOccurs="0"/>
                <xsd:element ref="ns1:AverageRating" minOccurs="0"/>
                <xsd:element ref="ns1:RatingCount" minOccurs="0"/>
                <xsd:element ref="ns3:_dlc_DocIdUrl" minOccurs="0"/>
                <xsd:element ref="ns2:ICRCIMP_RMUnitInCharge_H" minOccurs="0"/>
                <xsd:element ref="ns3:TaxCatchAll" minOccurs="0"/>
                <xsd:element ref="ns3:TaxCatchAllLabel" minOccurs="0"/>
                <xsd:element ref="ns3:_dlc_DocIdPersistId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4:pe3ed4b1638e49a0a22b56e84a30773f" minOccurs="0"/>
                <xsd:element ref="ns2:h205814a13eb4c68bb83316f6dea6ef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6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17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Identifier" ma:index="13" nillable="true" ma:displayName="RM Identifier" ma:hidden="true" ma:internalName="ICRCIMP_RMIdentifier" ma:readOnly="false">
      <xsd:simpleType>
        <xsd:restriction base="dms:Text"/>
      </xsd:simpleType>
    </xsd:element>
    <xsd:element name="ICRCIMP_RMTransfer" ma:index="1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RMUnitInCharge_H" ma:index="25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9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1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2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3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4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5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h205814a13eb4c68bb83316f6dea6ef2" ma:index="38" nillable="true" ma:taxonomy="true" ma:internalName="h205814a13eb4c68bb83316f6dea6ef2" ma:taxonomyFieldName="ICRCIMP_KeyIssue" ma:displayName="Key Issue" ma:fieldId="{1205814a-13eb-4c68-bb83-316f6dea6ef2}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6" nillable="true" ma:displayName="Taxonomy Catch All Column" ma:hidden="true" ma:list="{bb80481a-0eda-4050-92b4-209d87b2a08d}" ma:internalName="TaxCatchAll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hidden="true" ma:list="{bb80481a-0eda-4050-92b4-209d87b2a08d}" ma:internalName="TaxCatchAllLabel" ma:readOnly="tru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538c5-eb89-48ba-a372-0acd5d6f1291" elementFormDefault="qualified">
    <xsd:import namespace="http://schemas.microsoft.com/office/2006/documentManagement/types"/>
    <xsd:import namespace="http://schemas.microsoft.com/office/infopath/2007/PartnerControls"/>
    <xsd:element name="pe3ed4b1638e49a0a22b56e84a30773f" ma:index="36" nillable="true" ma:taxonomy="true" ma:internalName="pe3ed4b1638e49a0a22b56e84a30773f" ma:taxonomyFieldName="Key_x0020_Issue" ma:displayName="Key Issue" ma:default="3;#- No key issue|32056555-74b8-4174-9beb-b0d6d010855f" ma:fieldId="{9e3ed4b1-638e-49a0-a22b-56e84a30773f}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GVA_OP_ASSIST_HELP</TermName>
          <TermId xmlns="http://schemas.microsoft.com/office/infopath/2007/PartnerControls">c53394dc-0df0-45c5-8220-3bdc97c5e4ad</TermId>
        </TermInfo>
      </Terms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_dlc_DocId xmlns="a8a2af44-4b8d-404b-a8bd-4186350a523c">TSASSIST-19-3320</_dlc_DocId>
    <TaxCatchAll xmlns="a8a2af44-4b8d-404b-a8bd-4186350a523c">
      <Value>31</Value>
      <Value>4</Value>
      <Value>54</Value>
      <Value>2</Value>
      <Value>1</Value>
      <Value>3</Value>
    </TaxCatchAll>
    <_dlc_DocIdUrl xmlns="a8a2af44-4b8d-404b-a8bd-4186350a523c">
      <Url>https://collab.ext.icrc.org/sites/TS_ASSIST/_layouts/15/DocIdRedir.aspx?ID=TSASSIST-19-3320</Url>
      <Description>TSASSIST-19-3320</Description>
    </_dlc_DocIdUrl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Period_x0020_start xmlns="a8a2af44-4b8d-404b-a8bd-4186350a523c">2020-02-06T08:00:00+00:00</Period_x0020_start>
    <pe3ed4b1638e49a0a22b56e84a30773f xmlns="775538c5-eb89-48ba-a372-0acd5d6f1291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pe3ed4b1638e49a0a22b56e84a30773f>
    <ICRCIMP_IsRecord xmlns="71402401-ee9a-4cfa-82a8-ebbd88d5d766">true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ICRCIMP_DocumentType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7ffa6903-4a6e-4c70-8f5c-101a463ec6d0</TermId>
        </TermInfo>
      </Terms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h205814a13eb4c68bb83316f6dea6ef2 xmlns="71402401-ee9a-4cfa-82a8-ebbd88d5d766">
      <Terms xmlns="http://schemas.microsoft.com/office/infopath/2007/PartnerControls"/>
    </h205814a13eb4c68bb83316f6dea6ef2>
    <ICRCIMP_IsFocus xmlns="71402401-ee9a-4cfa-82a8-ebbd88d5d766">false</ICRCIMP_IsFocus>
    <Period_x0020_end xmlns="a8a2af44-4b8d-404b-a8bd-4186350a523c" xsi:nil="true"/>
  </documentManagement>
</p:properties>
</file>

<file path=customXml/itemProps1.xml><?xml version="1.0" encoding="utf-8"?>
<ds:datastoreItem xmlns:ds="http://schemas.openxmlformats.org/officeDocument/2006/customXml" ds:itemID="{82162454-7776-4A42-AD2F-4867741065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CEEF93-FE1A-46C8-A2B1-306D6E2BCEB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E664843-4F38-4BEE-9CE4-D9BB30E209EE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799F97F-0525-4A40-ABA1-9E30549AEF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402401-ee9a-4cfa-82a8-ebbd88d5d766"/>
    <ds:schemaRef ds:uri="a8a2af44-4b8d-404b-a8bd-4186350a523c"/>
    <ds:schemaRef ds:uri="775538c5-eb89-48ba-a372-0acd5d6f12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834BF9E-D913-4707-99DA-85AFF5254EB9}">
  <ds:schemaRefs>
    <ds:schemaRef ds:uri="http://schemas.microsoft.com/office/2006/metadata/properties"/>
    <ds:schemaRef ds:uri="http://schemas.microsoft.com/office/infopath/2007/PartnerControls"/>
    <ds:schemaRef ds:uri="71402401-ee9a-4cfa-82a8-ebbd88d5d766"/>
    <ds:schemaRef ds:uri="a8a2af44-4b8d-404b-a8bd-4186350a523c"/>
    <ds:schemaRef ds:uri="775538c5-eb89-48ba-a372-0acd5d6f1291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Antje Van Roeden</dc:creator>
  <cp:lastModifiedBy>Aleksandra Kokanovic</cp:lastModifiedBy>
  <cp:revision>1</cp:revision>
  <dcterms:created xsi:type="dcterms:W3CDTF">2019-09-04T08:41:35Z</dcterms:created>
  <dcterms:modified xsi:type="dcterms:W3CDTF">2023-06-01T18:07:28Z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>31;#GVA_OP_ASSIST_HELP|c53394dc-0df0-45c5-8220-3bdc97c5e4ad</vt:lpwstr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0x010100F306B2604BE44180B8B82333BE64DF4E005A5CBB6C53404A16AAEA5338BA523999000A8DC57427FE8447B6BC7D6E7F551E9D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8f4cac69-42d2-40b3-bfbb-882c9bbefdfc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>54;#Presentation|7ffa6903-4a6e-4c70-8f5c-101a463ec6d0</vt:lpwstr>
  </property>
  <property fmtid="{D5CDD505-2E9C-101B-9397-08002B2CF9AE}" pid="12" name="ICRCIMP_Keyword">
    <vt:lpwstr/>
  </property>
  <property fmtid="{D5CDD505-2E9C-101B-9397-08002B2CF9AE}" pid="13" name="ICRCIMP_KeyIssue">
    <vt:lpwstr/>
  </property>
  <property fmtid="{D5CDD505-2E9C-101B-9397-08002B2CF9AE}" pid="14" name="ICRCIMP_OrganizationalUnit">
    <vt:lpwstr/>
  </property>
  <property fmtid="{D5CDD505-2E9C-101B-9397-08002B2CF9AE}" pid="15" name="ICRCIMP_Site_H">
    <vt:lpwstr/>
  </property>
  <property fmtid="{D5CDD505-2E9C-101B-9397-08002B2CF9AE}" pid="16" name="ICRCIMP_Site">
    <vt:lpwstr/>
  </property>
  <property fmtid="{D5CDD505-2E9C-101B-9397-08002B2CF9AE}" pid="17" name="ICRCIMP_OrganizationalUnit_H">
    <vt:lpwstr/>
  </property>
</Properties>
</file>