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-74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161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039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480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6480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80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2424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3626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448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541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514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6736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A3A3C-8AC3-4E3D-B139-21A8BEB3A260}" type="datetimeFigureOut">
              <a:rPr lang="fr-CH" smtClean="0"/>
              <a:t>22.05.2020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212A7-BFF7-4C00-9C66-0E880E9F249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5376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Format pour Club de lecture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 smtClean="0"/>
              <a:t>Préparation</a:t>
            </a:r>
            <a:r>
              <a:rPr lang="en-US" b="1" dirty="0"/>
              <a:t>:</a:t>
            </a:r>
            <a:endParaRPr lang="fr-CH" dirty="0"/>
          </a:p>
          <a:p>
            <a:r>
              <a:rPr lang="en-US" dirty="0"/>
              <a:t>Le PT qui se </a:t>
            </a:r>
            <a:r>
              <a:rPr lang="en-US" dirty="0" err="1"/>
              <a:t>porte</a:t>
            </a:r>
            <a:r>
              <a:rPr lang="en-US" dirty="0"/>
              <a:t> </a:t>
            </a:r>
            <a:r>
              <a:rPr lang="en-US" dirty="0" err="1"/>
              <a:t>volontaire</a:t>
            </a:r>
            <a:r>
              <a:rPr lang="en-US" dirty="0"/>
              <a:t> pour </a:t>
            </a:r>
            <a:r>
              <a:rPr lang="en-US" dirty="0" err="1" smtClean="0"/>
              <a:t>présenter</a:t>
            </a:r>
            <a:r>
              <a:rPr lang="en-US" dirty="0" smtClean="0"/>
              <a:t> </a:t>
            </a:r>
            <a:endParaRPr lang="en-US" dirty="0"/>
          </a:p>
          <a:p>
            <a:endParaRPr lang="en-US" sz="1400" dirty="0"/>
          </a:p>
          <a:p>
            <a:pPr marL="457200" lvl="1" indent="0" algn="just">
              <a:spcAft>
                <a:spcPts val="1263"/>
              </a:spcAft>
              <a:buNone/>
            </a:pPr>
            <a:r>
              <a:rPr lang="en-US" altLang="fr-FR" sz="2100" dirty="0"/>
              <a:t>•    </a:t>
            </a:r>
            <a:r>
              <a:rPr lang="en-US" altLang="fr-FR" sz="2100" dirty="0" err="1"/>
              <a:t>Choisir</a:t>
            </a:r>
            <a:r>
              <a:rPr lang="en-US" altLang="fr-FR" sz="2100" dirty="0"/>
              <a:t> un article </a:t>
            </a:r>
          </a:p>
          <a:p>
            <a:pPr marL="457200" lvl="1" indent="0" algn="just">
              <a:spcAft>
                <a:spcPts val="1263"/>
              </a:spcAft>
              <a:buNone/>
            </a:pPr>
            <a:r>
              <a:rPr lang="en-US" altLang="fr-FR" sz="2100" dirty="0"/>
              <a:t>•    </a:t>
            </a:r>
            <a:r>
              <a:rPr lang="en-US" altLang="fr-FR" sz="2100" dirty="0" err="1" smtClean="0"/>
              <a:t>Résumer</a:t>
            </a:r>
            <a:r>
              <a:rPr lang="en-US" altLang="fr-FR" sz="2100" dirty="0" smtClean="0"/>
              <a:t> </a:t>
            </a:r>
            <a:r>
              <a:rPr lang="en-US" altLang="fr-FR" sz="2100" dirty="0"/>
              <a:t>(</a:t>
            </a:r>
            <a:r>
              <a:rPr lang="en-US" altLang="fr-FR" sz="2100" dirty="0" err="1"/>
              <a:t>si</a:t>
            </a:r>
            <a:r>
              <a:rPr lang="en-US" altLang="fr-FR" sz="2100" dirty="0"/>
              <a:t> possible)</a:t>
            </a:r>
          </a:p>
          <a:p>
            <a:pPr marL="457200" lvl="1" indent="0" algn="just">
              <a:spcAft>
                <a:spcPts val="1263"/>
              </a:spcAft>
              <a:buNone/>
            </a:pPr>
            <a:r>
              <a:rPr lang="en-US" altLang="fr-FR" sz="2100" dirty="0"/>
              <a:t>•    </a:t>
            </a:r>
            <a:r>
              <a:rPr lang="en-US" altLang="fr-FR" sz="2100" dirty="0" err="1" smtClean="0"/>
              <a:t>Compléter</a:t>
            </a:r>
            <a:r>
              <a:rPr lang="en-US" altLang="fr-FR" sz="2100" dirty="0" smtClean="0"/>
              <a:t> </a:t>
            </a:r>
            <a:r>
              <a:rPr lang="en-US" altLang="fr-FR" sz="2100" dirty="0"/>
              <a:t>Echelle </a:t>
            </a:r>
            <a:r>
              <a:rPr lang="en-US" altLang="fr-FR" sz="2100" dirty="0" err="1"/>
              <a:t>PEDro</a:t>
            </a:r>
            <a:r>
              <a:rPr lang="en-US" altLang="fr-FR" sz="2100" dirty="0"/>
              <a:t> (RCTs) </a:t>
            </a:r>
            <a:r>
              <a:rPr lang="en-US" altLang="fr-FR" sz="2100" dirty="0" err="1"/>
              <a:t>ou</a:t>
            </a:r>
            <a:r>
              <a:rPr lang="en-US" altLang="fr-FR" sz="2100" dirty="0"/>
              <a:t> </a:t>
            </a:r>
            <a:r>
              <a:rPr lang="en-US" altLang="fr-FR" sz="2100" dirty="0" err="1"/>
              <a:t>utiliser</a:t>
            </a:r>
            <a:r>
              <a:rPr lang="en-US" altLang="fr-FR" sz="2100" dirty="0"/>
              <a:t> </a:t>
            </a:r>
            <a:r>
              <a:rPr lang="en-US" altLang="fr-FR" sz="2100" dirty="0" smtClean="0"/>
              <a:t>les </a:t>
            </a:r>
            <a:r>
              <a:rPr lang="en-US" altLang="fr-FR" sz="2100" dirty="0" err="1" smtClean="0"/>
              <a:t>lignes</a:t>
            </a:r>
            <a:r>
              <a:rPr lang="en-US" altLang="fr-FR" sz="2100" dirty="0" smtClean="0"/>
              <a:t> </a:t>
            </a:r>
            <a:r>
              <a:rPr lang="en-US" altLang="fr-FR" sz="2100" smtClean="0"/>
              <a:t>directrices </a:t>
            </a:r>
            <a:r>
              <a:rPr lang="en-US" altLang="fr-FR" sz="2100" dirty="0"/>
              <a:t>PRISMA (SRs)</a:t>
            </a:r>
            <a:endParaRPr lang="fr-CH" dirty="0"/>
          </a:p>
          <a:p>
            <a:pPr marL="0" indent="0">
              <a:lnSpc>
                <a:spcPts val="3675"/>
              </a:lnSpc>
              <a:spcAft>
                <a:spcPts val="1050"/>
              </a:spcAft>
              <a:buNone/>
            </a:pPr>
            <a:r>
              <a:rPr lang="en-US" altLang="fr-FR" dirty="0"/>
              <a:t>•    </a:t>
            </a:r>
            <a:r>
              <a:rPr lang="en-US" altLang="fr-FR" dirty="0" err="1"/>
              <a:t>Distribuer</a:t>
            </a:r>
            <a:r>
              <a:rPr lang="en-US" altLang="fr-FR" dirty="0"/>
              <a:t> </a:t>
            </a:r>
            <a:r>
              <a:rPr lang="en-US" altLang="fr-FR" dirty="0" err="1"/>
              <a:t>I'article</a:t>
            </a:r>
            <a:r>
              <a:rPr lang="en-US" altLang="fr-FR" dirty="0"/>
              <a:t> </a:t>
            </a:r>
            <a:r>
              <a:rPr lang="en-US" altLang="fr-FR" dirty="0" err="1"/>
              <a:t>une</a:t>
            </a:r>
            <a:r>
              <a:rPr lang="en-US" altLang="fr-FR" dirty="0"/>
              <a:t> </a:t>
            </a:r>
            <a:r>
              <a:rPr lang="en-US" altLang="fr-FR" dirty="0" err="1"/>
              <a:t>semaine</a:t>
            </a:r>
            <a:r>
              <a:rPr lang="en-US" altLang="fr-FR" dirty="0"/>
              <a:t> </a:t>
            </a:r>
            <a:r>
              <a:rPr lang="en-US" altLang="fr-FR" dirty="0" err="1"/>
              <a:t>avant</a:t>
            </a:r>
            <a:r>
              <a:rPr lang="en-US" altLang="fr-FR" dirty="0"/>
              <a:t> pour que </a:t>
            </a:r>
            <a:r>
              <a:rPr lang="en-US" altLang="fr-FR" dirty="0" err="1"/>
              <a:t>tous</a:t>
            </a:r>
            <a:r>
              <a:rPr lang="en-US" altLang="fr-FR" dirty="0"/>
              <a:t> </a:t>
            </a:r>
            <a:r>
              <a:rPr lang="en-US" altLang="fr-FR" dirty="0" err="1"/>
              <a:t>puissent</a:t>
            </a:r>
            <a:r>
              <a:rPr lang="en-US" altLang="fr-FR" dirty="0"/>
              <a:t> le lire et </a:t>
            </a:r>
            <a:r>
              <a:rPr lang="en-US" altLang="fr-FR" dirty="0" err="1"/>
              <a:t>l’analyser</a:t>
            </a:r>
            <a:r>
              <a:rPr lang="en-US" altLang="fr-FR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3017" y="244619"/>
            <a:ext cx="3665393" cy="2405831"/>
          </a:xfrm>
          <a:prstGeom prst="rect">
            <a:avLst/>
          </a:prstGeom>
          <a:ln w="381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85870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Format pour Club de lecture</a:t>
            </a:r>
            <a:r>
              <a:rPr lang="fr-CH" dirty="0"/>
              <a:t/>
            </a:r>
            <a:br>
              <a:rPr lang="fr-CH" dirty="0"/>
            </a:b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1340427"/>
            <a:ext cx="11021808" cy="49820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en-US" sz="4200" b="1" dirty="0" err="1" smtClean="0"/>
              <a:t>Présentation</a:t>
            </a:r>
            <a:r>
              <a:rPr lang="en-US" sz="4200" b="1" dirty="0"/>
              <a:t>:</a:t>
            </a:r>
          </a:p>
          <a:p>
            <a:pPr marL="0" indent="0">
              <a:buNone/>
            </a:pPr>
            <a:endParaRPr lang="fr-CH" sz="4200" dirty="0"/>
          </a:p>
          <a:p>
            <a:pPr marL="279400" indent="0" algn="just">
              <a:spcBef>
                <a:spcPts val="0"/>
              </a:spcBef>
              <a:spcAft>
                <a:spcPts val="3570"/>
              </a:spcAft>
              <a:buNone/>
              <a:defRPr/>
            </a:pPr>
            <a:r>
              <a:rPr lang="en-US" sz="4200" dirty="0" smtClean="0"/>
              <a:t>•  </a:t>
            </a:r>
            <a:r>
              <a:rPr lang="en-US" sz="4200" dirty="0" err="1"/>
              <a:t>Résumer</a:t>
            </a:r>
            <a:r>
              <a:rPr lang="en-US" sz="4200" dirty="0"/>
              <a:t> </a:t>
            </a:r>
            <a:r>
              <a:rPr lang="en-US" sz="4200" dirty="0" err="1"/>
              <a:t>l'article</a:t>
            </a:r>
            <a:r>
              <a:rPr lang="en-US" sz="4200" dirty="0"/>
              <a:t> - </a:t>
            </a:r>
            <a:r>
              <a:rPr lang="en-US" sz="4200" dirty="0" err="1"/>
              <a:t>vue</a:t>
            </a:r>
            <a:r>
              <a:rPr lang="en-US" sz="4200" dirty="0"/>
              <a:t> </a:t>
            </a:r>
            <a:r>
              <a:rPr lang="en-US" sz="4200" dirty="0" err="1"/>
              <a:t>d'ensemble</a:t>
            </a:r>
            <a:endParaRPr lang="en-US" sz="4200" dirty="0"/>
          </a:p>
          <a:p>
            <a:pPr marL="279400" indent="0" algn="just">
              <a:spcBef>
                <a:spcPts val="0"/>
              </a:spcBef>
              <a:spcAft>
                <a:spcPts val="3570"/>
              </a:spcAft>
              <a:buNone/>
              <a:defRPr/>
            </a:pPr>
            <a:r>
              <a:rPr lang="en-US" sz="4200" dirty="0" smtClean="0"/>
              <a:t>•   Passer </a:t>
            </a:r>
            <a:r>
              <a:rPr lang="en-US" sz="4200" dirty="0" err="1"/>
              <a:t>en</a:t>
            </a:r>
            <a:r>
              <a:rPr lang="en-US" sz="4200" dirty="0"/>
              <a:t> revue la </a:t>
            </a:r>
            <a:r>
              <a:rPr lang="en-US" sz="4200" dirty="0" err="1"/>
              <a:t>liste</a:t>
            </a:r>
            <a:r>
              <a:rPr lang="en-US" sz="4200" dirty="0"/>
              <a:t> des </a:t>
            </a:r>
            <a:r>
              <a:rPr lang="en-US" sz="4200" dirty="0" err="1"/>
              <a:t>critères</a:t>
            </a:r>
            <a:r>
              <a:rPr lang="en-US" sz="4200" dirty="0"/>
              <a:t> de </a:t>
            </a:r>
            <a:r>
              <a:rPr lang="en-US" sz="4200" dirty="0" err="1"/>
              <a:t>l’Echelle</a:t>
            </a:r>
            <a:r>
              <a:rPr lang="en-US" sz="4200" dirty="0"/>
              <a:t> </a:t>
            </a:r>
            <a:r>
              <a:rPr lang="en-US" sz="4200" dirty="0" err="1"/>
              <a:t>PEDro</a:t>
            </a:r>
            <a:r>
              <a:rPr lang="en-US" sz="4200" dirty="0"/>
              <a:t>/PRISMA </a:t>
            </a:r>
            <a:r>
              <a:rPr lang="en-US" sz="4200" dirty="0" err="1"/>
              <a:t>si</a:t>
            </a:r>
            <a:r>
              <a:rPr lang="en-US" sz="4200" dirty="0"/>
              <a:t> </a:t>
            </a:r>
            <a:r>
              <a:rPr lang="en-US" sz="4200" dirty="0" err="1"/>
              <a:t>nécessaire</a:t>
            </a:r>
            <a:endParaRPr lang="en-US" sz="4200" dirty="0"/>
          </a:p>
          <a:p>
            <a:pPr marL="279400" indent="0" algn="just">
              <a:spcBef>
                <a:spcPts val="0"/>
              </a:spcBef>
              <a:spcAft>
                <a:spcPts val="3570"/>
              </a:spcAft>
              <a:buNone/>
              <a:defRPr/>
            </a:pPr>
            <a:r>
              <a:rPr lang="en-US" altLang="fr-FR" sz="4200" dirty="0" smtClean="0"/>
              <a:t>•   </a:t>
            </a:r>
            <a:r>
              <a:rPr lang="en-US" altLang="fr-FR" sz="4200" dirty="0" err="1" smtClean="0"/>
              <a:t>Discuter</a:t>
            </a:r>
            <a:r>
              <a:rPr lang="en-US" altLang="fr-FR" sz="4200" dirty="0" smtClean="0"/>
              <a:t> </a:t>
            </a:r>
            <a:r>
              <a:rPr lang="en-US" altLang="fr-FR" sz="4200" dirty="0"/>
              <a:t>plus </a:t>
            </a:r>
            <a:r>
              <a:rPr lang="en-US" altLang="fr-FR" sz="4200" dirty="0" err="1"/>
              <a:t>en</a:t>
            </a:r>
            <a:r>
              <a:rPr lang="en-US" altLang="fr-FR" sz="4200" dirty="0"/>
              <a:t> detail de </a:t>
            </a:r>
            <a:r>
              <a:rPr lang="en-US" altLang="fr-FR" sz="4200" dirty="0" err="1"/>
              <a:t>l'article</a:t>
            </a:r>
            <a:r>
              <a:rPr lang="en-US" altLang="fr-FR" sz="4200" dirty="0"/>
              <a:t>/des points </a:t>
            </a:r>
            <a:r>
              <a:rPr lang="en-US" altLang="fr-FR" sz="4200" dirty="0" err="1" smtClean="0"/>
              <a:t>intéressants</a:t>
            </a:r>
            <a:r>
              <a:rPr lang="en-US" altLang="fr-FR" sz="4200" dirty="0" smtClean="0"/>
              <a:t> </a:t>
            </a:r>
            <a:r>
              <a:rPr lang="en-US" altLang="fr-FR" sz="4200" dirty="0"/>
              <a:t>et surtout de la </a:t>
            </a:r>
            <a:r>
              <a:rPr lang="en-US" altLang="fr-FR" sz="4200" smtClean="0"/>
              <a:t>pertinence        clinique</a:t>
            </a:r>
            <a:endParaRPr lang="fr-CH" sz="4200" dirty="0"/>
          </a:p>
          <a:p>
            <a:pPr marL="0" indent="0">
              <a:spcBef>
                <a:spcPts val="0"/>
              </a:spcBef>
              <a:spcAft>
                <a:spcPts val="1260"/>
              </a:spcAft>
              <a:buNone/>
              <a:defRPr/>
            </a:pPr>
            <a:r>
              <a:rPr lang="en-US" sz="4200" b="1" dirty="0"/>
              <a:t>Après la </a:t>
            </a:r>
            <a:r>
              <a:rPr lang="en-US" sz="4200" b="1" dirty="0" err="1" smtClean="0"/>
              <a:t>présentation</a:t>
            </a:r>
            <a:r>
              <a:rPr lang="en-US" sz="4200" b="1" dirty="0" smtClean="0"/>
              <a:t> </a:t>
            </a:r>
            <a:r>
              <a:rPr lang="en-US" sz="4200" b="1" dirty="0"/>
              <a:t>:</a:t>
            </a:r>
          </a:p>
          <a:p>
            <a:pPr marL="279400" indent="0" algn="just">
              <a:spcBef>
                <a:spcPts val="0"/>
              </a:spcBef>
              <a:spcAft>
                <a:spcPts val="3570"/>
              </a:spcAft>
              <a:buNone/>
              <a:defRPr/>
            </a:pPr>
            <a:r>
              <a:rPr lang="en-US" sz="4200" dirty="0"/>
              <a:t>• </a:t>
            </a:r>
            <a:r>
              <a:rPr lang="en-US" sz="4200" dirty="0" err="1" smtClean="0"/>
              <a:t>Compléter</a:t>
            </a:r>
            <a:r>
              <a:rPr lang="en-US" sz="4200" dirty="0" smtClean="0"/>
              <a:t> le résumé</a:t>
            </a:r>
            <a:endParaRPr lang="en-US" sz="4200" dirty="0"/>
          </a:p>
          <a:p>
            <a:pPr marL="279400" indent="0" algn="just">
              <a:spcBef>
                <a:spcPts val="0"/>
              </a:spcBef>
              <a:spcAft>
                <a:spcPts val="3570"/>
              </a:spcAft>
              <a:buNone/>
              <a:defRPr/>
            </a:pPr>
            <a:r>
              <a:rPr lang="en-US" sz="4200" dirty="0"/>
              <a:t>•  </a:t>
            </a:r>
            <a:r>
              <a:rPr lang="en-US" sz="4200" dirty="0" smtClean="0"/>
              <a:t>Le </a:t>
            </a:r>
            <a:r>
              <a:rPr lang="en-US" sz="4200" dirty="0"/>
              <a:t>Manuel: </a:t>
            </a:r>
            <a:r>
              <a:rPr lang="en-US" sz="4200" dirty="0" err="1" smtClean="0"/>
              <a:t>Physiothérapie</a:t>
            </a:r>
            <a:r>
              <a:rPr lang="en-US" sz="4200" dirty="0" smtClean="0"/>
              <a:t> </a:t>
            </a:r>
            <a:r>
              <a:rPr lang="en-US" sz="4200" dirty="0" err="1"/>
              <a:t>pratique</a:t>
            </a:r>
            <a:r>
              <a:rPr lang="en-US" sz="4200" dirty="0"/>
              <a:t> </a:t>
            </a:r>
            <a:r>
              <a:rPr lang="en-US" sz="4200" dirty="0" err="1" smtClean="0"/>
              <a:t>fondée</a:t>
            </a:r>
            <a:r>
              <a:rPr lang="en-US" sz="4200" dirty="0" smtClean="0"/>
              <a:t> </a:t>
            </a:r>
            <a:r>
              <a:rPr lang="en-US" sz="4200" dirty="0"/>
              <a:t>sur des </a:t>
            </a:r>
            <a:r>
              <a:rPr lang="en-US" sz="4200" dirty="0" err="1" smtClean="0"/>
              <a:t>données</a:t>
            </a:r>
            <a:r>
              <a:rPr lang="en-US" sz="4200" dirty="0" smtClean="0"/>
              <a:t> </a:t>
            </a:r>
            <a:r>
              <a:rPr lang="en-US" sz="4200" dirty="0" err="1"/>
              <a:t>probantes</a:t>
            </a:r>
            <a:endParaRPr lang="en-US" sz="4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4232" y="234865"/>
            <a:ext cx="3737172" cy="24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56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Résumé du </a:t>
            </a:r>
            <a:r>
              <a:rPr lang="en-US" b="1" dirty="0"/>
              <a:t>Club de lecture</a:t>
            </a:r>
            <a:r>
              <a:rPr lang="fr-CH" dirty="0"/>
              <a:t/>
            </a:r>
            <a:br>
              <a:rPr lang="fr-CH" dirty="0"/>
            </a:b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b="1" dirty="0"/>
              <a:t>   </a:t>
            </a:r>
            <a:r>
              <a:rPr lang="en-US" sz="3000" b="1" dirty="0" smtClean="0"/>
              <a:t>Date</a:t>
            </a:r>
            <a:endParaRPr lang="en-US" sz="30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3000" b="1" dirty="0"/>
              <a:t>•   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Présentateur</a:t>
            </a:r>
            <a:endParaRPr lang="en-US" sz="3000" b="1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3000" b="1" dirty="0"/>
              <a:t>•    Article (</a:t>
            </a:r>
            <a:r>
              <a:rPr lang="en-US" sz="3000" b="1" dirty="0" err="1"/>
              <a:t>titre</a:t>
            </a:r>
            <a:r>
              <a:rPr lang="en-US" sz="3000" b="1" dirty="0"/>
              <a:t>, auteurs)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3000" b="1" dirty="0"/>
              <a:t>•    Echelle </a:t>
            </a:r>
            <a:r>
              <a:rPr lang="en-US" sz="3000" b="1" dirty="0" err="1"/>
              <a:t>PEDro</a:t>
            </a:r>
            <a:r>
              <a:rPr lang="en-US" sz="3000" b="1" dirty="0"/>
              <a:t> (RCTs)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fr-FR" sz="3000" b="1" dirty="0"/>
              <a:t>•    Question </a:t>
            </a:r>
            <a:r>
              <a:rPr lang="en-US" altLang="fr-FR" sz="3000" b="1" dirty="0" err="1"/>
              <a:t>principale</a:t>
            </a:r>
            <a:endParaRPr lang="en-US" altLang="fr-FR" sz="30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fr-FR" sz="3000" b="1" dirty="0"/>
              <a:t>•    </a:t>
            </a:r>
            <a:r>
              <a:rPr lang="en-US" altLang="fr-FR" sz="3000" b="1" dirty="0" err="1"/>
              <a:t>Indicateurs</a:t>
            </a:r>
            <a:r>
              <a:rPr lang="en-US" altLang="fr-FR" sz="3000" b="1" dirty="0"/>
              <a:t> de </a:t>
            </a:r>
            <a:r>
              <a:rPr lang="en-US" altLang="fr-FR" sz="3000" b="1" dirty="0" err="1"/>
              <a:t>résultats</a:t>
            </a:r>
            <a:endParaRPr lang="en-US" altLang="fr-FR" sz="30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fr-FR" sz="3000" b="1" dirty="0"/>
              <a:t>•    </a:t>
            </a:r>
            <a:r>
              <a:rPr lang="en-US" altLang="fr-FR" sz="3000" b="1" dirty="0" err="1" smtClean="0"/>
              <a:t>Résultats</a:t>
            </a:r>
            <a:r>
              <a:rPr lang="en-US" altLang="fr-FR" sz="3000" b="1" dirty="0" smtClean="0"/>
              <a:t> </a:t>
            </a:r>
            <a:endParaRPr lang="en-US" altLang="fr-FR" sz="3000" b="1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fr-FR" sz="3000" b="1" dirty="0"/>
              <a:t>•    Implications </a:t>
            </a:r>
            <a:r>
              <a:rPr lang="en-US" altLang="fr-FR" sz="3000" b="1" dirty="0" err="1"/>
              <a:t>cliniques</a:t>
            </a:r>
            <a:r>
              <a:rPr lang="en-US" altLang="fr-FR" sz="3000" b="1" dirty="0"/>
              <a:t>/discussion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fr-FR" sz="3000" b="1" dirty="0"/>
              <a:t>•    Suggestions de </a:t>
            </a:r>
            <a:r>
              <a:rPr lang="en-US" altLang="fr-FR" sz="3000" b="1" dirty="0" err="1"/>
              <a:t>changements</a:t>
            </a:r>
            <a:r>
              <a:rPr lang="en-US" altLang="fr-FR" sz="3000" b="1" dirty="0"/>
              <a:t> </a:t>
            </a:r>
            <a:r>
              <a:rPr lang="en-US" altLang="fr-FR" sz="3000" b="1" dirty="0" err="1"/>
              <a:t>dans</a:t>
            </a:r>
            <a:r>
              <a:rPr lang="en-US" altLang="fr-FR" sz="3000" b="1" dirty="0"/>
              <a:t> la </a:t>
            </a:r>
            <a:r>
              <a:rPr lang="en-US" altLang="fr-FR" sz="3000" b="1" dirty="0" err="1"/>
              <a:t>pratique</a:t>
            </a:r>
            <a:endParaRPr lang="en-US" altLang="fr-FR" sz="3000" b="1" dirty="0"/>
          </a:p>
          <a:p>
            <a:endParaRPr lang="fr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623" y="450044"/>
            <a:ext cx="3737172" cy="24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1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/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TSASSIST-38496930-23034</_dlc_DocId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TaxCatchAll xmlns="a8a2af44-4b8d-404b-a8bd-4186350a523c">
      <Value>4</Value>
      <Value>3</Value>
      <Value>2</Value>
      <Value>1</Value>
    </TaxCatchAll>
    <_dlc_DocIdUrl xmlns="a8a2af44-4b8d-404b-a8bd-4186350a523c">
      <Url>https://collab.ext.icrc.org/sites/TS_ASSIST/_layouts/15/DocIdRedir.aspx?ID=TSASSIST-38496930-23034</Url>
      <Description>TSASSIST-38496930-23034</Description>
    </_dlc_DocIdUrl>
    <ICRCIMP_IsRecord xmlns="71402401-ee9a-4cfa-82a8-ebbd88d5d766">false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Period_x0020_start xmlns="a8a2af44-4b8d-404b-a8bd-4186350a523c">2019-08-14T09:52:12+00:00</Period_x0020_start>
    <ICRCIMP_DocumentType_H xmlns="71402401-ee9a-4cfa-82a8-ebbd88d5d766">
      <Terms xmlns="http://schemas.microsoft.com/office/infopath/2007/PartnerControls"/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ICRCIMP_IsFocus xmlns="71402401-ee9a-4cfa-82a8-ebbd88d5d766">false</ICRCIMP_IsFocus>
    <Period_x0020_end xmlns="a8a2af44-4b8d-404b-a8bd-4186350a523c" xsi:nil="true"/>
    <TaxCatchAllLabel xmlns="a8a2af44-4b8d-404b-a8bd-4186350a523c"/>
    <_dlc_DocIdPersistId xmlns="a8a2af44-4b8d-404b-a8bd-4186350a52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Props1.xml><?xml version="1.0" encoding="utf-8"?>
<ds:datastoreItem xmlns:ds="http://schemas.openxmlformats.org/officeDocument/2006/customXml" ds:itemID="{5ACBAFDF-02B4-4D44-BC8A-F94B8180B80A}"/>
</file>

<file path=customXml/itemProps2.xml><?xml version="1.0" encoding="utf-8"?>
<ds:datastoreItem xmlns:ds="http://schemas.openxmlformats.org/officeDocument/2006/customXml" ds:itemID="{4190938F-8041-411F-A9D9-4503497E335F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71402401-ee9a-4cfa-82a8-ebbd88d5d766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8a2af44-4b8d-404b-a8bd-4186350a523c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1DBE3AE9-66D5-4DD5-A1F6-2655E0E7829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4CEA216-5B04-4598-99D2-4E3DBBB5C39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EB6BC05-4A74-4AFC-AC8C-80F6FD0490C5}"/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156</Words>
  <Application>Microsoft Office PowerPoint</Application>
  <PresentationFormat>Personnalisé</PresentationFormat>
  <Paragraphs>29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Format pour Club de lecture</vt:lpstr>
      <vt:lpstr>Format pour Club de lecture </vt:lpstr>
      <vt:lpstr>Résumé du Club de lecture </vt:lpstr>
    </vt:vector>
  </TitlesOfParts>
  <Company>ICRC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for Journal Club</dc:title>
  <dc:creator>Therese Powell</dc:creator>
  <cp:lastModifiedBy>Catherine</cp:lastModifiedBy>
  <cp:revision>8</cp:revision>
  <dcterms:created xsi:type="dcterms:W3CDTF">2019-01-15T16:08:21Z</dcterms:created>
  <dcterms:modified xsi:type="dcterms:W3CDTF">2020-05-22T04:26:31Z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0x010100F306B2604BE44180B8B82333BE64DF4E005A5CBB6C53404A16AAEA5338BA5239990087A9D9A0BD4890448CE42DA92C829071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df481728-87da-460e-bec2-4dba2d2adbcd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/>
  </property>
  <property fmtid="{D5CDD505-2E9C-101B-9397-08002B2CF9AE}" pid="12" name="ICRCIMP_Keyword">
    <vt:lpwstr/>
  </property>
  <property fmtid="{D5CDD505-2E9C-101B-9397-08002B2CF9AE}" pid="13" name="ICRCIMP_KeyIssue">
    <vt:lpwstr/>
  </property>
  <property fmtid="{D5CDD505-2E9C-101B-9397-08002B2CF9AE}" pid="14" name="_docset_NoMedatataSyncRequired">
    <vt:lpwstr>False</vt:lpwstr>
  </property>
  <property fmtid="{D5CDD505-2E9C-101B-9397-08002B2CF9AE}" pid="15" name="h205814a13eb4c68bb83316f6dea6ef2">
    <vt:lpwstr/>
  </property>
  <property fmtid="{D5CDD505-2E9C-101B-9397-08002B2CF9AE}" pid="16" name="ICRCIMP_OrganizationalUnit">
    <vt:lpwstr/>
  </property>
  <property fmtid="{D5CDD505-2E9C-101B-9397-08002B2CF9AE}" pid="17" name="ICRCIMP_Site_H">
    <vt:lpwstr/>
  </property>
  <property fmtid="{D5CDD505-2E9C-101B-9397-08002B2CF9AE}" pid="18" name="DocumentSetDescription">
    <vt:lpwstr/>
  </property>
  <property fmtid="{D5CDD505-2E9C-101B-9397-08002B2CF9AE}" pid="19" name="ICRCIMP_Site">
    <vt:lpwstr/>
  </property>
  <property fmtid="{D5CDD505-2E9C-101B-9397-08002B2CF9AE}" pid="20" name="ICRCIMP_OrganizationalUnit_H">
    <vt:lpwstr/>
  </property>
  <property fmtid="{D5CDD505-2E9C-101B-9397-08002B2CF9AE}" pid="21" name="URL">
    <vt:lpwstr/>
  </property>
</Properties>
</file>