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9"/>
  </p:notesMasterIdLst>
  <p:sldIdLst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827D2-5E6E-435B-BE99-8D4763631337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E72CA-7DFD-4058-951C-8B385BE9D7D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61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31B35C-3D9C-40B8-A055-6A6B550F0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6F808A6-AAC4-47BD-8834-1363ABFD1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908BF4-48FC-4A01-8F01-DBB7458AC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3355-0001-4B30-85B2-D57B484CFA94}" type="datetime1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6545014-6703-4D0E-BBA6-D4F768CF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0ABB2D-9136-45C4-BB30-12367816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82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959214-D4E0-4913-82EA-B1F0C022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80DC85D-B071-4606-8DCF-901F6706C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8FED8EA-16EC-402D-8640-26A597B9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085D-C5E9-49C0-890D-F84E3D528408}" type="datetime1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2DEC74-7BEC-434F-AF96-90A875B2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992588-E19C-4A75-8803-EAA109FC0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1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FBC1596-3258-4B9C-AD5A-013500B7B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6BBB469-F794-44E4-96D5-A8F6B8A33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59CBEC-8F9E-4969-8304-985035E27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000-15D0-4788-A66F-785EB2D4BCCF}" type="datetime1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8DD514F-3273-467C-9FE2-3F08A765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496F46B-7FB5-44CE-8E0C-AC7326BB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60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6EE96D-0E92-4926-AA01-9A21529A6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F6326E-E864-4B5A-98EA-BE83ABD68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8EF4D6-DEC1-4FCE-99CA-27B66680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7854-1110-4460-B5AA-4A6002625649}" type="datetime1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6CE0262-F913-4933-95DE-8BBB6903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2389BB-F0BC-4717-AB63-CA1378FDF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50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7983E5-2DF9-46AE-AAE6-6F5F035D6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5EC308-86BD-4951-BFE0-DAA62AC0B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B02A1B-E235-4F70-8C39-EBE1D3D93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893D-B45F-4C24-9249-DC968C230E05}" type="datetime1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8A7BF5-ABD4-49F8-9DED-696B8F39F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FE76E8F-E5C8-4901-9C65-1284D3A47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43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95181D-B8BF-4008-91A8-7B13DCF8E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408F5D-EA91-4192-8BBA-60868FB4D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93EF16C-9937-4B8C-B2AD-482DEA73D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BF0CB74-4B06-4885-8FE1-B2B17C41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542B-8C4D-4EE3-B281-7BBFE1C6E88F}" type="datetime1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BDC1C1-11C7-4305-BB5D-64402130D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C841C3B-FE47-4B5E-BD9E-BAEAB5EF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16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B480C2-F100-4B66-9BF2-C3385621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B0F77FA-3DC9-48A5-B261-10DB46190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7BBB57A-662E-46B5-971D-90AB35749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B8B9588-28A4-47A9-B60B-DE6EB24D5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AC81B1B-6034-46E7-8EB7-149EA803EA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3078E16-E232-43B3-8F47-94FFE3C5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87E-8929-42AA-8EC6-33ABF650FCC3}" type="datetime1">
              <a:rPr lang="en-GB" smtClean="0"/>
              <a:t>24/05/2020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BB44434-BE36-4773-BB76-65789D30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B155D78-6409-4C45-88AA-549295436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89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4F0032-7056-4C71-9365-D5DADF67C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DB0D0C7-869E-4670-BF39-F8FFE5C46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97FD-50FD-4BB3-9CBD-6B413A99E8E9}" type="datetime1">
              <a:rPr lang="en-GB" smtClean="0"/>
              <a:t>24/05/2020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F4D6680-8E05-476C-8BD4-5D567C4CC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A71234F-5BC4-4FF1-AA8B-B3289C7C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7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9E71A79-B778-4701-8EA7-51719F1D7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97AB-62C3-4A14-B855-7E56DA1A2FEE}" type="datetime1">
              <a:rPr lang="en-GB" smtClean="0"/>
              <a:t>24/05/2020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EE987E5-94F9-4BAF-B69A-D10D787C3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0AA02C4-C663-4C84-BAC3-F33D126F0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03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68121F-7E7A-4456-9249-9297F3AB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534989-8D95-4556-B8F0-7E3BF421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C13F27B-4EB2-454D-9942-A975201D7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9229D72-2A53-4719-BB8C-498BF946F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B92B-BA90-4974-9D13-80EF7598CE08}" type="datetime1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95CA8DF-9606-4B83-A9A9-26F8C32E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253837B-3995-43E5-9360-B54DD790B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3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7E079E-1F53-42E2-9691-7295C8796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38E583A-976B-402F-AB39-5AD88862C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B20AACB-0F4B-4DDE-86E5-34940D771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7FD14D8-85A4-4C3C-9A4B-CEBFE698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762-ED43-4163-B02C-923A0855C6A3}" type="datetime1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01CDE08-C73E-498B-BD53-4C826A88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7FE95AE-80FB-43D7-98F9-C7D39E183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83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7082AE6-2553-497C-8313-3B33C010C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6F7870-547E-43D8-A469-63E4D13DC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498F18-FABB-47A1-97C1-3A2F43D96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72EC-15CF-4D7F-B5C3-8EE54227054C}" type="datetime1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D4D79C-582A-42F8-A196-9B50396A8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https://mobilerehab.com.au/top-5-tips-for-setting-smart-health-goals/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744104-3241-40BF-B21B-CEB416DC96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68F98-D548-40DE-B818-EB87E58AEFA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70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BFFF4F-EF27-4AF4-A374-EB506C353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4400" b="0" i="0" dirty="0">
                <a:solidFill>
                  <a:srgbClr val="000000"/>
                </a:solidFill>
              </a:rPr>
              <a:t>Comment atteindre les objectifs SMART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8B3659-007E-4B6E-8A32-17D539AB5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" sz="3600" b="0" i="0" dirty="0">
                <a:solidFill>
                  <a:srgbClr val="000000"/>
                </a:solidFill>
              </a:rPr>
              <a:t>S - Spécifique : définissez ce que vous voulez réaliser</a:t>
            </a:r>
          </a:p>
          <a:p>
            <a:pPr marL="0" indent="0">
              <a:buNone/>
            </a:pPr>
            <a:r>
              <a:rPr lang="en" sz="3600" b="0" i="0" dirty="0">
                <a:solidFill>
                  <a:srgbClr val="000000"/>
                </a:solidFill>
              </a:rPr>
              <a:t>M - Mesurable : comment allez-vous mesurer votre succès ?</a:t>
            </a:r>
          </a:p>
          <a:p>
            <a:pPr marL="0" indent="0">
              <a:buNone/>
            </a:pPr>
            <a:r>
              <a:rPr lang="en" sz="3600" b="0" i="0" dirty="0">
                <a:solidFill>
                  <a:srgbClr val="000000"/>
                </a:solidFill>
              </a:rPr>
              <a:t>A - </a:t>
            </a:r>
            <a:r>
              <a:rPr lang="en" sz="3600" dirty="0">
                <a:solidFill>
                  <a:srgbClr val="000000"/>
                </a:solidFill>
              </a:rPr>
              <a:t>Accessible :</a:t>
            </a:r>
            <a:r>
              <a:rPr lang="en" sz="3600" b="0" i="0" dirty="0">
                <a:solidFill>
                  <a:srgbClr val="000000"/>
                </a:solidFill>
              </a:rPr>
              <a:t> il s'agit d'un objectif que vous devez viser et que vous devez atteindre</a:t>
            </a:r>
          </a:p>
          <a:p>
            <a:pPr marL="0" indent="0">
              <a:buNone/>
            </a:pPr>
            <a:r>
              <a:rPr lang="en" sz="3600" b="0" i="0" dirty="0">
                <a:solidFill>
                  <a:srgbClr val="000000"/>
                </a:solidFill>
              </a:rPr>
              <a:t>R -</a:t>
            </a:r>
            <a:r>
              <a:rPr lang="en" sz="3600" dirty="0">
                <a:solidFill>
                  <a:srgbClr val="000000"/>
                </a:solidFill>
              </a:rPr>
              <a:t> Réaliste :</a:t>
            </a:r>
            <a:r>
              <a:rPr lang="en" sz="3600" b="0" i="0" dirty="0">
                <a:solidFill>
                  <a:srgbClr val="000000"/>
                </a:solidFill>
              </a:rPr>
              <a:t> votre objectif doit refléter vos intérêts</a:t>
            </a:r>
          </a:p>
          <a:p>
            <a:pPr marL="0" indent="0">
              <a:buNone/>
            </a:pPr>
            <a:r>
              <a:rPr lang="en" sz="3600" b="0" i="0" dirty="0">
                <a:solidFill>
                  <a:srgbClr val="000000"/>
                </a:solidFill>
              </a:rPr>
              <a:t>T - </a:t>
            </a:r>
            <a:r>
              <a:rPr lang="en" sz="3600" dirty="0">
                <a:solidFill>
                  <a:srgbClr val="000000"/>
                </a:solidFill>
              </a:rPr>
              <a:t>Temps</a:t>
            </a:r>
            <a:r>
              <a:rPr lang="en" sz="3600" b="0" i="0" dirty="0">
                <a:solidFill>
                  <a:srgbClr val="000000"/>
                </a:solidFill>
              </a:rPr>
              <a:t> </a:t>
            </a:r>
            <a:r>
              <a:rPr lang="en" sz="3600" dirty="0">
                <a:solidFill>
                  <a:srgbClr val="000000"/>
                </a:solidFill>
              </a:rPr>
              <a:t>:</a:t>
            </a:r>
            <a:r>
              <a:rPr lang="en" sz="3600" b="0" i="0" dirty="0">
                <a:solidFill>
                  <a:srgbClr val="000000"/>
                </a:solidFill>
              </a:rPr>
              <a:t> établissez un calendrier réaliste pour atteindre votre objectif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156DD82-7599-438A-BEFC-229DEF70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2043" y="6176963"/>
            <a:ext cx="5627914" cy="365125"/>
          </a:xfrm>
        </p:spPr>
        <p:txBody>
          <a:bodyPr/>
          <a:lstStyle/>
          <a:p>
            <a:r>
              <a:rPr lang="en" sz="1200" b="0" i="0" dirty="0">
                <a:solidFill>
                  <a:srgbClr val="BFBFBF"/>
                </a:solidFill>
              </a:rPr>
              <a:t>https://mobilerehab.com.au/top-5-tips-for-setting-smart-health-goals/</a:t>
            </a:r>
          </a:p>
        </p:txBody>
      </p:sp>
    </p:spTree>
    <p:extLst>
      <p:ext uri="{BB962C8B-B14F-4D97-AF65-F5344CB8AC3E}">
        <p14:creationId xmlns:p14="http://schemas.microsoft.com/office/powerpoint/2010/main" val="320929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04B020-43A4-47F2-9B21-6DDCFEE2B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4400" b="0" i="0" dirty="0">
                <a:solidFill>
                  <a:srgbClr val="000000"/>
                </a:solidFill>
              </a:rPr>
              <a:t>Exemples d'objectifs SMART concernant la santé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2E4F42-C3A1-4889-8931-AE9007000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" sz="2400" b="0" i="0" dirty="0"/>
              <a:t>Si votre objectif est d'améliorer votre marche, de vous remettre à la natation ou de pouvoir tenir un stylo correctement, vos objectifs SMART pourraient ressembler à ceci :</a:t>
            </a:r>
          </a:p>
          <a:p>
            <a:endParaRPr lang="en-GB" sz="2400" dirty="0"/>
          </a:p>
          <a:p>
            <a:r>
              <a:rPr lang="en" sz="2400" b="0" i="0" dirty="0"/>
              <a:t>Se rendre à pied aux magasins </a:t>
            </a:r>
            <a:r>
              <a:rPr lang="en" sz="2400" b="0" i="0" dirty="0" smtClean="0"/>
              <a:t>(spécifique</a:t>
            </a:r>
            <a:r>
              <a:rPr lang="en" sz="2400" b="0" i="0" dirty="0"/>
              <a:t>) sans être essoufflé (mesurable + </a:t>
            </a:r>
            <a:r>
              <a:rPr lang="en" sz="2400" b="0" i="0" dirty="0" smtClean="0"/>
              <a:t>réaliste) </a:t>
            </a:r>
            <a:r>
              <a:rPr lang="en" sz="2400" b="0" i="0" dirty="0"/>
              <a:t>d'ici Pâques (</a:t>
            </a:r>
            <a:r>
              <a:rPr lang="en" sz="2400" dirty="0"/>
              <a:t>temps</a:t>
            </a:r>
            <a:r>
              <a:rPr lang="en" sz="2400" b="0" i="0" dirty="0"/>
              <a:t>), afin de pouvoir passer du temps actif avec mes amis et ma famille </a:t>
            </a:r>
            <a:r>
              <a:rPr lang="en" sz="2400" b="0" i="0" dirty="0" smtClean="0"/>
              <a:t>(réaliste</a:t>
            </a:r>
            <a:r>
              <a:rPr lang="en" sz="2400" b="0" i="0" dirty="0"/>
              <a:t>) ; </a:t>
            </a:r>
          </a:p>
          <a:p>
            <a:r>
              <a:rPr lang="en" sz="2400" b="0" i="0" dirty="0"/>
              <a:t>Savoir nager (spécifique) avant Pâques ( </a:t>
            </a:r>
            <a:r>
              <a:rPr lang="en" sz="2400" dirty="0"/>
              <a:t>t</a:t>
            </a:r>
            <a:r>
              <a:rPr lang="en" sz="2400" b="0" i="0" dirty="0" smtClean="0"/>
              <a:t>emps) </a:t>
            </a:r>
            <a:r>
              <a:rPr lang="en" sz="2400" b="0" i="0" dirty="0"/>
              <a:t>pour pouvoir jouer avec mes petits-enfants (</a:t>
            </a:r>
            <a:r>
              <a:rPr lang="en" sz="2400" dirty="0"/>
              <a:t>réaliste</a:t>
            </a:r>
            <a:r>
              <a:rPr lang="en" sz="2400" b="0" i="0" dirty="0"/>
              <a:t>) sans avoir </a:t>
            </a:r>
            <a:r>
              <a:rPr lang="en" sz="2400" dirty="0" smtClean="0"/>
              <a:t>à</a:t>
            </a:r>
            <a:r>
              <a:rPr lang="en" sz="2400" b="0" i="0" dirty="0" smtClean="0"/>
              <a:t> </a:t>
            </a:r>
            <a:r>
              <a:rPr lang="en" sz="2400" b="0" i="0" dirty="0"/>
              <a:t>utiliser un dispositif de flottaison (mesurable + </a:t>
            </a:r>
            <a:r>
              <a:rPr lang="en" sz="2400" b="0" i="0" dirty="0" smtClean="0"/>
              <a:t>réaliste) </a:t>
            </a:r>
            <a:r>
              <a:rPr lang="en" sz="2400" b="0" i="0" dirty="0"/>
              <a:t>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" sz="2400" b="0" i="0" dirty="0"/>
              <a:t>Pouvoir tenir mon stylo (spécifique) assez fermement pour écrire une lettre d'une page (mesurable) à ma famille qui vit à l'étranger </a:t>
            </a:r>
            <a:r>
              <a:rPr lang="en" sz="2400" b="0" i="0" dirty="0" smtClean="0"/>
              <a:t>(</a:t>
            </a:r>
            <a:r>
              <a:rPr lang="en" sz="2400" dirty="0"/>
              <a:t>r</a:t>
            </a:r>
            <a:r>
              <a:rPr lang="en" sz="2400" dirty="0" smtClean="0"/>
              <a:t>éaliste</a:t>
            </a:r>
            <a:r>
              <a:rPr lang="en" sz="2400" b="0" i="0" dirty="0"/>
              <a:t>) d'ici Noël </a:t>
            </a:r>
            <a:r>
              <a:rPr lang="en" sz="2400" dirty="0"/>
              <a:t>(</a:t>
            </a:r>
            <a:r>
              <a:rPr lang="en" sz="2400" b="0" i="0" dirty="0"/>
              <a:t> </a:t>
            </a:r>
            <a:r>
              <a:rPr lang="en" sz="2400" dirty="0"/>
              <a:t>t</a:t>
            </a:r>
            <a:r>
              <a:rPr lang="en" sz="2400" b="0" i="0" dirty="0" smtClean="0"/>
              <a:t>emps).  </a:t>
            </a:r>
            <a:r>
              <a:rPr lang="en" sz="2400" b="0" i="0" dirty="0"/>
              <a:t>Je veux commencer à envoyer une carte postale chaque mois (</a:t>
            </a:r>
            <a:r>
              <a:rPr lang="en" sz="2400" b="0" i="0" dirty="0" smtClean="0"/>
              <a:t>réaliste) </a:t>
            </a:r>
            <a:r>
              <a:rPr lang="en" sz="2400" b="0" i="0" dirty="0"/>
              <a:t>au fur et à mesure que j'augmente la force de mes mains. </a:t>
            </a:r>
            <a:r>
              <a:rPr lang="en" sz="2400" dirty="0"/>
              <a:t/>
            </a:r>
            <a:br>
              <a:rPr lang="en" sz="2400" dirty="0"/>
            </a:br>
            <a:r>
              <a:rPr lang="en" sz="2400" b="0" i="0" dirty="0"/>
              <a:t>Voilà comment transformer votre objectif global en un </a:t>
            </a:r>
            <a:r>
              <a:rPr lang="en" sz="2400" b="0" i="0"/>
              <a:t>objectif </a:t>
            </a:r>
            <a:r>
              <a:rPr lang="en" sz="2400" b="0" i="0" smtClean="0"/>
              <a:t>SMART! </a:t>
            </a:r>
            <a:r>
              <a:rPr lang="en" sz="1700" dirty="0"/>
              <a:t>https</a:t>
            </a:r>
            <a:r>
              <a:rPr lang="en" sz="1700" dirty="0"/>
              <a:t>://mobilerehab.com.au/top-5-tips-for-setting-smart-health-goals/</a:t>
            </a:r>
          </a:p>
          <a:p>
            <a:pPr marL="0" indent="0">
              <a:buNone/>
            </a:pPr>
            <a:endParaRPr lang="en" sz="2400" b="0" i="0" dirty="0"/>
          </a:p>
        </p:txBody>
      </p:sp>
    </p:spTree>
    <p:extLst>
      <p:ext uri="{BB962C8B-B14F-4D97-AF65-F5344CB8AC3E}">
        <p14:creationId xmlns:p14="http://schemas.microsoft.com/office/powerpoint/2010/main" val="188952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87A9D9A0BD4890448CE42DA92C829071" ma:contentTypeVersion="138" ma:contentTypeDescription="Upload Form" ma:contentTypeScope="" ma:versionID="0d4ad56b44b2171e7161f66f89ba55a9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targetNamespace="http://schemas.microsoft.com/office/2006/metadata/properties" ma:root="true" ma:fieldsID="5f2b82cea6e53bb701b22ab5cb74443e" ns1:_="" ns2:_="" ns3:_="">
    <xsd:import namespace="http://schemas.microsoft.com/sharepoint/v3"/>
    <xsd:import namespace="71402401-ee9a-4cfa-82a8-ebbd88d5d766"/>
    <xsd:import namespace="a8a2af44-4b8d-404b-a8bd-4186350a523c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3:TaxCatchAllLabel" minOccurs="0"/>
                <xsd:element ref="ns3:_dlc_DocIdPersistId" minOccurs="0"/>
                <xsd:element ref="ns1:AverageRating" minOccurs="0"/>
                <xsd:element ref="ns3:_dlc_DocIdUrl" minOccurs="0"/>
                <xsd:element ref="ns2:ICRCIMP_RMUnitInCharge_H" minOccurs="0"/>
                <xsd:element ref="ns3:TaxCatchAll" minOccurs="0"/>
                <xsd:element ref="ns1:RatingCount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2:ICRCIMP_RMTransfer" minOccurs="0"/>
                <xsd:element ref="ns2:ICRCIMP_Topic_H" minOccurs="0"/>
                <xsd:element ref="ns2:ICRCIMP_RMIdentif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26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UnitInCharge_H" ma:index="24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8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0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1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2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3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4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ICRCIMP_RMTransfer" ma:index="3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Topic_H" ma:index="36" nillable="true" ma:taxonomy="true" ma:internalName="ICRCIMP_Topic_H" ma:taxonomyFieldName="Key_x0020_Issue" ma:displayName="Key Issue" ma:readOnly="false" ma:default="-1;#- No key issue|32056555-74b8-4174-9beb-b0d6d010855f" ma:fieldId="{3c075bcb-7e07-4d9c-acf9-7529be614bbf}" ma:taxonomyMulti="true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  <xsd:element name="ICRCIMP_RMIdentifier" ma:index="37" nillable="true" ma:displayName="RM Identifier" ma:hidden="true" ma:internalName="ICRCIMP_RMIdentifie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TaxCatchAllLabel" ma:index="16" nillable="true" ma:displayName="Taxonomy Catch All Column1" ma:description="" ma:list="{bb80481a-0eda-4050-92b4-209d87b2a08d}" ma:internalName="TaxCatchAllLabel" ma:readOnly="fals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5" nillable="true" ma:displayName="Taxonomy Catch All Column" ma:description="" ma:hidden="true" ma:list="{bb80481a-0eda-4050-92b4-209d87b2a08d}" ma:internalName="TaxCatchAll" ma:readOnly="false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RMUnitInCharge_H xmlns="71402401-ee9a-4cfa-82a8-ebbd88d5d766">
      <Terms xmlns="http://schemas.microsoft.com/office/infopath/2007/PartnerControls"/>
    </ICRCIMP_RMUnitInCharge_H>
    <ICRCIMP_BusinessFunction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Assistance</TermName>
          <TermId xmlns="http://schemas.microsoft.com/office/infopath/2007/PartnerControls">9015aaae-65d7-4217-8889-581aaffe05a3</TermId>
        </TermInfo>
      </Terms>
    </ICRCIMP_BusinessFunction_H>
    <ICRCIMP_Topic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ICRCIMP_Topic_H>
    <_dlc_DocId xmlns="a8a2af44-4b8d-404b-a8bd-4186350a523c">TSASSIST-38496930-21342</_dlc_DocId>
    <ICRCIMP_IHT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23eb6094-56fc-4ad4-8ae2-cf1575a694f0</TermId>
        </TermInfo>
      </Terms>
    </ICRCIMP_IHT_H>
    <TaxCatchAll xmlns="a8a2af44-4b8d-404b-a8bd-4186350a523c">
      <Value>4</Value>
      <Value>3</Value>
      <Value>2</Value>
      <Value>1</Value>
    </TaxCatchAll>
    <_dlc_DocIdUrl xmlns="a8a2af44-4b8d-404b-a8bd-4186350a523c">
      <Url>https://collab.ext.icrc.org/sites/TS_ASSIST/_layouts/15/DocIdRedir.aspx?ID=TSASSIST-38496930-21342</Url>
      <Description>TSASSIST-38496930-21342</Description>
    </_dlc_DocIdUrl>
    <ICRCIMP_IsRecord xmlns="71402401-ee9a-4cfa-82a8-ebbd88d5d766">false</ICRCIMP_IsRecord>
    <ICRCIMP_Country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 Country</TermName>
          <TermId xmlns="http://schemas.microsoft.com/office/infopath/2007/PartnerControls">1f55df4f-c103-4303-b974-426a8e7d1d06</TermId>
        </TermInfo>
      </Terms>
    </ICRCIMP_Country_H>
    <Period_x0020_start xmlns="a8a2af44-4b8d-404b-a8bd-4186350a523c">2019-08-14T09:50:34+00:00</Period_x0020_start>
    <ICRCIMP_DocumentType_H xmlns="71402401-ee9a-4cfa-82a8-ebbd88d5d766">
      <Terms xmlns="http://schemas.microsoft.com/office/infopath/2007/PartnerControls"/>
    </ICRCIMP_DocumentType_H>
    <IsIntranet xmlns="a8a2af44-4b8d-404b-a8bd-4186350a523c">false</IsIntranet>
    <ICRCIMP_RMIdentifier xmlns="71402401-ee9a-4cfa-82a8-ebbd88d5d766" xsi:nil="true"/>
    <RatingCount xmlns="http://schemas.microsoft.com/sharepoint/v3" xsi:nil="true"/>
    <ICRCIMP_RMTransfer xmlns="71402401-ee9a-4cfa-82a8-ebbd88d5d766">
      <Url xsi:nil="true"/>
      <Description xsi:nil="true"/>
    </ICRCIMP_RMTransfer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AverageRating xmlns="http://schemas.microsoft.com/sharepoint/v3" xsi:nil="true"/>
    <ICRCIMP_IsFocus xmlns="71402401-ee9a-4cfa-82a8-ebbd88d5d766">false</ICRCIMP_IsFocus>
    <Period_x0020_end xmlns="a8a2af44-4b8d-404b-a8bd-4186350a523c" xsi:nil="true"/>
    <TaxCatchAllLabel xmlns="a8a2af44-4b8d-404b-a8bd-4186350a523c"/>
    <_dlc_DocIdPersistId xmlns="a8a2af44-4b8d-404b-a8bd-4186350a523c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2922506-823A-4A20-BDDE-9BFF823CAC8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BB81400B-2FA7-46EA-8D95-CBA4C5921F2B}"/>
</file>

<file path=customXml/itemProps3.xml><?xml version="1.0" encoding="utf-8"?>
<ds:datastoreItem xmlns:ds="http://schemas.openxmlformats.org/officeDocument/2006/customXml" ds:itemID="{2FD33ADE-F80F-4240-A44B-A438DBDB64EE}">
  <ds:schemaRefs>
    <ds:schemaRef ds:uri="http://purl.org/dc/elements/1.1/"/>
    <ds:schemaRef ds:uri="http://schemas.microsoft.com/office/2006/metadata/properties"/>
    <ds:schemaRef ds:uri="http://purl.org/dc/terms/"/>
    <ds:schemaRef ds:uri="a8a2af44-4b8d-404b-a8bd-4186350a523c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infopath/2007/PartnerControls"/>
    <ds:schemaRef ds:uri="71402401-ee9a-4cfa-82a8-ebbd88d5d766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5FE61A93-B43D-415B-8AAA-8B668CE7D0B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6E51A83-E582-4F95-8A20-8A61EB51CAF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235</Words>
  <Application>Microsoft Office PowerPoint</Application>
  <PresentationFormat>Personnalisé</PresentationFormat>
  <Paragraphs>13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Comment atteindre les objectifs SMART</vt:lpstr>
      <vt:lpstr>Exemples d'objectifs SMART concernant la santé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Cornelia Anne Barth</dc:creator>
  <cp:lastModifiedBy>Catherine</cp:lastModifiedBy>
  <cp:revision>6</cp:revision>
  <dcterms:created xsi:type="dcterms:W3CDTF">2019-08-08T12:11:56Z</dcterms:created>
  <dcterms:modified xsi:type="dcterms:W3CDTF">2020-05-24T05:11:53Z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RCIMP_IHT">
    <vt:lpwstr>4;#Internal|23eb6094-56fc-4ad4-8ae2-cf1575a694f0</vt:lpwstr>
  </property>
  <property fmtid="{D5CDD505-2E9C-101B-9397-08002B2CF9AE}" pid="3" name="ICRCIMP_Country">
    <vt:lpwstr>2;#No Country|1f55df4f-c103-4303-b974-426a8e7d1d06</vt:lpwstr>
  </property>
  <property fmtid="{D5CDD505-2E9C-101B-9397-08002B2CF9AE}" pid="4" name="ICRCIMP_RMUnitInCharge">
    <vt:lpwstr/>
  </property>
  <property fmtid="{D5CDD505-2E9C-101B-9397-08002B2CF9AE}" pid="5" name="ICRCIMP_ManageAccess">
    <vt:bool>false</vt:bool>
  </property>
  <property fmtid="{D5CDD505-2E9C-101B-9397-08002B2CF9AE}" pid="6" name="ContentTypeId">
    <vt:lpwstr>0x010100F306B2604BE44180B8B82333BE64DF4E005A5CBB6C53404A16AAEA5338BA5239990087A9D9A0BD4890448CE42DA92C829071</vt:lpwstr>
  </property>
  <property fmtid="{D5CDD505-2E9C-101B-9397-08002B2CF9AE}" pid="7" name="Key Issue">
    <vt:lpwstr>3;#- No key issue|32056555-74b8-4174-9beb-b0d6d010855f</vt:lpwstr>
  </property>
  <property fmtid="{D5CDD505-2E9C-101B-9397-08002B2CF9AE}" pid="8" name="_dlc_DocIdItemGuid">
    <vt:lpwstr>97a2a3aa-a786-4e6c-88b6-8d73c1b951c1</vt:lpwstr>
  </property>
  <property fmtid="{D5CDD505-2E9C-101B-9397-08002B2CF9AE}" pid="9" name="ICRCIMP_BusinessFunction">
    <vt:lpwstr>1;#Assistance|9015aaae-65d7-4217-8889-581aaffe05a3</vt:lpwstr>
  </property>
  <property fmtid="{D5CDD505-2E9C-101B-9397-08002B2CF9AE}" pid="10" name="ICRCIMP_OrganizationalAccronym">
    <vt:lpwstr/>
  </property>
  <property fmtid="{D5CDD505-2E9C-101B-9397-08002B2CF9AE}" pid="11" name="ICRCIMP_DocumentType">
    <vt:lpwstr/>
  </property>
  <property fmtid="{D5CDD505-2E9C-101B-9397-08002B2CF9AE}" pid="12" name="ICRCIMP_Keyword">
    <vt:lpwstr/>
  </property>
  <property fmtid="{D5CDD505-2E9C-101B-9397-08002B2CF9AE}" pid="13" name="ICRCIMP_KeyIssue">
    <vt:lpwstr/>
  </property>
  <property fmtid="{D5CDD505-2E9C-101B-9397-08002B2CF9AE}" pid="14" name="_docset_NoMedatataSyncRequired">
    <vt:lpwstr>False</vt:lpwstr>
  </property>
  <property fmtid="{D5CDD505-2E9C-101B-9397-08002B2CF9AE}" pid="15" name="h205814a13eb4c68bb83316f6dea6ef2">
    <vt:lpwstr/>
  </property>
  <property fmtid="{D5CDD505-2E9C-101B-9397-08002B2CF9AE}" pid="16" name="ICRCIMP_OrganizationalUnit">
    <vt:lpwstr/>
  </property>
  <property fmtid="{D5CDD505-2E9C-101B-9397-08002B2CF9AE}" pid="17" name="ICRCIMP_Site_H">
    <vt:lpwstr/>
  </property>
  <property fmtid="{D5CDD505-2E9C-101B-9397-08002B2CF9AE}" pid="18" name="DocumentSetDescription">
    <vt:lpwstr/>
  </property>
  <property fmtid="{D5CDD505-2E9C-101B-9397-08002B2CF9AE}" pid="19" name="ICRCIMP_Site">
    <vt:lpwstr/>
  </property>
  <property fmtid="{D5CDD505-2E9C-101B-9397-08002B2CF9AE}" pid="20" name="ICRCIMP_OrganizationalUnit_H">
    <vt:lpwstr/>
  </property>
  <property fmtid="{D5CDD505-2E9C-101B-9397-08002B2CF9AE}" pid="21" name="URL">
    <vt:lpwstr/>
  </property>
</Properties>
</file>