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5" r:id="rId2"/>
    <p:sldId id="266" r:id="rId3"/>
    <p:sldId id="257" r:id="rId4"/>
    <p:sldId id="258" r:id="rId5"/>
    <p:sldId id="259" r:id="rId6"/>
    <p:sldId id="260" r:id="rId7"/>
    <p:sldId id="267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8C30A6A-52DC-411D-A1B7-A82DB6ACC123}">
          <p14:sldIdLst>
            <p14:sldId id="265"/>
            <p14:sldId id="266"/>
            <p14:sldId id="257"/>
            <p14:sldId id="258"/>
            <p14:sldId id="259"/>
            <p14:sldId id="260"/>
            <p14:sldId id="267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8" Type="http://schemas.openxmlformats.org/officeDocument/2006/relationships/customXml" Target="../customXml/item5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040B46-D0EE-4906-9019-FC5BEC09C8FE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A8B35B1-14B8-4EA7-8169-BD07951391DA}">
      <dgm:prSet phldrT="[Text]"/>
      <dgm:spPr/>
      <dgm:t>
        <a:bodyPr/>
        <a:lstStyle/>
        <a:p>
          <a:r>
            <a:rPr lang="en-GB" dirty="0" err="1"/>
            <a:t>En</a:t>
          </a:r>
          <a:r>
            <a:rPr lang="en-GB" dirty="0"/>
            <a:t> première </a:t>
          </a:r>
          <a:r>
            <a:rPr lang="en-GB" dirty="0" err="1"/>
            <a:t>ligne</a:t>
          </a:r>
          <a:r>
            <a:rPr lang="en-GB" dirty="0"/>
            <a:t>, </a:t>
          </a:r>
          <a:r>
            <a:rPr lang="en-GB" dirty="0" err="1"/>
            <a:t>dissipe</a:t>
          </a:r>
          <a:r>
            <a:rPr lang="en-GB" dirty="0"/>
            <a:t> </a:t>
          </a:r>
          <a:r>
            <a:rPr lang="en-GB" dirty="0" err="1"/>
            <a:t>l’anxiété</a:t>
          </a:r>
          <a:endParaRPr lang="en-GB" dirty="0"/>
        </a:p>
      </dgm:t>
    </dgm:pt>
    <dgm:pt modelId="{81ADC933-EFA9-4A2F-B3A3-9E6BAAF1BFEE}" type="parTrans" cxnId="{0E822953-A9F5-4798-897A-82BD678A5FE1}">
      <dgm:prSet/>
      <dgm:spPr/>
      <dgm:t>
        <a:bodyPr/>
        <a:lstStyle/>
        <a:p>
          <a:endParaRPr lang="en-GB"/>
        </a:p>
      </dgm:t>
    </dgm:pt>
    <dgm:pt modelId="{ADB91D13-C63E-4399-9A2A-469A5C94E6D0}" type="sibTrans" cxnId="{0E822953-A9F5-4798-897A-82BD678A5FE1}">
      <dgm:prSet/>
      <dgm:spPr/>
      <dgm:t>
        <a:bodyPr/>
        <a:lstStyle/>
        <a:p>
          <a:endParaRPr lang="en-GB"/>
        </a:p>
      </dgm:t>
    </dgm:pt>
    <dgm:pt modelId="{5CD7A740-5F42-46B1-880D-73EBA03C3B25}">
      <dgm:prSet phldrT="[Text]"/>
      <dgm:spPr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en-GB" dirty="0" err="1"/>
            <a:t>Meneur</a:t>
          </a:r>
          <a:endParaRPr lang="en-GB" dirty="0"/>
        </a:p>
      </dgm:t>
    </dgm:pt>
    <dgm:pt modelId="{B2FFFCF6-46F7-4947-9F85-308961A511FB}" type="parTrans" cxnId="{8E58BF7B-8EC7-4739-BFA0-79DFC0E87EFD}">
      <dgm:prSet/>
      <dgm:spPr/>
      <dgm:t>
        <a:bodyPr/>
        <a:lstStyle/>
        <a:p>
          <a:endParaRPr lang="en-GB"/>
        </a:p>
      </dgm:t>
    </dgm:pt>
    <dgm:pt modelId="{B55A815D-B332-4E4A-A009-9EF415272149}" type="sibTrans" cxnId="{8E58BF7B-8EC7-4739-BFA0-79DFC0E87EFD}">
      <dgm:prSet/>
      <dgm:spPr/>
      <dgm:t>
        <a:bodyPr/>
        <a:lstStyle/>
        <a:p>
          <a:endParaRPr lang="en-GB"/>
        </a:p>
      </dgm:t>
    </dgm:pt>
    <dgm:pt modelId="{DB233D74-4668-4883-BFEA-190DFCF6E50C}">
      <dgm:prSet phldrT="[Text]"/>
      <dgm:spPr/>
      <dgm:t>
        <a:bodyPr/>
        <a:lstStyle/>
        <a:p>
          <a:r>
            <a:rPr lang="en-GB" dirty="0" err="1"/>
            <a:t>Ambassadeur</a:t>
          </a:r>
          <a:r>
            <a:rPr lang="en-GB" dirty="0"/>
            <a:t> (</a:t>
          </a:r>
          <a:r>
            <a:rPr lang="en-GB" dirty="0" err="1"/>
            <a:t>representant</a:t>
          </a:r>
          <a:r>
            <a:rPr lang="en-GB" dirty="0"/>
            <a:t>)</a:t>
          </a:r>
        </a:p>
      </dgm:t>
    </dgm:pt>
    <dgm:pt modelId="{63A07A05-C225-4A9A-B361-C46601E30AEF}" type="parTrans" cxnId="{153C59A2-75FF-40F5-A053-C1CBB2E4F7A2}">
      <dgm:prSet/>
      <dgm:spPr/>
      <dgm:t>
        <a:bodyPr/>
        <a:lstStyle/>
        <a:p>
          <a:endParaRPr lang="en-GB"/>
        </a:p>
      </dgm:t>
    </dgm:pt>
    <dgm:pt modelId="{D236449D-EBE4-4D77-B112-39A123CD79CB}" type="sibTrans" cxnId="{153C59A2-75FF-40F5-A053-C1CBB2E4F7A2}">
      <dgm:prSet/>
      <dgm:spPr/>
      <dgm:t>
        <a:bodyPr/>
        <a:lstStyle/>
        <a:p>
          <a:endParaRPr lang="en-GB"/>
        </a:p>
      </dgm:t>
    </dgm:pt>
    <dgm:pt modelId="{11D32F57-9239-4C86-9841-36CD67D11F16}">
      <dgm:prSet phldrT="[Text]"/>
      <dgm:spPr/>
      <dgm:t>
        <a:bodyPr/>
        <a:lstStyle/>
        <a:p>
          <a:r>
            <a:rPr lang="en-GB" dirty="0" err="1" smtClean="0"/>
            <a:t>Une</a:t>
          </a:r>
          <a:r>
            <a:rPr lang="en-GB" dirty="0" smtClean="0"/>
            <a:t> </a:t>
          </a:r>
          <a:r>
            <a:rPr lang="en-GB" smtClean="0"/>
            <a:t>référence</a:t>
          </a:r>
          <a:r>
            <a:rPr lang="en-GB" dirty="0" smtClean="0"/>
            <a:t> </a:t>
          </a:r>
          <a:endParaRPr lang="en-GB" dirty="0"/>
        </a:p>
      </dgm:t>
    </dgm:pt>
    <dgm:pt modelId="{8234A657-2984-475C-B48C-E0394637871A}" type="parTrans" cxnId="{DD146170-848C-4175-BE9F-204428F8060A}">
      <dgm:prSet/>
      <dgm:spPr/>
      <dgm:t>
        <a:bodyPr/>
        <a:lstStyle/>
        <a:p>
          <a:endParaRPr lang="en-GB"/>
        </a:p>
      </dgm:t>
    </dgm:pt>
    <dgm:pt modelId="{78C54B03-FF3C-45FB-89AA-6A2D0FECF3B3}" type="sibTrans" cxnId="{DD146170-848C-4175-BE9F-204428F8060A}">
      <dgm:prSet/>
      <dgm:spPr/>
      <dgm:t>
        <a:bodyPr/>
        <a:lstStyle/>
        <a:p>
          <a:endParaRPr lang="en-GB"/>
        </a:p>
      </dgm:t>
    </dgm:pt>
    <dgm:pt modelId="{A5763868-B705-4BD8-93EE-27BD86E3C553}">
      <dgm:prSet phldrT="[Text]"/>
      <dgm:spPr/>
      <dgm:t>
        <a:bodyPr/>
        <a:lstStyle/>
        <a:p>
          <a:r>
            <a:rPr lang="en-GB" dirty="0" err="1"/>
            <a:t>Enthousiaste</a:t>
          </a:r>
          <a:endParaRPr lang="en-GB" dirty="0"/>
        </a:p>
      </dgm:t>
    </dgm:pt>
    <dgm:pt modelId="{D67AA395-A4D3-41F0-8B5D-5044551875F6}" type="parTrans" cxnId="{20491684-7CB0-4971-8111-477EF01F3EEF}">
      <dgm:prSet/>
      <dgm:spPr/>
      <dgm:t>
        <a:bodyPr/>
        <a:lstStyle/>
        <a:p>
          <a:endParaRPr lang="en-GB"/>
        </a:p>
      </dgm:t>
    </dgm:pt>
    <dgm:pt modelId="{0E78CE9D-3F43-4E59-8765-27D295939942}" type="sibTrans" cxnId="{20491684-7CB0-4971-8111-477EF01F3EEF}">
      <dgm:prSet/>
      <dgm:spPr/>
      <dgm:t>
        <a:bodyPr/>
        <a:lstStyle/>
        <a:p>
          <a:endParaRPr lang="en-GB"/>
        </a:p>
      </dgm:t>
    </dgm:pt>
    <dgm:pt modelId="{14671D28-DFA9-4EB3-830F-D0D4D10555D2}" type="pres">
      <dgm:prSet presAssocID="{DF040B46-D0EE-4906-9019-FC5BEC09C8FE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AC4DCA6-0ECD-45E9-A022-8B98F773B084}" type="pres">
      <dgm:prSet presAssocID="{DF040B46-D0EE-4906-9019-FC5BEC09C8FE}" presName="matrix" presStyleCnt="0"/>
      <dgm:spPr/>
    </dgm:pt>
    <dgm:pt modelId="{60F6B5E8-8FEA-422B-B952-C59EB792490F}" type="pres">
      <dgm:prSet presAssocID="{DF040B46-D0EE-4906-9019-FC5BEC09C8FE}" presName="tile1" presStyleLbl="node1" presStyleIdx="0" presStyleCnt="4"/>
      <dgm:spPr/>
      <dgm:t>
        <a:bodyPr/>
        <a:lstStyle/>
        <a:p>
          <a:endParaRPr lang="fr-FR"/>
        </a:p>
      </dgm:t>
    </dgm:pt>
    <dgm:pt modelId="{29681151-1278-45C7-A11C-20494AF2082B}" type="pres">
      <dgm:prSet presAssocID="{DF040B46-D0EE-4906-9019-FC5BEC09C8F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5C1AF0-44E4-4AFD-AF06-902E04617574}" type="pres">
      <dgm:prSet presAssocID="{DF040B46-D0EE-4906-9019-FC5BEC09C8FE}" presName="tile2" presStyleLbl="node1" presStyleIdx="1" presStyleCnt="4"/>
      <dgm:spPr/>
      <dgm:t>
        <a:bodyPr/>
        <a:lstStyle/>
        <a:p>
          <a:endParaRPr lang="fr-FR"/>
        </a:p>
      </dgm:t>
    </dgm:pt>
    <dgm:pt modelId="{B4497732-B399-4A18-9A53-C02C864F9273}" type="pres">
      <dgm:prSet presAssocID="{DF040B46-D0EE-4906-9019-FC5BEC09C8F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804C564-A2AD-40C0-80B7-8561B8C8662B}" type="pres">
      <dgm:prSet presAssocID="{DF040B46-D0EE-4906-9019-FC5BEC09C8FE}" presName="tile3" presStyleLbl="node1" presStyleIdx="2" presStyleCnt="4"/>
      <dgm:spPr/>
      <dgm:t>
        <a:bodyPr/>
        <a:lstStyle/>
        <a:p>
          <a:endParaRPr lang="fr-FR"/>
        </a:p>
      </dgm:t>
    </dgm:pt>
    <dgm:pt modelId="{D241ED78-250B-4086-BB7A-6B737EB97798}" type="pres">
      <dgm:prSet presAssocID="{DF040B46-D0EE-4906-9019-FC5BEC09C8F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10D54C-BF04-412E-A313-2EEBB763EAC5}" type="pres">
      <dgm:prSet presAssocID="{DF040B46-D0EE-4906-9019-FC5BEC09C8FE}" presName="tile4" presStyleLbl="node1" presStyleIdx="3" presStyleCnt="4"/>
      <dgm:spPr/>
      <dgm:t>
        <a:bodyPr/>
        <a:lstStyle/>
        <a:p>
          <a:endParaRPr lang="fr-FR"/>
        </a:p>
      </dgm:t>
    </dgm:pt>
    <dgm:pt modelId="{6D80F4D2-9E48-4CFF-86D3-19522ED503DA}" type="pres">
      <dgm:prSet presAssocID="{DF040B46-D0EE-4906-9019-FC5BEC09C8F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F28E4A-6237-4697-A39E-B2E0669A5EFC}" type="pres">
      <dgm:prSet presAssocID="{DF040B46-D0EE-4906-9019-FC5BEC09C8FE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</dgm:ptLst>
  <dgm:cxnLst>
    <dgm:cxn modelId="{3C5910CB-B418-452A-8B2A-487E2AEC5183}" type="presOf" srcId="{DB233D74-4668-4883-BFEA-190DFCF6E50C}" destId="{B4497732-B399-4A18-9A53-C02C864F9273}" srcOrd="1" destOrd="0" presId="urn:microsoft.com/office/officeart/2005/8/layout/matrix1"/>
    <dgm:cxn modelId="{03B03CB2-C040-4F58-987A-128941C97810}" type="presOf" srcId="{11D32F57-9239-4C86-9841-36CD67D11F16}" destId="{D241ED78-250B-4086-BB7A-6B737EB97798}" srcOrd="1" destOrd="0" presId="urn:microsoft.com/office/officeart/2005/8/layout/matrix1"/>
    <dgm:cxn modelId="{C829EA43-5B18-4A62-A603-FEB1E4CD6FBF}" type="presOf" srcId="{DB233D74-4668-4883-BFEA-190DFCF6E50C}" destId="{895C1AF0-44E4-4AFD-AF06-902E04617574}" srcOrd="0" destOrd="0" presId="urn:microsoft.com/office/officeart/2005/8/layout/matrix1"/>
    <dgm:cxn modelId="{153C59A2-75FF-40F5-A053-C1CBB2E4F7A2}" srcId="{9A8B35B1-14B8-4EA7-8169-BD07951391DA}" destId="{DB233D74-4668-4883-BFEA-190DFCF6E50C}" srcOrd="1" destOrd="0" parTransId="{63A07A05-C225-4A9A-B361-C46601E30AEF}" sibTransId="{D236449D-EBE4-4D77-B112-39A123CD79CB}"/>
    <dgm:cxn modelId="{C6A847A4-444A-4D7E-8B5A-4E9E82A0E2A1}" type="presOf" srcId="{DF040B46-D0EE-4906-9019-FC5BEC09C8FE}" destId="{14671D28-DFA9-4EB3-830F-D0D4D10555D2}" srcOrd="0" destOrd="0" presId="urn:microsoft.com/office/officeart/2005/8/layout/matrix1"/>
    <dgm:cxn modelId="{4DA7B64B-567F-4402-B617-0E4EB5BC9F55}" type="presOf" srcId="{A5763868-B705-4BD8-93EE-27BD86E3C553}" destId="{5210D54C-BF04-412E-A313-2EEBB763EAC5}" srcOrd="0" destOrd="0" presId="urn:microsoft.com/office/officeart/2005/8/layout/matrix1"/>
    <dgm:cxn modelId="{0E822953-A9F5-4798-897A-82BD678A5FE1}" srcId="{DF040B46-D0EE-4906-9019-FC5BEC09C8FE}" destId="{9A8B35B1-14B8-4EA7-8169-BD07951391DA}" srcOrd="0" destOrd="0" parTransId="{81ADC933-EFA9-4A2F-B3A3-9E6BAAF1BFEE}" sibTransId="{ADB91D13-C63E-4399-9A2A-469A5C94E6D0}"/>
    <dgm:cxn modelId="{7ED63E53-BA61-4B09-B622-9CBDEBE5CC1C}" type="presOf" srcId="{A5763868-B705-4BD8-93EE-27BD86E3C553}" destId="{6D80F4D2-9E48-4CFF-86D3-19522ED503DA}" srcOrd="1" destOrd="0" presId="urn:microsoft.com/office/officeart/2005/8/layout/matrix1"/>
    <dgm:cxn modelId="{9323C755-A69F-4661-8E59-570C6238B8AC}" type="presOf" srcId="{9A8B35B1-14B8-4EA7-8169-BD07951391DA}" destId="{74F28E4A-6237-4697-A39E-B2E0669A5EFC}" srcOrd="0" destOrd="0" presId="urn:microsoft.com/office/officeart/2005/8/layout/matrix1"/>
    <dgm:cxn modelId="{8E58BF7B-8EC7-4739-BFA0-79DFC0E87EFD}" srcId="{9A8B35B1-14B8-4EA7-8169-BD07951391DA}" destId="{5CD7A740-5F42-46B1-880D-73EBA03C3B25}" srcOrd="0" destOrd="0" parTransId="{B2FFFCF6-46F7-4947-9F85-308961A511FB}" sibTransId="{B55A815D-B332-4E4A-A009-9EF415272149}"/>
    <dgm:cxn modelId="{98CF6B22-1403-4F12-9A4E-4E84D8009480}" type="presOf" srcId="{5CD7A740-5F42-46B1-880D-73EBA03C3B25}" destId="{29681151-1278-45C7-A11C-20494AF2082B}" srcOrd="1" destOrd="0" presId="urn:microsoft.com/office/officeart/2005/8/layout/matrix1"/>
    <dgm:cxn modelId="{DD146170-848C-4175-BE9F-204428F8060A}" srcId="{9A8B35B1-14B8-4EA7-8169-BD07951391DA}" destId="{11D32F57-9239-4C86-9841-36CD67D11F16}" srcOrd="2" destOrd="0" parTransId="{8234A657-2984-475C-B48C-E0394637871A}" sibTransId="{78C54B03-FF3C-45FB-89AA-6A2D0FECF3B3}"/>
    <dgm:cxn modelId="{48D9EB56-AFD0-4620-B6D8-CC6FD3191151}" type="presOf" srcId="{11D32F57-9239-4C86-9841-36CD67D11F16}" destId="{6804C564-A2AD-40C0-80B7-8561B8C8662B}" srcOrd="0" destOrd="0" presId="urn:microsoft.com/office/officeart/2005/8/layout/matrix1"/>
    <dgm:cxn modelId="{F1E0CAB7-5DFB-492C-8E37-790FD3FBACFC}" type="presOf" srcId="{5CD7A740-5F42-46B1-880D-73EBA03C3B25}" destId="{60F6B5E8-8FEA-422B-B952-C59EB792490F}" srcOrd="0" destOrd="0" presId="urn:microsoft.com/office/officeart/2005/8/layout/matrix1"/>
    <dgm:cxn modelId="{20491684-7CB0-4971-8111-477EF01F3EEF}" srcId="{9A8B35B1-14B8-4EA7-8169-BD07951391DA}" destId="{A5763868-B705-4BD8-93EE-27BD86E3C553}" srcOrd="3" destOrd="0" parTransId="{D67AA395-A4D3-41F0-8B5D-5044551875F6}" sibTransId="{0E78CE9D-3F43-4E59-8765-27D295939942}"/>
    <dgm:cxn modelId="{3E336A6B-D1B1-4420-A49A-FB1B5348EA67}" type="presParOf" srcId="{14671D28-DFA9-4EB3-830F-D0D4D10555D2}" destId="{1AC4DCA6-0ECD-45E9-A022-8B98F773B084}" srcOrd="0" destOrd="0" presId="urn:microsoft.com/office/officeart/2005/8/layout/matrix1"/>
    <dgm:cxn modelId="{32449032-6DEC-48E9-89C0-866C9CA2C150}" type="presParOf" srcId="{1AC4DCA6-0ECD-45E9-A022-8B98F773B084}" destId="{60F6B5E8-8FEA-422B-B952-C59EB792490F}" srcOrd="0" destOrd="0" presId="urn:microsoft.com/office/officeart/2005/8/layout/matrix1"/>
    <dgm:cxn modelId="{3439A175-409E-4E94-A3F7-26AE659E4A8A}" type="presParOf" srcId="{1AC4DCA6-0ECD-45E9-A022-8B98F773B084}" destId="{29681151-1278-45C7-A11C-20494AF2082B}" srcOrd="1" destOrd="0" presId="urn:microsoft.com/office/officeart/2005/8/layout/matrix1"/>
    <dgm:cxn modelId="{05516953-9D7D-43E0-9A00-97697E032902}" type="presParOf" srcId="{1AC4DCA6-0ECD-45E9-A022-8B98F773B084}" destId="{895C1AF0-44E4-4AFD-AF06-902E04617574}" srcOrd="2" destOrd="0" presId="urn:microsoft.com/office/officeart/2005/8/layout/matrix1"/>
    <dgm:cxn modelId="{C7E297AC-26B7-42B2-B894-C27361674811}" type="presParOf" srcId="{1AC4DCA6-0ECD-45E9-A022-8B98F773B084}" destId="{B4497732-B399-4A18-9A53-C02C864F9273}" srcOrd="3" destOrd="0" presId="urn:microsoft.com/office/officeart/2005/8/layout/matrix1"/>
    <dgm:cxn modelId="{030355F3-1DFA-40EB-8473-2648696613F3}" type="presParOf" srcId="{1AC4DCA6-0ECD-45E9-A022-8B98F773B084}" destId="{6804C564-A2AD-40C0-80B7-8561B8C8662B}" srcOrd="4" destOrd="0" presId="urn:microsoft.com/office/officeart/2005/8/layout/matrix1"/>
    <dgm:cxn modelId="{6CB27B8A-D2A6-4F92-B4A7-2E0A7CC43345}" type="presParOf" srcId="{1AC4DCA6-0ECD-45E9-A022-8B98F773B084}" destId="{D241ED78-250B-4086-BB7A-6B737EB97798}" srcOrd="5" destOrd="0" presId="urn:microsoft.com/office/officeart/2005/8/layout/matrix1"/>
    <dgm:cxn modelId="{ED8BB551-2265-4E5D-855A-4C6662318181}" type="presParOf" srcId="{1AC4DCA6-0ECD-45E9-A022-8B98F773B084}" destId="{5210D54C-BF04-412E-A313-2EEBB763EAC5}" srcOrd="6" destOrd="0" presId="urn:microsoft.com/office/officeart/2005/8/layout/matrix1"/>
    <dgm:cxn modelId="{F3590FD4-54E8-48B2-B912-8EE12DA04F25}" type="presParOf" srcId="{1AC4DCA6-0ECD-45E9-A022-8B98F773B084}" destId="{6D80F4D2-9E48-4CFF-86D3-19522ED503DA}" srcOrd="7" destOrd="0" presId="urn:microsoft.com/office/officeart/2005/8/layout/matrix1"/>
    <dgm:cxn modelId="{3CAED7FD-B91E-4035-9F6B-95C12D6ED39E}" type="presParOf" srcId="{14671D28-DFA9-4EB3-830F-D0D4D10555D2}" destId="{74F28E4A-6237-4697-A39E-B2E0669A5EF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F6B5E8-8FEA-422B-B952-C59EB792490F}">
      <dsp:nvSpPr>
        <dsp:cNvPr id="0" name=""/>
        <dsp:cNvSpPr/>
      </dsp:nvSpPr>
      <dsp:spPr>
        <a:xfrm rot="16200000">
          <a:off x="508000" y="-508000"/>
          <a:ext cx="2032000" cy="3048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20000"/>
              <a:lumOff val="8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err="1"/>
            <a:t>Meneur</a:t>
          </a:r>
          <a:endParaRPr lang="en-GB" sz="1800" kern="1200" dirty="0"/>
        </a:p>
      </dsp:txBody>
      <dsp:txXfrm rot="5400000">
        <a:off x="0" y="0"/>
        <a:ext cx="3048000" cy="1524000"/>
      </dsp:txXfrm>
    </dsp:sp>
    <dsp:sp modelId="{895C1AF0-44E4-4AFD-AF06-902E04617574}">
      <dsp:nvSpPr>
        <dsp:cNvPr id="0" name=""/>
        <dsp:cNvSpPr/>
      </dsp:nvSpPr>
      <dsp:spPr>
        <a:xfrm>
          <a:off x="3048000" y="0"/>
          <a:ext cx="3048000" cy="2032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err="1"/>
            <a:t>Ambassadeur</a:t>
          </a:r>
          <a:r>
            <a:rPr lang="en-GB" sz="1800" kern="1200" dirty="0"/>
            <a:t> (</a:t>
          </a:r>
          <a:r>
            <a:rPr lang="en-GB" sz="1800" kern="1200" dirty="0" err="1"/>
            <a:t>representant</a:t>
          </a:r>
          <a:r>
            <a:rPr lang="en-GB" sz="1800" kern="1200" dirty="0"/>
            <a:t>)</a:t>
          </a:r>
        </a:p>
      </dsp:txBody>
      <dsp:txXfrm>
        <a:off x="3048000" y="0"/>
        <a:ext cx="3048000" cy="1524000"/>
      </dsp:txXfrm>
    </dsp:sp>
    <dsp:sp modelId="{6804C564-A2AD-40C0-80B7-8561B8C8662B}">
      <dsp:nvSpPr>
        <dsp:cNvPr id="0" name=""/>
        <dsp:cNvSpPr/>
      </dsp:nvSpPr>
      <dsp:spPr>
        <a:xfrm rot="10800000">
          <a:off x="0" y="2032000"/>
          <a:ext cx="3048000" cy="2032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err="1" smtClean="0"/>
            <a:t>Une</a:t>
          </a:r>
          <a:r>
            <a:rPr lang="en-GB" sz="1800" kern="1200" dirty="0" smtClean="0"/>
            <a:t> </a:t>
          </a:r>
          <a:r>
            <a:rPr lang="en-GB" sz="1800" kern="1200" smtClean="0"/>
            <a:t>référence</a:t>
          </a:r>
          <a:r>
            <a:rPr lang="en-GB" sz="1800" kern="1200" dirty="0" smtClean="0"/>
            <a:t> </a:t>
          </a:r>
          <a:endParaRPr lang="en-GB" sz="1800" kern="1200" dirty="0"/>
        </a:p>
      </dsp:txBody>
      <dsp:txXfrm rot="10800000">
        <a:off x="0" y="2539999"/>
        <a:ext cx="3048000" cy="1524000"/>
      </dsp:txXfrm>
    </dsp:sp>
    <dsp:sp modelId="{5210D54C-BF04-412E-A313-2EEBB763EAC5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err="1"/>
            <a:t>Enthousiaste</a:t>
          </a:r>
          <a:endParaRPr lang="en-GB" sz="1800" kern="1200" dirty="0"/>
        </a:p>
      </dsp:txBody>
      <dsp:txXfrm rot="-5400000">
        <a:off x="3048000" y="2539999"/>
        <a:ext cx="3048000" cy="1524000"/>
      </dsp:txXfrm>
    </dsp:sp>
    <dsp:sp modelId="{74F28E4A-6237-4697-A39E-B2E0669A5EFC}">
      <dsp:nvSpPr>
        <dsp:cNvPr id="0" name=""/>
        <dsp:cNvSpPr/>
      </dsp:nvSpPr>
      <dsp:spPr>
        <a:xfrm>
          <a:off x="2133600" y="1523999"/>
          <a:ext cx="1828800" cy="101600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err="1"/>
            <a:t>En</a:t>
          </a:r>
          <a:r>
            <a:rPr lang="en-GB" sz="1800" kern="1200" dirty="0"/>
            <a:t> première </a:t>
          </a:r>
          <a:r>
            <a:rPr lang="en-GB" sz="1800" kern="1200" dirty="0" err="1"/>
            <a:t>ligne</a:t>
          </a:r>
          <a:r>
            <a:rPr lang="en-GB" sz="1800" kern="1200" dirty="0"/>
            <a:t>, </a:t>
          </a:r>
          <a:r>
            <a:rPr lang="en-GB" sz="1800" kern="1200" dirty="0" err="1"/>
            <a:t>dissipe</a:t>
          </a:r>
          <a:r>
            <a:rPr lang="en-GB" sz="1800" kern="1200" dirty="0"/>
            <a:t> </a:t>
          </a:r>
          <a:r>
            <a:rPr lang="en-GB" sz="1800" kern="1200" dirty="0" err="1"/>
            <a:t>l’anxiété</a:t>
          </a:r>
          <a:endParaRPr lang="en-GB" sz="1800" kern="1200" dirty="0"/>
        </a:p>
      </dsp:txBody>
      <dsp:txXfrm>
        <a:off x="2183197" y="1573596"/>
        <a:ext cx="1729606" cy="916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5ACE5-19A2-45C7-A987-7FB45FE8CAB6}" type="datetimeFigureOut">
              <a:rPr lang="fr-CH" smtClean="0"/>
              <a:t>17.05.2020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329290-2537-401E-B2BD-1B294171CA3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78698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5F562-5F0E-4441-A338-B110908D53AF}" type="slidenum">
              <a:rPr lang="fr-CH" smtClean="0"/>
              <a:t>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18465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05F562-5F0E-4441-A338-B110908D53AF}" type="slidenum">
              <a:rPr lang="fr-CH" smtClean="0"/>
              <a:t>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15427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C3FBF6-754A-4370-B8D7-C8FBB5575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F88F8D9-1984-4CBB-A9F8-92FFDBE6EC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70FE2E-B28B-4F9E-A76B-54233BFEA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AF04-8625-43EC-A490-0077AB387EB0}" type="datetimeFigureOut">
              <a:rPr lang="fr-CH" smtClean="0"/>
              <a:t>17.05.2020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392810B-0EB3-4DAA-8764-75C1E53F4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423206-CCC7-4043-B813-B00210599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BC5-466A-4CBE-AD38-03353CD20AF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0023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66435A-27DE-44B8-8047-FF01BC9E6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996DE2D-1DFA-4120-8147-2AE560FFC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F98C018-754D-417B-A9A0-6C3E58D6C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AF04-8625-43EC-A490-0077AB387EB0}" type="datetimeFigureOut">
              <a:rPr lang="fr-CH" smtClean="0"/>
              <a:t>17.05.2020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9A332EC-6A38-4D98-AD2A-C4056267F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DF9CCF-6591-40DE-8129-0960E76C0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BC5-466A-4CBE-AD38-03353CD20AF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1542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2E5EC44-8969-41D5-A307-1607C73996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91A1C42-9458-4EBC-A256-C1890AFA01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406C581-4917-4D81-95B2-E3F8A9202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AF04-8625-43EC-A490-0077AB387EB0}" type="datetimeFigureOut">
              <a:rPr lang="fr-CH" smtClean="0"/>
              <a:t>17.05.2020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114CEE-FE4C-482A-9DC9-E17C7AB12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5B07E20-7FAD-4AC4-9D16-FB881000C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BC5-466A-4CBE-AD38-03353CD20AF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7940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675F96-7183-439C-8E03-98FF4E36C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78865A-7BB1-4BAC-9207-F68671453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8EBD6B-0778-45E9-A37E-E295187D6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AF04-8625-43EC-A490-0077AB387EB0}" type="datetimeFigureOut">
              <a:rPr lang="fr-CH" smtClean="0"/>
              <a:t>17.05.2020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4988EF4-44B0-43B3-9395-68CB2F91C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A62C75-3B32-4714-A660-AC2770FC3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BC5-466A-4CBE-AD38-03353CD20AF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8848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3E22D6-1BEE-4371-9712-2333D9B2F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29F7B39-619E-4A55-ACA2-F3B102B89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C94470-ABB7-433B-B942-139A37DA5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AF04-8625-43EC-A490-0077AB387EB0}" type="datetimeFigureOut">
              <a:rPr lang="fr-CH" smtClean="0"/>
              <a:t>17.05.2020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0D97841-0164-4B60-80C7-E50C21138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03F1045-F695-400C-9843-A2B7EC9ED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BC5-466A-4CBE-AD38-03353CD20AF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74727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5AFA68-8F83-4AF9-8E50-621E28072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757E73-9FC1-45A9-BAB8-8E525FF416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CD446F6-FE9C-426E-BBFF-A8F3C55AF5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7E975BB-AE27-4483-8A65-5AC6D9F23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AF04-8625-43EC-A490-0077AB387EB0}" type="datetimeFigureOut">
              <a:rPr lang="fr-CH" smtClean="0"/>
              <a:t>17.05.2020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9669E34-C33A-4722-A52B-E1F280DF4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2498960-209A-4BEA-8FED-D796F838F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BC5-466A-4CBE-AD38-03353CD20AF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081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E9E191-3E8A-45E3-B3EA-2C9ADA591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4D0DC4C-D76A-4D09-A658-EA3725F12A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A4D7F8A-2EFE-41C3-8F2C-09FC5448A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8A238BE-7328-4A3F-A6A7-AC5D7782EF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A79F554-F87B-4F2F-ACD2-6F3AEBAA8A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857AA7B-3F06-4981-BF26-D793B50A7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AF04-8625-43EC-A490-0077AB387EB0}" type="datetimeFigureOut">
              <a:rPr lang="fr-CH" smtClean="0"/>
              <a:t>17.05.2020</a:t>
            </a:fld>
            <a:endParaRPr lang="fr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11528CB-2DAC-4387-B2E9-682B9981A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AA0FBFD-C0CE-48A0-81B4-93A3EC72B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BC5-466A-4CBE-AD38-03353CD20AF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9483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0DF1D2-F2B5-4EBF-842B-EDC7204A4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56552B1-82AB-4B14-B253-32D9F78DD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AF04-8625-43EC-A490-0077AB387EB0}" type="datetimeFigureOut">
              <a:rPr lang="fr-CH" smtClean="0"/>
              <a:t>17.05.2020</a:t>
            </a:fld>
            <a:endParaRPr lang="fr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65E379D-629D-44EF-B9C6-93CC476DD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ABC2D07-59B1-4DBC-8C06-3F65D5322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BC5-466A-4CBE-AD38-03353CD20AF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68806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AC70557-7D17-4E81-B316-88DB7BEAC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AF04-8625-43EC-A490-0077AB387EB0}" type="datetimeFigureOut">
              <a:rPr lang="fr-CH" smtClean="0"/>
              <a:t>17.05.2020</a:t>
            </a:fld>
            <a:endParaRPr lang="fr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4AB2DFF-F62A-49D3-B681-E5DD3C5F5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D160663-BB28-434A-B4A4-266C2D123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BC5-466A-4CBE-AD38-03353CD20AF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1840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2AE981-553B-4E1C-AA74-FD4629F85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14915C-E678-4FD7-BBAB-CA1E32E50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99AF1E9-FB61-40C3-88B4-CD64D82001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C0DBA60-9973-44B3-BBA3-259B1B658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AF04-8625-43EC-A490-0077AB387EB0}" type="datetimeFigureOut">
              <a:rPr lang="fr-CH" smtClean="0"/>
              <a:t>17.05.2020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07DF959-F257-4CE1-99E7-80708EC49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4BFCA9C-9265-49AA-8D49-4E8D001D1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BC5-466A-4CBE-AD38-03353CD20AF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01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5CD953-2B5F-4B7D-A968-4774324D4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4B766EF-3F3A-49A5-ACF6-D0E2C38EFC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255B66B-CE5D-415C-ACD2-CA162E773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9B41D24-0827-415B-925C-FF841109C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AF04-8625-43EC-A490-0077AB387EB0}" type="datetimeFigureOut">
              <a:rPr lang="fr-CH" smtClean="0"/>
              <a:t>17.05.2020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D8EE60D-A756-435D-A377-9B5928DAA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E6BBFF4-633F-4EB9-AC13-087B37E3A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BC5-466A-4CBE-AD38-03353CD20AF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3523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E63BD20-6FB7-44C5-AD15-7BD2E67D0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AE63EBE-1AA7-4765-A379-A3AC59D57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1F865E-41CB-4CD5-984E-DE09FF5344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1AF04-8625-43EC-A490-0077AB387EB0}" type="datetimeFigureOut">
              <a:rPr lang="fr-CH" smtClean="0"/>
              <a:t>17.05.2020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1BEE3B-2F92-4824-B94E-F4960C666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55B3470-3C31-4232-ABA4-D70FBEF004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8DBC5-466A-4CBE-AD38-03353CD20AF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33618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8E2D812-36D9-40E0-8F40-559E329159E5}"/>
              </a:ext>
            </a:extLst>
          </p:cNvPr>
          <p:cNvSpPr/>
          <p:nvPr/>
        </p:nvSpPr>
        <p:spPr>
          <a:xfrm>
            <a:off x="3370521" y="3244334"/>
            <a:ext cx="51694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CHANGEMENT DE GESTION</a:t>
            </a:r>
            <a:endParaRPr lang="fr-CH" sz="28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CD15B1F-7145-4595-AF28-174D4F70CF70}"/>
              </a:ext>
            </a:extLst>
          </p:cNvPr>
          <p:cNvSpPr/>
          <p:nvPr/>
        </p:nvSpPr>
        <p:spPr>
          <a:xfrm>
            <a:off x="5144457" y="6271290"/>
            <a:ext cx="161294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CH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©ICRC PTS </a:t>
            </a:r>
            <a:r>
              <a:rPr lang="fr-CH" sz="1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r>
              <a:rPr lang="fr-CH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2019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CAC30210-3F3C-47A3-BDE1-78AE8234A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8614" y="5975498"/>
            <a:ext cx="544526" cy="713733"/>
          </a:xfrm>
        </p:spPr>
        <p:txBody>
          <a:bodyPr/>
          <a:lstStyle/>
          <a:p>
            <a:fld id="{2118F172-11D7-4D40-A40E-9E5BD4325F4D}" type="slidenum">
              <a:rPr lang="fr-CH" smtClean="0"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10728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 rotWithShape="1">
          <a:blip r:embed="rId3"/>
          <a:srcRect l="2676" t="1581" r="1260" b="3571"/>
          <a:stretch/>
        </p:blipFill>
        <p:spPr>
          <a:xfrm>
            <a:off x="1680519" y="642552"/>
            <a:ext cx="8464378" cy="536283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440632" y="6124354"/>
            <a:ext cx="361507" cy="597122"/>
          </a:xfrm>
        </p:spPr>
        <p:txBody>
          <a:bodyPr/>
          <a:lstStyle/>
          <a:p>
            <a:fld id="{2118F172-11D7-4D40-A40E-9E5BD4325F4D}" type="slidenum">
              <a:rPr lang="fr-CH" smtClean="0"/>
              <a:t>2</a:t>
            </a:fld>
            <a:endParaRPr lang="fr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40692A4-96BD-4625-9702-4E9362E0E2AE}"/>
              </a:ext>
            </a:extLst>
          </p:cNvPr>
          <p:cNvSpPr/>
          <p:nvPr/>
        </p:nvSpPr>
        <p:spPr>
          <a:xfrm>
            <a:off x="5000988" y="6356350"/>
            <a:ext cx="161294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CH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©ICRC PTS </a:t>
            </a:r>
            <a:r>
              <a:rPr lang="fr-CH" sz="1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r>
              <a:rPr lang="fr-CH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2019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803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C1A097-6448-4553-B331-CAB9C0E95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2020"/>
            <a:ext cx="10515600" cy="988826"/>
          </a:xfrm>
        </p:spPr>
        <p:txBody>
          <a:bodyPr>
            <a:normAutofit fontScale="90000"/>
          </a:bodyPr>
          <a:lstStyle/>
          <a:p>
            <a:pPr algn="ctr"/>
            <a: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2700" b="1" dirty="0">
                <a:latin typeface="Arial" panose="020B0604020202020204" pitchFamily="34" charset="0"/>
                <a:cs typeface="Arial" panose="020B0604020202020204" pitchFamily="34" charset="0"/>
              </a:rPr>
              <a:t>CHANGEMENT DE GESTION</a:t>
            </a:r>
            <a:r>
              <a:rPr lang="fr-CH" b="1" dirty="0"/>
              <a:t/>
            </a:r>
            <a:br>
              <a:rPr lang="fr-CH" b="1" dirty="0"/>
            </a:br>
            <a:endParaRPr lang="fr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C47A84-26E7-4DD7-97ED-21D6E7C6E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526" y="1190846"/>
            <a:ext cx="10790274" cy="5209953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Qu’est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vient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l’esprit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51FCC98-AA31-4A1D-990E-8B205AA33615}"/>
              </a:ext>
            </a:extLst>
          </p:cNvPr>
          <p:cNvSpPr/>
          <p:nvPr/>
        </p:nvSpPr>
        <p:spPr>
          <a:xfrm>
            <a:off x="5144457" y="6271290"/>
            <a:ext cx="161294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CH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©ICRC PTS </a:t>
            </a:r>
            <a:r>
              <a:rPr lang="fr-CH" sz="1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r>
              <a:rPr lang="fr-CH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2019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4E02D2D1-638C-4689-8550-026CEAFCE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30270" y="6271290"/>
            <a:ext cx="776177" cy="417941"/>
          </a:xfrm>
        </p:spPr>
        <p:txBody>
          <a:bodyPr/>
          <a:lstStyle/>
          <a:p>
            <a:fld id="{2118F172-11D7-4D40-A40E-9E5BD4325F4D}" type="slidenum">
              <a:rPr lang="fr-CH" smtClean="0"/>
              <a:t>3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474152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DB260B-5D98-40CF-A6FC-0847A35DA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9070"/>
          </a:xfrm>
        </p:spPr>
        <p:txBody>
          <a:bodyPr>
            <a:normAutofit fontScale="90000"/>
          </a:bodyPr>
          <a:lstStyle/>
          <a:p>
            <a:pPr algn="ctr"/>
            <a:r>
              <a:rPr lang="fr-CH" sz="27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2700" b="1" dirty="0">
                <a:latin typeface="Arial" panose="020B0604020202020204" pitchFamily="34" charset="0"/>
                <a:cs typeface="Arial" panose="020B0604020202020204" pitchFamily="34" charset="0"/>
              </a:rPr>
              <a:t>CHANGEMENT DE GESTION</a:t>
            </a:r>
            <a: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2400" b="1" dirty="0"/>
              <a:t/>
            </a:r>
            <a:br>
              <a:rPr lang="fr-CH" sz="2400" b="1" dirty="0"/>
            </a:b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Principes</a:t>
            </a:r>
            <a:endParaRPr lang="fr-CH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8D20DD-598B-4162-A5F4-7B3C0297F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8046"/>
            <a:ext cx="10515600" cy="4859079"/>
          </a:xfrm>
        </p:spPr>
        <p:txBody>
          <a:bodyPr>
            <a:normAutofit/>
          </a:bodyPr>
          <a:lstStyle/>
          <a:p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Côté humain - confronter la réalité et respecter la culture</a:t>
            </a:r>
          </a:p>
          <a:p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Les dirigeants doivent commencer le changement et le modèle de rôle</a:t>
            </a:r>
          </a:p>
          <a:p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3. Briser les barrières</a:t>
            </a:r>
          </a:p>
          <a:p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4. Mobiliser les gens et stimuler leur appropriation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5A7293D-4C21-42C5-99D9-1CB1707BA9D9}"/>
              </a:ext>
            </a:extLst>
          </p:cNvPr>
          <p:cNvSpPr/>
          <p:nvPr/>
        </p:nvSpPr>
        <p:spPr>
          <a:xfrm>
            <a:off x="5144457" y="6271290"/>
            <a:ext cx="161294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CH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©ICRC PTS </a:t>
            </a:r>
            <a:r>
              <a:rPr lang="fr-CH" sz="1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r>
              <a:rPr lang="fr-CH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2019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F4C2425C-5AA9-4BF2-A47A-2A74BC96A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6083" y="6177516"/>
            <a:ext cx="467833" cy="511715"/>
          </a:xfrm>
        </p:spPr>
        <p:txBody>
          <a:bodyPr/>
          <a:lstStyle/>
          <a:p>
            <a:fld id="{2118F172-11D7-4D40-A40E-9E5BD4325F4D}" type="slidenum">
              <a:rPr lang="fr-CH" smtClean="0"/>
              <a:t>4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354101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B69161-EB9E-485C-A874-F97A4FF6D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60967"/>
          </a:xfrm>
        </p:spPr>
        <p:txBody>
          <a:bodyPr>
            <a:normAutofit fontScale="90000"/>
          </a:bodyPr>
          <a:lstStyle/>
          <a:p>
            <a:pPr algn="ctr"/>
            <a: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2700" b="1" dirty="0">
                <a:latin typeface="Arial" panose="020B0604020202020204" pitchFamily="34" charset="0"/>
                <a:cs typeface="Arial" panose="020B0604020202020204" pitchFamily="34" charset="0"/>
              </a:rPr>
              <a:t>CHANGEMENT DE GESTION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Comment le faire</a:t>
            </a:r>
            <a: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9297AB-FEC3-43F0-84EF-09208A6C1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6661"/>
            <a:ext cx="10515600" cy="4593265"/>
          </a:xfrm>
        </p:spPr>
        <p:txBody>
          <a:bodyPr>
            <a:normAutofit/>
          </a:bodyPr>
          <a:lstStyle/>
          <a:p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Communiquer la vision / l'opportunité +++++</a:t>
            </a:r>
          </a:p>
          <a:p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Concevoir et planifier</a:t>
            </a:r>
          </a:p>
          <a:p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Mettre en œuvre: préparer l'imprévu!</a:t>
            </a:r>
          </a:p>
          <a:p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Renforcer l'action</a:t>
            </a:r>
          </a:p>
          <a:p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Attendez-vous à rencontrer de la résistance et voyez pourquoi</a:t>
            </a:r>
          </a:p>
          <a:p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Support, récompense, formation, OUTILS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741C11D-827E-4C00-A65D-5A23D2546278}"/>
              </a:ext>
            </a:extLst>
          </p:cNvPr>
          <p:cNvSpPr/>
          <p:nvPr/>
        </p:nvSpPr>
        <p:spPr>
          <a:xfrm>
            <a:off x="5272047" y="6356350"/>
            <a:ext cx="161294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CH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©ICRC PTS </a:t>
            </a:r>
            <a:r>
              <a:rPr lang="fr-CH" sz="1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r>
              <a:rPr lang="fr-CH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2019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EF923771-8B1A-4D09-9098-71B4A6392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145620"/>
            <a:ext cx="363279" cy="543611"/>
          </a:xfrm>
        </p:spPr>
        <p:txBody>
          <a:bodyPr/>
          <a:lstStyle/>
          <a:p>
            <a:fld id="{2118F172-11D7-4D40-A40E-9E5BD4325F4D}" type="slidenum">
              <a:rPr lang="fr-CH" smtClean="0"/>
              <a:t>5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810409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D3D81A-9B23-41DF-980F-0322B77EB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862716"/>
            <a:ext cx="10515600" cy="1020171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3D5185"/>
                </a:solidFill>
                <a:latin typeface="Arial"/>
                <a:ea typeface="Arial"/>
                <a:cs typeface="Arial"/>
                <a:sym typeface="Arial"/>
              </a:rPr>
              <a:t>Nous </a:t>
            </a:r>
            <a:r>
              <a:rPr lang="en-US" sz="2000" b="1" dirty="0" err="1">
                <a:solidFill>
                  <a:srgbClr val="3D5185"/>
                </a:solidFill>
                <a:latin typeface="Arial"/>
                <a:ea typeface="Arial"/>
                <a:cs typeface="Arial"/>
                <a:sym typeface="Arial"/>
              </a:rPr>
              <a:t>n’avons</a:t>
            </a:r>
            <a:r>
              <a:rPr lang="en-US" sz="2000" b="1" dirty="0">
                <a:solidFill>
                  <a:srgbClr val="3D5185"/>
                </a:solidFill>
                <a:latin typeface="Arial"/>
                <a:ea typeface="Arial"/>
                <a:cs typeface="Arial"/>
                <a:sym typeface="Arial"/>
              </a:rPr>
              <a:t> pas </a:t>
            </a:r>
            <a:r>
              <a:rPr lang="en-US" sz="2000" b="1" dirty="0" err="1">
                <a:solidFill>
                  <a:srgbClr val="3D5185"/>
                </a:solidFill>
                <a:latin typeface="Arial"/>
                <a:ea typeface="Arial"/>
                <a:cs typeface="Arial"/>
                <a:sym typeface="Arial"/>
              </a:rPr>
              <a:t>besoin</a:t>
            </a:r>
            <a:r>
              <a:rPr lang="en-US" sz="2000" b="1" dirty="0">
                <a:solidFill>
                  <a:srgbClr val="3D5185"/>
                </a:solidFill>
                <a:latin typeface="Arial"/>
                <a:ea typeface="Arial"/>
                <a:cs typeface="Arial"/>
                <a:sym typeface="Arial"/>
              </a:rPr>
              <a:t> d’un </a:t>
            </a:r>
            <a:r>
              <a:rPr lang="en-US" sz="2000" b="1" dirty="0" err="1">
                <a:solidFill>
                  <a:srgbClr val="3D5185"/>
                </a:solidFill>
                <a:latin typeface="Arial"/>
                <a:ea typeface="Arial"/>
                <a:cs typeface="Arial"/>
                <a:sym typeface="Arial"/>
              </a:rPr>
              <a:t>héros</a:t>
            </a:r>
            <a:r>
              <a:rPr lang="en-US" sz="2000" b="1" dirty="0">
                <a:solidFill>
                  <a:srgbClr val="3D5185"/>
                </a:solidFill>
                <a:latin typeface="Arial"/>
                <a:ea typeface="Arial"/>
                <a:cs typeface="Arial"/>
                <a:sym typeface="Arial"/>
              </a:rPr>
              <a:t> et/</a:t>
            </a:r>
            <a:r>
              <a:rPr lang="en-US" sz="2000" b="1" dirty="0" err="1">
                <a:solidFill>
                  <a:srgbClr val="3D5185"/>
                </a:solidFill>
                <a:latin typeface="Arial"/>
                <a:ea typeface="Arial"/>
                <a:cs typeface="Arial"/>
                <a:sym typeface="Arial"/>
              </a:rPr>
              <a:t>ou</a:t>
            </a:r>
            <a:r>
              <a:rPr lang="en-US" sz="2000" b="1" dirty="0">
                <a:solidFill>
                  <a:srgbClr val="3D5185"/>
                </a:solidFill>
                <a:latin typeface="Arial"/>
                <a:ea typeface="Arial"/>
                <a:cs typeface="Arial"/>
                <a:sym typeface="Arial"/>
              </a:rPr>
              <a:t> d’un </a:t>
            </a:r>
            <a:r>
              <a:rPr lang="en-US" sz="2000" b="1" dirty="0" err="1">
                <a:solidFill>
                  <a:srgbClr val="3D5185"/>
                </a:solidFill>
                <a:latin typeface="Arial"/>
                <a:ea typeface="Arial"/>
                <a:cs typeface="Arial"/>
                <a:sym typeface="Arial"/>
              </a:rPr>
              <a:t>charismatique</a:t>
            </a:r>
            <a:r>
              <a:rPr lang="en-US" sz="2000" b="1" dirty="0">
                <a:solidFill>
                  <a:srgbClr val="3D5185"/>
                </a:solidFill>
                <a:latin typeface="Arial"/>
                <a:ea typeface="Arial"/>
                <a:cs typeface="Arial"/>
                <a:sym typeface="Arial"/>
              </a:rPr>
              <a:t> pour nous </a:t>
            </a:r>
            <a:r>
              <a:rPr lang="en-US" sz="2000" b="1" dirty="0" err="1">
                <a:solidFill>
                  <a:srgbClr val="3D5185"/>
                </a:solidFill>
                <a:latin typeface="Arial"/>
                <a:ea typeface="Arial"/>
                <a:cs typeface="Arial"/>
                <a:sym typeface="Arial"/>
              </a:rPr>
              <a:t>diriger</a:t>
            </a:r>
            <a:r>
              <a:rPr lang="en-US" b="1" dirty="0">
                <a:solidFill>
                  <a:srgbClr val="3D5185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b="1" dirty="0">
                <a:solidFill>
                  <a:srgbClr val="3D5185"/>
                </a:solidFill>
                <a:latin typeface="Arial"/>
                <a:ea typeface="Arial"/>
                <a:cs typeface="Arial"/>
                <a:sym typeface="Arial"/>
              </a:rPr>
            </a:br>
            <a:endParaRPr lang="fr-CH" dirty="0"/>
          </a:p>
        </p:txBody>
      </p:sp>
      <p:pic>
        <p:nvPicPr>
          <p:cNvPr id="4" name="Shape 184">
            <a:extLst>
              <a:ext uri="{FF2B5EF4-FFF2-40B4-BE49-F238E27FC236}">
                <a16:creationId xmlns:a16="http://schemas.microsoft.com/office/drawing/2014/main" xmlns="" id="{7494641D-C9E4-4D96-A060-E3C616F61CEB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232173" y="416664"/>
            <a:ext cx="7186612" cy="40576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D9725D0-BA84-4025-A186-60807E3A641E}"/>
              </a:ext>
            </a:extLst>
          </p:cNvPr>
          <p:cNvSpPr/>
          <p:nvPr/>
        </p:nvSpPr>
        <p:spPr>
          <a:xfrm>
            <a:off x="5144457" y="6271290"/>
            <a:ext cx="161294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CH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©ICRC PTS </a:t>
            </a:r>
            <a:r>
              <a:rPr lang="fr-CH" sz="1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r>
              <a:rPr lang="fr-CH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2019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8412EFF-7AB4-4329-81FF-341FA9473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8614" y="6124353"/>
            <a:ext cx="520995" cy="564878"/>
          </a:xfrm>
        </p:spPr>
        <p:txBody>
          <a:bodyPr/>
          <a:lstStyle/>
          <a:p>
            <a:fld id="{2118F172-11D7-4D40-A40E-9E5BD4325F4D}" type="slidenum">
              <a:rPr lang="fr-CH" smtClean="0"/>
              <a:t>6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644826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03498" y="98425"/>
            <a:ext cx="8856921" cy="1049891"/>
          </a:xfrm>
        </p:spPr>
        <p:txBody>
          <a:bodyPr>
            <a:normAutofit/>
          </a:bodyPr>
          <a:lstStyle/>
          <a:p>
            <a:pPr algn="ctr"/>
            <a: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  <a:t>CHANGEMENT DE GESTION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 nouveau champion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40160091"/>
              </p:ext>
            </p:extLst>
          </p:nvPr>
        </p:nvGraphicFramePr>
        <p:xfrm>
          <a:off x="3048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51265" y="6230680"/>
            <a:ext cx="382771" cy="490796"/>
          </a:xfrm>
        </p:spPr>
        <p:txBody>
          <a:bodyPr/>
          <a:lstStyle/>
          <a:p>
            <a:fld id="{2118F172-11D7-4D40-A40E-9E5BD4325F4D}" type="slidenum">
              <a:rPr lang="fr-CH" smtClean="0"/>
              <a:t>7</a:t>
            </a:fld>
            <a:endParaRPr lang="fr-CH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626180C-24E8-4082-8E1E-92AE639D9782}"/>
              </a:ext>
            </a:extLst>
          </p:cNvPr>
          <p:cNvSpPr/>
          <p:nvPr/>
        </p:nvSpPr>
        <p:spPr>
          <a:xfrm>
            <a:off x="5000988" y="6356350"/>
            <a:ext cx="161294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CH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©ICRC PTS </a:t>
            </a:r>
            <a:r>
              <a:rPr lang="fr-CH" sz="1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r>
              <a:rPr lang="fr-CH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2019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849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CRC Team Document" ma:contentTypeID="0x010100F306B2604BE44180B8B82333BE64DF4E005A5CBB6C53404A16AAEA5338BA5239990087A9D9A0BD4890448CE42DA92C829071" ma:contentTypeVersion="138" ma:contentTypeDescription="Upload Form" ma:contentTypeScope="" ma:versionID="0d4ad56b44b2171e7161f66f89ba55a9">
  <xsd:schema xmlns:xsd="http://www.w3.org/2001/XMLSchema" xmlns:xs="http://www.w3.org/2001/XMLSchema" xmlns:p="http://schemas.microsoft.com/office/2006/metadata/properties" xmlns:ns1="http://schemas.microsoft.com/sharepoint/v3" xmlns:ns2="71402401-ee9a-4cfa-82a8-ebbd88d5d766" xmlns:ns3="a8a2af44-4b8d-404b-a8bd-4186350a523c" targetNamespace="http://schemas.microsoft.com/office/2006/metadata/properties" ma:root="true" ma:fieldsID="5f2b82cea6e53bb701b22ab5cb74443e" ns1:_="" ns2:_="" ns3:_="">
    <xsd:import namespace="http://schemas.microsoft.com/sharepoint/v3"/>
    <xsd:import namespace="71402401-ee9a-4cfa-82a8-ebbd88d5d766"/>
    <xsd:import namespace="a8a2af44-4b8d-404b-a8bd-4186350a523c"/>
    <xsd:element name="properties">
      <xsd:complexType>
        <xsd:sequence>
          <xsd:element name="documentManagement">
            <xsd:complexType>
              <xsd:all>
                <xsd:element ref="ns2:ICRCIMP_IsFocus" minOccurs="0"/>
                <xsd:element ref="ns3:IsIntranet" minOccurs="0"/>
                <xsd:element ref="ns3:Period_x0020_start" minOccurs="0"/>
                <xsd:element ref="ns3:Period_x0020_end" minOccurs="0"/>
                <xsd:element ref="ns2:ICRCIMP_IsRecord" minOccurs="0"/>
                <xsd:element ref="ns3:TaxCatchAllLabel" minOccurs="0"/>
                <xsd:element ref="ns3:_dlc_DocIdPersistId" minOccurs="0"/>
                <xsd:element ref="ns1:AverageRating" minOccurs="0"/>
                <xsd:element ref="ns3:_dlc_DocIdUrl" minOccurs="0"/>
                <xsd:element ref="ns2:ICRCIMP_RMUnitInCharge_H" minOccurs="0"/>
                <xsd:element ref="ns3:TaxCatchAll" minOccurs="0"/>
                <xsd:element ref="ns1:RatingCount" minOccurs="0"/>
                <xsd:element ref="ns2:ICRCIMP_Keyword_H" minOccurs="0"/>
                <xsd:element ref="ns3:_dlc_DocId" minOccurs="0"/>
                <xsd:element ref="ns2:ICRCIMP_OrganizationalAccronym_H" minOccurs="0"/>
                <xsd:element ref="ns2:ICRCIMP_Country_H" minOccurs="0"/>
                <xsd:element ref="ns2:ICRCIMP_DocumentType_H" minOccurs="0"/>
                <xsd:element ref="ns2:ICRCIMP_IHT_H" minOccurs="0"/>
                <xsd:element ref="ns2:ICRCIMP_BusinessFunction_H" minOccurs="0"/>
                <xsd:element ref="ns2:ICRCIMP_RMTransfer" minOccurs="0"/>
                <xsd:element ref="ns2:ICRCIMP_Topic_H" minOccurs="0"/>
                <xsd:element ref="ns2:ICRCIMP_RMIdentifi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9" nillable="true" ma:displayName="Rating (0-5)" ma:decimals="2" ma:description="Average value of all the ratings that have been submitted" ma:hidden="true" ma:internalName="AverageRating" ma:readOnly="false">
      <xsd:simpleType>
        <xsd:restriction base="dms:Number"/>
      </xsd:simpleType>
    </xsd:element>
    <xsd:element name="RatingCount" ma:index="26" nillable="true" ma:displayName="Number of Ratings" ma:decimals="0" ma:description="Number of ratings submitted" ma:hidden="true" ma:internalName="RatingCount" ma:readOnly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402401-ee9a-4cfa-82a8-ebbd88d5d766" elementFormDefault="qualified">
    <xsd:import namespace="http://schemas.microsoft.com/office/2006/documentManagement/types"/>
    <xsd:import namespace="http://schemas.microsoft.com/office/infopath/2007/PartnerControls"/>
    <xsd:element name="ICRCIMP_IsFocus" ma:index="5" nillable="true" ma:displayName="Is Key Document" ma:default="0" ma:internalName="ICRCIMP_IsFocus">
      <xsd:simpleType>
        <xsd:restriction base="dms:Boolean"/>
      </xsd:simpleType>
    </xsd:element>
    <xsd:element name="ICRCIMP_IsRecord" ma:index="12" nillable="true" ma:displayName="Is Record" ma:default="0" ma:internalName="ICRCIMP_IsRecord">
      <xsd:simpleType>
        <xsd:restriction base="dms:Boolean"/>
      </xsd:simpleType>
    </xsd:element>
    <xsd:element name="ICRCIMP_RMUnitInCharge_H" ma:index="24" nillable="true" ma:taxonomy="true" ma:internalName="ICRCIMP_RMUnitInCharge_H" ma:taxonomyFieldName="ICRCIMP_RMUnitInCharge" ma:displayName="RM Unit In Charge" ma:readOnly="false" ma:default="" ma:fieldId="{6e3f7d82-bb30-4acf-bd11-eef511e2f6ff}" ma:sspId="ab0fa9d1-5a5a-4c9b-9c24-b67ffc5bb60f" ma:termSetId="9e1982ce-954c-4bc3-b476-a56a519943c0" ma:anchorId="63380a77-9e03-450d-9a07-fe8456eb1d4e" ma:open="false" ma:isKeyword="false">
      <xsd:complexType>
        <xsd:sequence>
          <xsd:element ref="pc:Terms" minOccurs="0" maxOccurs="1"/>
        </xsd:sequence>
      </xsd:complexType>
    </xsd:element>
    <xsd:element name="ICRCIMP_Keyword_H" ma:index="28" nillable="true" ma:taxonomy="true" ma:internalName="ICRCIMP_Keyword_H" ma:taxonomyFieldName="ICRCIMP_Keyword" ma:displayName="Keyword" ma:readOnly="false" ma:default="" ma:fieldId="{f27af7a6-d078-4508-aeeb-bc60d2b2a9c2}" ma:taxonomyMulti="true" ma:sspId="ab0fa9d1-5a5a-4c9b-9c24-b67ffc5bb60f" ma:termSetId="9e1982ce-954c-4bc3-b476-a56a519943c0" ma:anchorId="dc16195f-09ad-42a4-9fc8-901be5812cbf" ma:open="false" ma:isKeyword="false">
      <xsd:complexType>
        <xsd:sequence>
          <xsd:element ref="pc:Terms" minOccurs="0" maxOccurs="1"/>
        </xsd:sequence>
      </xsd:complexType>
    </xsd:element>
    <xsd:element name="ICRCIMP_OrganizationalAccronym_H" ma:index="30" nillable="true" ma:taxonomy="true" ma:internalName="ICRCIMP_OrganizationalAccronym_H" ma:taxonomyFieldName="ICRCIMP_OrganizationalAccronym" ma:displayName="Organizational Acronym" ma:readOnly="false" ma:default="" ma:fieldId="{7ccf5c89-e992-4c56-8c3d-f080454b7083}" ma:sspId="ab0fa9d1-5a5a-4c9b-9c24-b67ffc5bb60f" ma:termSetId="9e1982ce-954c-4bc3-b476-a56a519943c0" ma:anchorId="63380a77-9e03-450d-9a07-fe8456eb1d4e" ma:open="false" ma:isKeyword="false">
      <xsd:complexType>
        <xsd:sequence>
          <xsd:element ref="pc:Terms" minOccurs="0" maxOccurs="1"/>
        </xsd:sequence>
      </xsd:complexType>
    </xsd:element>
    <xsd:element name="ICRCIMP_Country_H" ma:index="31" nillable="true" ma:taxonomy="true" ma:internalName="ICRCIMP_Country_H" ma:taxonomyFieldName="ICRCIMP_Country" ma:displayName="Country" ma:readOnly="false" ma:default="" ma:fieldId="{43c356ae-dbf9-4781-9db5-36f4e2c43aa5}" ma:taxonomyMulti="true" ma:sspId="ab0fa9d1-5a5a-4c9b-9c24-b67ffc5bb60f" ma:termSetId="9e1982ce-954c-4bc3-b476-a56a519943c0" ma:anchorId="ef6172f5-22a7-44c1-85b4-1009e07f4347" ma:open="false" ma:isKeyword="false">
      <xsd:complexType>
        <xsd:sequence>
          <xsd:element ref="pc:Terms" minOccurs="0" maxOccurs="1"/>
        </xsd:sequence>
      </xsd:complexType>
    </xsd:element>
    <xsd:element name="ICRCIMP_DocumentType_H" ma:index="32" nillable="true" ma:taxonomy="true" ma:internalName="ICRCIMP_DocumentType_H" ma:taxonomyFieldName="ICRCIMP_DocumentType" ma:displayName="Document Type" ma:readOnly="false" ma:default="" ma:fieldId="{be9838ba-4f15-4a58-a832-ef14848e4da7}" ma:sspId="ab0fa9d1-5a5a-4c9b-9c24-b67ffc5bb60f" ma:termSetId="9e1982ce-954c-4bc3-b476-a56a519943c0" ma:anchorId="d4aee717-125d-40b5-a4ac-9555539d892b" ma:open="false" ma:isKeyword="false">
      <xsd:complexType>
        <xsd:sequence>
          <xsd:element ref="pc:Terms" minOccurs="0" maxOccurs="1"/>
        </xsd:sequence>
      </xsd:complexType>
    </xsd:element>
    <xsd:element name="ICRCIMP_IHT_H" ma:index="33" nillable="true" ma:taxonomy="true" ma:internalName="ICRCIMP_IHT_H" ma:taxonomyFieldName="ICRCIMP_IHT" ma:displayName="IHT" ma:readOnly="false" ma:default="" ma:fieldId="{065c2617-21f6-47e4-87f5-3c0378fecd5d}" ma:sspId="ab0fa9d1-5a5a-4c9b-9c24-b67ffc5bb60f" ma:termSetId="9e1982ce-954c-4bc3-b476-a56a519943c0" ma:anchorId="b0b0a92e-8599-45de-9f88-f18d1883a95e" ma:open="false" ma:isKeyword="false">
      <xsd:complexType>
        <xsd:sequence>
          <xsd:element ref="pc:Terms" minOccurs="0" maxOccurs="1"/>
        </xsd:sequence>
      </xsd:complexType>
    </xsd:element>
    <xsd:element name="ICRCIMP_BusinessFunction_H" ma:index="34" nillable="true" ma:taxonomy="true" ma:internalName="ICRCIMP_BusinessFunction_H" ma:taxonomyFieldName="ICRCIMP_BusinessFunction" ma:displayName="Business Function" ma:readOnly="false" ma:default="" ma:fieldId="{135f9e93-e411-4f51-a3e4-c80a6701173e}" ma:sspId="ab0fa9d1-5a5a-4c9b-9c24-b67ffc5bb60f" ma:termSetId="9e1982ce-954c-4bc3-b476-a56a519943c0" ma:anchorId="1f494b62-34d6-4855-af7c-08b76e795dc3" ma:open="false" ma:isKeyword="false">
      <xsd:complexType>
        <xsd:sequence>
          <xsd:element ref="pc:Terms" minOccurs="0" maxOccurs="1"/>
        </xsd:sequence>
      </xsd:complexType>
    </xsd:element>
    <xsd:element name="ICRCIMP_RMTransfer" ma:index="35" nillable="true" ma:displayName="RM Transfer" ma:format="Image" ma:hidden="true" ma:internalName="ICRCIMP_RMTransfer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CRCIMP_Topic_H" ma:index="36" nillable="true" ma:taxonomy="true" ma:internalName="ICRCIMP_Topic_H" ma:taxonomyFieldName="Key_x0020_Issue" ma:displayName="Key Issue" ma:readOnly="false" ma:default="-1;#- No key issue|32056555-74b8-4174-9beb-b0d6d010855f" ma:fieldId="{3c075bcb-7e07-4d9c-acf9-7529be614bbf}" ma:taxonomyMulti="true" ma:sspId="ab0fa9d1-5a5a-4c9b-9c24-b67ffc5bb60f" ma:termSetId="9e1982ce-954c-4bc3-b476-a56a519943c0" ma:anchorId="a8ad2310-98ac-4bbe-9c4d-0a57da7951af" ma:open="false" ma:isKeyword="false">
      <xsd:complexType>
        <xsd:sequence>
          <xsd:element ref="pc:Terms" minOccurs="0" maxOccurs="1"/>
        </xsd:sequence>
      </xsd:complexType>
    </xsd:element>
    <xsd:element name="ICRCIMP_RMIdentifier" ma:index="37" nillable="true" ma:displayName="RM Identifier" ma:hidden="true" ma:internalName="ICRCIMP_RMIdentifier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a2af44-4b8d-404b-a8bd-4186350a523c" elementFormDefault="qualified">
    <xsd:import namespace="http://schemas.microsoft.com/office/2006/documentManagement/types"/>
    <xsd:import namespace="http://schemas.microsoft.com/office/infopath/2007/PartnerControls"/>
    <xsd:element name="IsIntranet" ma:index="6" nillable="true" ma:displayName="Is Intranet" ma:default="0" ma:internalName="IsIntranet">
      <xsd:simpleType>
        <xsd:restriction base="dms:Boolean"/>
      </xsd:simpleType>
    </xsd:element>
    <xsd:element name="Period_x0020_start" ma:index="10" nillable="true" ma:displayName="Period start" ma:format="DateOnly" ma:internalName="Period_x0020_start">
      <xsd:simpleType>
        <xsd:restriction base="dms:DateTime"/>
      </xsd:simpleType>
    </xsd:element>
    <xsd:element name="Period_x0020_end" ma:index="11" nillable="true" ma:displayName="Period end" ma:format="DateOnly" ma:internalName="Period_x0020_end">
      <xsd:simpleType>
        <xsd:restriction base="dms:DateTime"/>
      </xsd:simpleType>
    </xsd:element>
    <xsd:element name="TaxCatchAllLabel" ma:index="16" nillable="true" ma:displayName="Taxonomy Catch All Column1" ma:description="" ma:list="{bb80481a-0eda-4050-92b4-209d87b2a08d}" ma:internalName="TaxCatchAllLabel" ma:readOnly="false" ma:showField="CatchAllDataLabel" ma:web="71402401-ee9a-4cfa-82a8-ebbd88d5d7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PersistId" ma:index="17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Url" ma:index="2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TaxCatchAll" ma:index="25" nillable="true" ma:displayName="Taxonomy Catch All Column" ma:description="" ma:hidden="true" ma:list="{bb80481a-0eda-4050-92b4-209d87b2a08d}" ma:internalName="TaxCatchAll" ma:readOnly="false" ma:showField="CatchAllData" ma:web="71402401-ee9a-4cfa-82a8-ebbd88d5d7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7" ma:displayName="Content Type"/>
        <xsd:element ref="dc:title" minOccurs="0" maxOccurs="1" ma:index="1" ma:displayName="Summary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ab0fa9d1-5a5a-4c9b-9c24-b67ffc5bb60f" ContentTypeId="0x010100F306B2604BE44180B8B82333BE64DF4E005A5CBB6C53404A16AAEA5338BA523999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RCIMP_Topic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- No key issue</TermName>
          <TermId xmlns="http://schemas.microsoft.com/office/infopath/2007/PartnerControls">32056555-74b8-4174-9beb-b0d6d010855f</TermId>
        </TermInfo>
      </Terms>
    </ICRCIMP_Topic_H>
    <_dlc_DocId xmlns="a8a2af44-4b8d-404b-a8bd-4186350a523c">TSASSIST-38496930-23033</_dlc_DocId>
    <TaxCatchAll xmlns="a8a2af44-4b8d-404b-a8bd-4186350a523c">
      <Value>3</Value>
    </TaxCatchAll>
    <_dlc_DocIdUrl xmlns="a8a2af44-4b8d-404b-a8bd-4186350a523c">
      <Url>https://collab.ext.icrc.org/sites/TS_ASSIST/_layouts/15/DocIdRedir.aspx?ID=TSASSIST-38496930-23033</Url>
      <Description>TSASSIST-38496930-23033</Description>
    </_dlc_DocIdUrl>
    <ICRCIMP_Country_H xmlns="71402401-ee9a-4cfa-82a8-ebbd88d5d766">
      <Terms xmlns="http://schemas.microsoft.com/office/infopath/2007/PartnerControls"/>
    </ICRCIMP_Country_H>
    <Period_x0020_start xmlns="a8a2af44-4b8d-404b-a8bd-4186350a523c" xsi:nil="true"/>
    <TaxCatchAllLabel xmlns="a8a2af44-4b8d-404b-a8bd-4186350a523c"/>
    <ICRCIMP_DocumentType_H xmlns="71402401-ee9a-4cfa-82a8-ebbd88d5d766">
      <Terms xmlns="http://schemas.microsoft.com/office/infopath/2007/PartnerControls"/>
    </ICRCIMP_DocumentType_H>
    <_dlc_DocIdPersistId xmlns="a8a2af44-4b8d-404b-a8bd-4186350a523c" xsi:nil="true"/>
    <ICRCIMP_IHT_H xmlns="71402401-ee9a-4cfa-82a8-ebbd88d5d766">
      <Terms xmlns="http://schemas.microsoft.com/office/infopath/2007/PartnerControls"/>
    </ICRCIMP_IHT_H>
    <IsIntranet xmlns="a8a2af44-4b8d-404b-a8bd-4186350a523c">false</IsIntranet>
    <ICRCIMP_BusinessFunction_H xmlns="71402401-ee9a-4cfa-82a8-ebbd88d5d766">
      <Terms xmlns="http://schemas.microsoft.com/office/infopath/2007/PartnerControls"/>
    </ICRCIMP_BusinessFunction_H>
    <RatingCount xmlns="http://schemas.microsoft.com/sharepoint/v3" xsi:nil="true"/>
    <ICRCIMP_RMIdentifier xmlns="71402401-ee9a-4cfa-82a8-ebbd88d5d766" xsi:nil="true"/>
    <ICRCIMP_IsRecord xmlns="71402401-ee9a-4cfa-82a8-ebbd88d5d766">false</ICRCIMP_IsRecord>
    <ICRCIMP_Keyword_H xmlns="71402401-ee9a-4cfa-82a8-ebbd88d5d766">
      <Terms xmlns="http://schemas.microsoft.com/office/infopath/2007/PartnerControls"/>
    </ICRCIMP_Keyword_H>
    <ICRCIMP_OrganizationalAccronym_H xmlns="71402401-ee9a-4cfa-82a8-ebbd88d5d766">
      <Terms xmlns="http://schemas.microsoft.com/office/infopath/2007/PartnerControls"/>
    </ICRCIMP_OrganizationalAccronym_H>
    <ICRCIMP_RMTransfer xmlns="71402401-ee9a-4cfa-82a8-ebbd88d5d766">
      <Url xsi:nil="true"/>
      <Description xsi:nil="true"/>
    </ICRCIMP_RMTransfer>
    <AverageRating xmlns="http://schemas.microsoft.com/sharepoint/v3" xsi:nil="true"/>
    <ICRCIMP_IsFocus xmlns="71402401-ee9a-4cfa-82a8-ebbd88d5d766">false</ICRCIMP_IsFocus>
    <Period_x0020_end xmlns="a8a2af44-4b8d-404b-a8bd-4186350a523c" xsi:nil="true"/>
    <ICRCIMP_RMUnitInCharge_H xmlns="71402401-ee9a-4cfa-82a8-ebbd88d5d766">
      <Terms xmlns="http://schemas.microsoft.com/office/infopath/2007/PartnerControls"/>
    </ICRCIMP_RMUnitInCharge_H>
  </documentManagement>
</p:properties>
</file>

<file path=customXml/itemProps1.xml><?xml version="1.0" encoding="utf-8"?>
<ds:datastoreItem xmlns:ds="http://schemas.openxmlformats.org/officeDocument/2006/customXml" ds:itemID="{412A546F-32F8-43D8-97F1-27824D582BEA}"/>
</file>

<file path=customXml/itemProps2.xml><?xml version="1.0" encoding="utf-8"?>
<ds:datastoreItem xmlns:ds="http://schemas.openxmlformats.org/officeDocument/2006/customXml" ds:itemID="{DD403DD6-884E-4810-84B3-FD05786A6A40}"/>
</file>

<file path=customXml/itemProps3.xml><?xml version="1.0" encoding="utf-8"?>
<ds:datastoreItem xmlns:ds="http://schemas.openxmlformats.org/officeDocument/2006/customXml" ds:itemID="{323E2DB9-1D8E-4A4F-A190-84F04E00FC09}"/>
</file>

<file path=customXml/itemProps4.xml><?xml version="1.0" encoding="utf-8"?>
<ds:datastoreItem xmlns:ds="http://schemas.openxmlformats.org/officeDocument/2006/customXml" ds:itemID="{5063CB87-C0DD-4B23-BA88-2B8B93EBB597}"/>
</file>

<file path=customXml/itemProps5.xml><?xml version="1.0" encoding="utf-8"?>
<ds:datastoreItem xmlns:ds="http://schemas.openxmlformats.org/officeDocument/2006/customXml" ds:itemID="{52A72C4C-0E7F-446D-A3E3-10A1FA5B6F13}"/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153</Words>
  <Application>Microsoft Office PowerPoint</Application>
  <PresentationFormat>Personnalisé</PresentationFormat>
  <Paragraphs>50</Paragraphs>
  <Slides>7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Office Theme</vt:lpstr>
      <vt:lpstr>Présentation PowerPoint</vt:lpstr>
      <vt:lpstr>Présentation PowerPoint</vt:lpstr>
      <vt:lpstr>  CHANGEMENT DE GESTION </vt:lpstr>
      <vt:lpstr> CHANGEMENT DE GESTION  Principes</vt:lpstr>
      <vt:lpstr>  CHANGEMENT DE GESTION   Comment le faire  </vt:lpstr>
      <vt:lpstr>Présentation PowerPoint</vt:lpstr>
      <vt:lpstr>CHANGEMENT DE GESTION   Le nouveau champion 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Muhammed Fawaz Atanda AMINOU</dc:creator>
  <cp:lastModifiedBy>Catherine</cp:lastModifiedBy>
  <cp:revision>10</cp:revision>
  <dcterms:created xsi:type="dcterms:W3CDTF">2020-04-20T10:37:24Z</dcterms:created>
  <dcterms:modified xsi:type="dcterms:W3CDTF">2020-05-17T05:46:18Z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0x010100F306B2604BE44180B8B82333BE64DF4E005A5CBB6C53404A16AAEA5338BA5239990087A9D9A0BD4890448CE42DA92C829071</vt:lpwstr>
  </property>
  <property fmtid="{D5CDD505-2E9C-101B-9397-08002B2CF9AE}" pid="3" name="Key Issue">
    <vt:lpwstr>3;#- No key issue|32056555-74b8-4174-9beb-b0d6d010855f</vt:lpwstr>
  </property>
  <property fmtid="{D5CDD505-2E9C-101B-9397-08002B2CF9AE}" pid="4" name="_dlc_DocIdItemGuid">
    <vt:lpwstr>44cafb84-7b1f-4a80-8fa4-0dce915fd3ad</vt:lpwstr>
  </property>
  <property fmtid="{D5CDD505-2E9C-101B-9397-08002B2CF9AE}" pid="5" name="ICRCIMP_IHT">
    <vt:lpwstr/>
  </property>
  <property fmtid="{D5CDD505-2E9C-101B-9397-08002B2CF9AE}" pid="6" name="ICRCIMP_Country">
    <vt:lpwstr/>
  </property>
  <property fmtid="{D5CDD505-2E9C-101B-9397-08002B2CF9AE}" pid="7" name="ICRCIMP_RMUnitInCharge">
    <vt:lpwstr/>
  </property>
  <property fmtid="{D5CDD505-2E9C-101B-9397-08002B2CF9AE}" pid="8" name="ICRCIMP_Keyword">
    <vt:lpwstr/>
  </property>
  <property fmtid="{D5CDD505-2E9C-101B-9397-08002B2CF9AE}" pid="9" name="ICRCIMP_BusinessFunction">
    <vt:lpwstr/>
  </property>
  <property fmtid="{D5CDD505-2E9C-101B-9397-08002B2CF9AE}" pid="10" name="ICRCIMP_KeyIssue">
    <vt:lpwstr/>
  </property>
  <property fmtid="{D5CDD505-2E9C-101B-9397-08002B2CF9AE}" pid="11" name="ICRCIMP_OrganizationalAccronym">
    <vt:lpwstr/>
  </property>
  <property fmtid="{D5CDD505-2E9C-101B-9397-08002B2CF9AE}" pid="12" name="ICRCIMP_DocumentType">
    <vt:lpwstr/>
  </property>
  <property fmtid="{D5CDD505-2E9C-101B-9397-08002B2CF9AE}" pid="13" name="ICRCIMP_ManageAccess">
    <vt:bool>false</vt:bool>
  </property>
  <property fmtid="{D5CDD505-2E9C-101B-9397-08002B2CF9AE}" pid="15" name="_docset_NoMedatataSyncRequired">
    <vt:lpwstr>False</vt:lpwstr>
  </property>
  <property fmtid="{D5CDD505-2E9C-101B-9397-08002B2CF9AE}" pid="16" name="h205814a13eb4c68bb83316f6dea6ef2">
    <vt:lpwstr/>
  </property>
</Properties>
</file>