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7"/>
  </p:notesMasterIdLst>
  <p:handoutMasterIdLst>
    <p:handoutMasterId r:id="rId28"/>
  </p:handoutMasterIdLst>
  <p:sldIdLst>
    <p:sldId id="263" r:id="rId7"/>
    <p:sldId id="265" r:id="rId8"/>
    <p:sldId id="282" r:id="rId9"/>
    <p:sldId id="268" r:id="rId10"/>
    <p:sldId id="284" r:id="rId11"/>
    <p:sldId id="286" r:id="rId12"/>
    <p:sldId id="287" r:id="rId13"/>
    <p:sldId id="283" r:id="rId14"/>
    <p:sldId id="288" r:id="rId15"/>
    <p:sldId id="285" r:id="rId16"/>
    <p:sldId id="260" r:id="rId17"/>
    <p:sldId id="279" r:id="rId18"/>
    <p:sldId id="262" r:id="rId19"/>
    <p:sldId id="266" r:id="rId20"/>
    <p:sldId id="280" r:id="rId21"/>
    <p:sldId id="281" r:id="rId22"/>
    <p:sldId id="264" r:id="rId23"/>
    <p:sldId id="269" r:id="rId24"/>
    <p:sldId id="270" r:id="rId25"/>
    <p:sldId id="290" r:id="rId2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57237" autoAdjust="0"/>
  </p:normalViewPr>
  <p:slideViewPr>
    <p:cSldViewPr snapToGrid="0">
      <p:cViewPr varScale="1">
        <p:scale>
          <a:sx n="46" d="100"/>
          <a:sy n="46" d="100"/>
        </p:scale>
        <p:origin x="67" y="8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3346"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collab-bo.uat.icrc.org/sites/TS_ASSIST/activities/PRP/Physiotherapy/01_4_Evaluate_learn"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ollab-bo.uat.icrc.org/sites/TS_ASSIST/activities/PRP/Physiotherapy/01_4_Evaluate_lear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u="sng" dirty="0">
              <a:solidFill>
                <a:schemeClr val="accent1">
                  <a:lumMod val="75000"/>
                </a:schemeClr>
              </a:solidFill>
              <a:latin typeface="Arial" panose="020B0604020202020204" pitchFamily="34" charset="0"/>
              <a:cs typeface="Arial" panose="020B0604020202020204" pitchFamily="34" charset="0"/>
            </a:rPr>
            <a:t>Evaluer et Analyser</a:t>
          </a: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u="sng" dirty="0">
              <a:solidFill>
                <a:schemeClr val="accent1">
                  <a:lumMod val="75000"/>
                </a:schemeClr>
              </a:solidFill>
              <a:latin typeface="Arial" panose="020B0604020202020204" pitchFamily="34" charset="0"/>
              <a:cs typeface="Arial" panose="020B0604020202020204" pitchFamily="34" charset="0"/>
            </a:rPr>
            <a:t>Elaborer et </a:t>
          </a:r>
          <a:r>
            <a:rPr lang="en-GB" u="sng" dirty="0" err="1">
              <a:solidFill>
                <a:schemeClr val="accent1">
                  <a:lumMod val="75000"/>
                </a:schemeClr>
              </a:solidFill>
              <a:latin typeface="Arial" panose="020B0604020202020204" pitchFamily="34" charset="0"/>
              <a:cs typeface="Arial" panose="020B0604020202020204" pitchFamily="34" charset="0"/>
            </a:rPr>
            <a:t>planifier</a:t>
          </a:r>
          <a:endParaRPr lang="en-GB" u="sng" dirty="0">
            <a:solidFill>
              <a:schemeClr val="accent1">
                <a:lumMod val="75000"/>
              </a:schemeClr>
            </a:solidFill>
            <a:latin typeface="Arial" panose="020B0604020202020204" pitchFamily="34" charset="0"/>
            <a:cs typeface="Arial" panose="020B0604020202020204" pitchFamily="34" charset="0"/>
          </a:endParaRP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dirty="0">
              <a:solidFill>
                <a:schemeClr val="accent1">
                  <a:lumMod val="75000"/>
                </a:schemeClr>
              </a:solidFill>
              <a:latin typeface="Arial" panose="020B0604020202020204" pitchFamily="34" charset="0"/>
              <a:cs typeface="Arial" panose="020B0604020202020204" pitchFamily="34" charset="0"/>
            </a:rPr>
            <a:t>Mettre en oeuvre et surveiller</a:t>
          </a: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u="sng" dirty="0" err="1">
              <a:solidFill>
                <a:schemeClr val="accent1">
                  <a:lumMod val="75000"/>
                </a:schemeClr>
              </a:solidFill>
              <a:latin typeface="Arial" panose="020B0604020202020204" pitchFamily="34" charset="0"/>
              <a:cs typeface="Arial" panose="020B0604020202020204" pitchFamily="34" charset="0"/>
              <a:hlinkClick xmlns:r="http://schemas.openxmlformats.org/officeDocument/2006/relationships" r:id="rId1"/>
            </a:rPr>
            <a:t>Evaluer</a:t>
          </a:r>
          <a:r>
            <a:rPr lang="en-GB" u="sng" dirty="0">
              <a:solidFill>
                <a:schemeClr val="accent1">
                  <a:lumMod val="75000"/>
                </a:schemeClr>
              </a:solidFill>
              <a:latin typeface="Arial" panose="020B0604020202020204" pitchFamily="34" charset="0"/>
              <a:cs typeface="Arial" panose="020B0604020202020204" pitchFamily="34" charset="0"/>
              <a:hlinkClick xmlns:r="http://schemas.openxmlformats.org/officeDocument/2006/relationships" r:id="rId1"/>
            </a:rPr>
            <a:t> et  </a:t>
          </a:r>
          <a:r>
            <a:rPr lang="en-GB" u="sng" dirty="0">
              <a:solidFill>
                <a:schemeClr val="accent1">
                  <a:lumMod val="75000"/>
                </a:schemeClr>
              </a:solidFill>
              <a:latin typeface="Arial" panose="020B0604020202020204" pitchFamily="34" charset="0"/>
              <a:cs typeface="Arial" panose="020B0604020202020204" pitchFamily="34" charset="0"/>
            </a:rPr>
            <a:t>Capitaliser</a:t>
          </a: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B51D920A-9CB2-467A-90F0-034542CEA5D0}" type="presOf" srcId="{BB49C09C-918C-4A93-868F-917969328E0A}" destId="{03D222BF-434A-4133-9747-F1E509A94D59}" srcOrd="0" destOrd="0" presId="urn:microsoft.com/office/officeart/2005/8/layout/cycle1"/>
    <dgm:cxn modelId="{46F1A111-F92B-4030-B1BE-5AD871184B5A}" srcId="{DE938632-29E7-4778-8611-2D0A88D08EA3}" destId="{541CE41A-99FB-41DB-8B05-E644E7DA9770}" srcOrd="3" destOrd="0" parTransId="{A46FA2E8-01E4-4404-B5EE-6C83DF85999D}" sibTransId="{7853BF80-9678-45C1-A829-D4EFFD506D06}"/>
    <dgm:cxn modelId="{2961A621-7D8D-477C-BBA0-1E2159E4CC1F}" type="presOf" srcId="{7853BF80-9678-45C1-A829-D4EFFD506D06}" destId="{F4336C60-5CF3-4994-AD1E-732C08922D6A}" srcOrd="0" destOrd="0" presId="urn:microsoft.com/office/officeart/2005/8/layout/cycle1"/>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4B29EA64-60F5-4D5A-B0DE-701CBA88C150}" type="presOf" srcId="{0766355F-3BC2-409D-95C7-933B25A5142D}" destId="{8FE8620A-D3AC-479D-93D4-B3231603BAA6}" srcOrd="0" destOrd="0" presId="urn:microsoft.com/office/officeart/2005/8/layout/cycle1"/>
    <dgm:cxn modelId="{DFD63F4C-0BF7-4A01-B1F6-6291CA9FE0AC}" type="presOf" srcId="{01AB5174-2685-4A0B-9289-3F5705B5340C}" destId="{C4312281-B67D-4E88-BA92-A57A4B7F05CA}" srcOrd="0" destOrd="0" presId="urn:microsoft.com/office/officeart/2005/8/layout/cycle1"/>
    <dgm:cxn modelId="{D97B3C7D-77F5-4F3A-AD50-21700E924A69}" type="presOf" srcId="{930A87BB-7219-465B-8C36-4C7040A57341}" destId="{7F93B023-13C2-4691-9F2C-DD56B14BA7A0}" srcOrd="0" destOrd="0" presId="urn:microsoft.com/office/officeart/2005/8/layout/cycle1"/>
    <dgm:cxn modelId="{E3A1A887-4CEC-4114-8335-1D0E824FDD3E}" type="presOf" srcId="{C1265125-61DA-49E5-9E4B-8E32E18F3D3D}" destId="{7E7A27AB-5478-433F-80EB-3EA9812AB07A}" srcOrd="0" destOrd="0" presId="urn:microsoft.com/office/officeart/2005/8/layout/cycle1"/>
    <dgm:cxn modelId="{061C7199-3FC8-49A9-B39F-2DF98B51E046}" type="presOf" srcId="{DE938632-29E7-4778-8611-2D0A88D08EA3}" destId="{343D3D6A-78FA-496D-B8A7-D7FF82B2C17A}"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87C1FEB8-1758-4A9B-843F-117624195FEA}" type="presOf" srcId="{DF577CDF-5180-41C6-9A12-CDAFE9A5A944}" destId="{8CA0EA37-BDF7-4327-8012-6F542A056CF7}" srcOrd="0" destOrd="0" presId="urn:microsoft.com/office/officeart/2005/8/layout/cycle1"/>
    <dgm:cxn modelId="{05334AE8-7AAB-417C-8448-E9A719E7A3FD}" type="presOf" srcId="{541CE41A-99FB-41DB-8B05-E644E7DA9770}" destId="{67EC64A8-851E-4671-B740-CE5DFB35165D}" srcOrd="0" destOrd="0" presId="urn:microsoft.com/office/officeart/2005/8/layout/cycle1"/>
    <dgm:cxn modelId="{B228B85A-E80B-445C-8FA8-FC85C7BAC6E1}" type="presParOf" srcId="{343D3D6A-78FA-496D-B8A7-D7FF82B2C17A}" destId="{28EF300F-CDC8-470A-8A72-8261C3DA0491}" srcOrd="0" destOrd="0" presId="urn:microsoft.com/office/officeart/2005/8/layout/cycle1"/>
    <dgm:cxn modelId="{96680FDB-5DA7-4C79-A1A7-4B38A51F0790}" type="presParOf" srcId="{343D3D6A-78FA-496D-B8A7-D7FF82B2C17A}" destId="{7F93B023-13C2-4691-9F2C-DD56B14BA7A0}" srcOrd="1" destOrd="0" presId="urn:microsoft.com/office/officeart/2005/8/layout/cycle1"/>
    <dgm:cxn modelId="{E71AF8EF-7390-4843-AF4C-966B5FCC87E7}" type="presParOf" srcId="{343D3D6A-78FA-496D-B8A7-D7FF82B2C17A}" destId="{C4312281-B67D-4E88-BA92-A57A4B7F05CA}" srcOrd="2" destOrd="0" presId="urn:microsoft.com/office/officeart/2005/8/layout/cycle1"/>
    <dgm:cxn modelId="{470173CF-BD88-4C80-B849-B590B5D1C2F0}" type="presParOf" srcId="{343D3D6A-78FA-496D-B8A7-D7FF82B2C17A}" destId="{FEBFBC36-6EC4-420F-885D-2965AD5EB071}" srcOrd="3" destOrd="0" presId="urn:microsoft.com/office/officeart/2005/8/layout/cycle1"/>
    <dgm:cxn modelId="{4BA59CDE-C416-4D1E-9B38-137D63565007}" type="presParOf" srcId="{343D3D6A-78FA-496D-B8A7-D7FF82B2C17A}" destId="{03D222BF-434A-4133-9747-F1E509A94D59}" srcOrd="4" destOrd="0" presId="urn:microsoft.com/office/officeart/2005/8/layout/cycle1"/>
    <dgm:cxn modelId="{3369ED76-2F7D-48A5-96FC-3845556A59A5}" type="presParOf" srcId="{343D3D6A-78FA-496D-B8A7-D7FF82B2C17A}" destId="{7E7A27AB-5478-433F-80EB-3EA9812AB07A}" srcOrd="5" destOrd="0" presId="urn:microsoft.com/office/officeart/2005/8/layout/cycle1"/>
    <dgm:cxn modelId="{0FC64B36-9378-47DD-A068-9CB57548A21F}" type="presParOf" srcId="{343D3D6A-78FA-496D-B8A7-D7FF82B2C17A}" destId="{E40FFB20-0FA7-4329-9733-35A6B77B0820}" srcOrd="6" destOrd="0" presId="urn:microsoft.com/office/officeart/2005/8/layout/cycle1"/>
    <dgm:cxn modelId="{645FF412-BDAA-4E56-9AF2-3069B6AE3F09}" type="presParOf" srcId="{343D3D6A-78FA-496D-B8A7-D7FF82B2C17A}" destId="{8FE8620A-D3AC-479D-93D4-B3231603BAA6}" srcOrd="7" destOrd="0" presId="urn:microsoft.com/office/officeart/2005/8/layout/cycle1"/>
    <dgm:cxn modelId="{5916B432-742A-4DB0-8325-7B195D90FF82}" type="presParOf" srcId="{343D3D6A-78FA-496D-B8A7-D7FF82B2C17A}" destId="{8CA0EA37-BDF7-4327-8012-6F542A056CF7}" srcOrd="8" destOrd="0" presId="urn:microsoft.com/office/officeart/2005/8/layout/cycle1"/>
    <dgm:cxn modelId="{28D4ACCF-18D9-4A48-B7E6-547C93E8F64A}" type="presParOf" srcId="{343D3D6A-78FA-496D-B8A7-D7FF82B2C17A}" destId="{2DA038E9-4E5B-4DA4-8D94-1A6E72B54D97}" srcOrd="9" destOrd="0" presId="urn:microsoft.com/office/officeart/2005/8/layout/cycle1"/>
    <dgm:cxn modelId="{B44705FD-EE79-4259-9B2E-4326AE1F1E9A}" type="presParOf" srcId="{343D3D6A-78FA-496D-B8A7-D7FF82B2C17A}" destId="{67EC64A8-851E-4671-B740-CE5DFB35165D}" srcOrd="10" destOrd="0" presId="urn:microsoft.com/office/officeart/2005/8/layout/cycle1"/>
    <dgm:cxn modelId="{27DAE9BD-EE92-477C-B2C6-94FF17394053}"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dirty="0">
              <a:latin typeface="Arial" panose="020B0604020202020204" pitchFamily="34" charset="0"/>
              <a:cs typeface="Arial" panose="020B0604020202020204" pitchFamily="34" charset="0"/>
            </a:rPr>
            <a:t>Evaluer et Analyser</a:t>
          </a: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dirty="0">
              <a:latin typeface="Arial" panose="020B0604020202020204" pitchFamily="34" charset="0"/>
              <a:cs typeface="Arial" panose="020B0604020202020204" pitchFamily="34" charset="0"/>
            </a:rPr>
            <a:t>Elaborer et </a:t>
          </a:r>
          <a:r>
            <a:rPr lang="en-GB" dirty="0" err="1">
              <a:latin typeface="Arial" panose="020B0604020202020204" pitchFamily="34" charset="0"/>
              <a:cs typeface="Arial" panose="020B0604020202020204" pitchFamily="34" charset="0"/>
            </a:rPr>
            <a:t>Planifier</a:t>
          </a:r>
          <a:endParaRPr lang="en-GB" dirty="0">
            <a:latin typeface="Arial" panose="020B0604020202020204" pitchFamily="34" charset="0"/>
            <a:cs typeface="Arial" panose="020B0604020202020204" pitchFamily="34" charset="0"/>
          </a:endParaRP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dirty="0">
              <a:latin typeface="Arial" panose="020B0604020202020204" pitchFamily="34" charset="0"/>
              <a:cs typeface="Arial" panose="020B0604020202020204" pitchFamily="34" charset="0"/>
            </a:rPr>
            <a:t>Mettre en oeuvre et Suivre</a:t>
          </a: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dirty="0" err="1">
              <a:latin typeface="Arial" panose="020B0604020202020204" pitchFamily="34" charset="0"/>
              <a:cs typeface="Arial" panose="020B0604020202020204" pitchFamily="34" charset="0"/>
            </a:rPr>
            <a:t>Evaluer</a:t>
          </a:r>
          <a:r>
            <a:rPr lang="en-GB" dirty="0">
              <a:latin typeface="Arial" panose="020B0604020202020204" pitchFamily="34" charset="0"/>
              <a:cs typeface="Arial" panose="020B0604020202020204" pitchFamily="34" charset="0"/>
            </a:rPr>
            <a:t> et Capitaliser</a:t>
          </a: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A1DB3A0E-061C-4F0E-9503-055BCB5AA08A}" type="presOf" srcId="{7853BF80-9678-45C1-A829-D4EFFD506D06}" destId="{F4336C60-5CF3-4994-AD1E-732C08922D6A}" srcOrd="0" destOrd="0" presId="urn:microsoft.com/office/officeart/2005/8/layout/cycle1"/>
    <dgm:cxn modelId="{46F1A111-F92B-4030-B1BE-5AD871184B5A}" srcId="{DE938632-29E7-4778-8611-2D0A88D08EA3}" destId="{541CE41A-99FB-41DB-8B05-E644E7DA9770}" srcOrd="3" destOrd="0" parTransId="{A46FA2E8-01E4-4404-B5EE-6C83DF85999D}" sibTransId="{7853BF80-9678-45C1-A829-D4EFFD506D06}"/>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1B78CA53-F46C-4452-95C4-B0DCA585155E}" type="presOf" srcId="{DE938632-29E7-4778-8611-2D0A88D08EA3}" destId="{343D3D6A-78FA-496D-B8A7-D7FF82B2C17A}" srcOrd="0" destOrd="0" presId="urn:microsoft.com/office/officeart/2005/8/layout/cycle1"/>
    <dgm:cxn modelId="{C0DFEE75-BBFE-4A2E-BD22-D307F60C241A}" type="presOf" srcId="{BB49C09C-918C-4A93-868F-917969328E0A}" destId="{03D222BF-434A-4133-9747-F1E509A94D59}" srcOrd="0" destOrd="0" presId="urn:microsoft.com/office/officeart/2005/8/layout/cycle1"/>
    <dgm:cxn modelId="{BF1A9094-D9F0-41EC-8A8A-B156FCC50555}" type="presOf" srcId="{DF577CDF-5180-41C6-9A12-CDAFE9A5A944}" destId="{8CA0EA37-BDF7-4327-8012-6F542A056CF7}" srcOrd="0" destOrd="0" presId="urn:microsoft.com/office/officeart/2005/8/layout/cycle1"/>
    <dgm:cxn modelId="{BB201E97-3219-4A10-BD70-20A0D7ADAAB6}" type="presOf" srcId="{541CE41A-99FB-41DB-8B05-E644E7DA9770}" destId="{67EC64A8-851E-4671-B740-CE5DFB35165D}"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23112EB2-FBA4-4888-99FA-F6B232C3DC32}" type="presOf" srcId="{C1265125-61DA-49E5-9E4B-8E32E18F3D3D}" destId="{7E7A27AB-5478-433F-80EB-3EA9812AB07A}" srcOrd="0" destOrd="0" presId="urn:microsoft.com/office/officeart/2005/8/layout/cycle1"/>
    <dgm:cxn modelId="{CCF8EDC3-D9F1-4EE1-96DE-71B76D28811F}" type="presOf" srcId="{0766355F-3BC2-409D-95C7-933B25A5142D}" destId="{8FE8620A-D3AC-479D-93D4-B3231603BAA6}" srcOrd="0" destOrd="0" presId="urn:microsoft.com/office/officeart/2005/8/layout/cycle1"/>
    <dgm:cxn modelId="{811C4BD4-33CD-4188-A0A8-064ADF2FAFC0}" type="presOf" srcId="{01AB5174-2685-4A0B-9289-3F5705B5340C}" destId="{C4312281-B67D-4E88-BA92-A57A4B7F05CA}" srcOrd="0" destOrd="0" presId="urn:microsoft.com/office/officeart/2005/8/layout/cycle1"/>
    <dgm:cxn modelId="{A843FFE1-EE7A-4A40-9355-4D079CF56BC6}" type="presOf" srcId="{930A87BB-7219-465B-8C36-4C7040A57341}" destId="{7F93B023-13C2-4691-9F2C-DD56B14BA7A0}" srcOrd="0" destOrd="0" presId="urn:microsoft.com/office/officeart/2005/8/layout/cycle1"/>
    <dgm:cxn modelId="{D3217CFD-051D-4C43-A5F5-DA0597FDF8E3}" type="presParOf" srcId="{343D3D6A-78FA-496D-B8A7-D7FF82B2C17A}" destId="{28EF300F-CDC8-470A-8A72-8261C3DA0491}" srcOrd="0" destOrd="0" presId="urn:microsoft.com/office/officeart/2005/8/layout/cycle1"/>
    <dgm:cxn modelId="{3D96E025-49D7-495E-8A04-6B5312F97EA3}" type="presParOf" srcId="{343D3D6A-78FA-496D-B8A7-D7FF82B2C17A}" destId="{7F93B023-13C2-4691-9F2C-DD56B14BA7A0}" srcOrd="1" destOrd="0" presId="urn:microsoft.com/office/officeart/2005/8/layout/cycle1"/>
    <dgm:cxn modelId="{B6B0BD48-3C72-432B-A820-012BA3349553}" type="presParOf" srcId="{343D3D6A-78FA-496D-B8A7-D7FF82B2C17A}" destId="{C4312281-B67D-4E88-BA92-A57A4B7F05CA}" srcOrd="2" destOrd="0" presId="urn:microsoft.com/office/officeart/2005/8/layout/cycle1"/>
    <dgm:cxn modelId="{555A0C48-0854-4824-A1A4-8CF7C23C3924}" type="presParOf" srcId="{343D3D6A-78FA-496D-B8A7-D7FF82B2C17A}" destId="{FEBFBC36-6EC4-420F-885D-2965AD5EB071}" srcOrd="3" destOrd="0" presId="urn:microsoft.com/office/officeart/2005/8/layout/cycle1"/>
    <dgm:cxn modelId="{4B76892E-4A26-479F-AFC3-93C384B56EE2}" type="presParOf" srcId="{343D3D6A-78FA-496D-B8A7-D7FF82B2C17A}" destId="{03D222BF-434A-4133-9747-F1E509A94D59}" srcOrd="4" destOrd="0" presId="urn:microsoft.com/office/officeart/2005/8/layout/cycle1"/>
    <dgm:cxn modelId="{86AC69CD-4DBD-4181-B0FB-85D4B0197575}" type="presParOf" srcId="{343D3D6A-78FA-496D-B8A7-D7FF82B2C17A}" destId="{7E7A27AB-5478-433F-80EB-3EA9812AB07A}" srcOrd="5" destOrd="0" presId="urn:microsoft.com/office/officeart/2005/8/layout/cycle1"/>
    <dgm:cxn modelId="{D3166024-1A71-4FE8-860A-27286EB4C7F0}" type="presParOf" srcId="{343D3D6A-78FA-496D-B8A7-D7FF82B2C17A}" destId="{E40FFB20-0FA7-4329-9733-35A6B77B0820}" srcOrd="6" destOrd="0" presId="urn:microsoft.com/office/officeart/2005/8/layout/cycle1"/>
    <dgm:cxn modelId="{4BBDE954-67C6-4E6D-8F06-D0B2E1DEDC1D}" type="presParOf" srcId="{343D3D6A-78FA-496D-B8A7-D7FF82B2C17A}" destId="{8FE8620A-D3AC-479D-93D4-B3231603BAA6}" srcOrd="7" destOrd="0" presId="urn:microsoft.com/office/officeart/2005/8/layout/cycle1"/>
    <dgm:cxn modelId="{F916CDBC-05BF-4AD0-8FC3-FA9AC88C78EA}" type="presParOf" srcId="{343D3D6A-78FA-496D-B8A7-D7FF82B2C17A}" destId="{8CA0EA37-BDF7-4327-8012-6F542A056CF7}" srcOrd="8" destOrd="0" presId="urn:microsoft.com/office/officeart/2005/8/layout/cycle1"/>
    <dgm:cxn modelId="{B6856577-7E33-4370-A2C9-7EC53D6B5615}" type="presParOf" srcId="{343D3D6A-78FA-496D-B8A7-D7FF82B2C17A}" destId="{2DA038E9-4E5B-4DA4-8D94-1A6E72B54D97}" srcOrd="9" destOrd="0" presId="urn:microsoft.com/office/officeart/2005/8/layout/cycle1"/>
    <dgm:cxn modelId="{CECDAE28-12D4-4940-8BEF-F2F4A43CC325}" type="presParOf" srcId="{343D3D6A-78FA-496D-B8A7-D7FF82B2C17A}" destId="{67EC64A8-851E-4671-B740-CE5DFB35165D}" srcOrd="10" destOrd="0" presId="urn:microsoft.com/office/officeart/2005/8/layout/cycle1"/>
    <dgm:cxn modelId="{6890E210-B9D2-4F6A-BFA8-799CE7DCCF05}"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a:latin typeface="Arial" panose="020B0604020202020204" pitchFamily="34" charset="0"/>
              <a:cs typeface="Arial" panose="020B0604020202020204" pitchFamily="34" charset="0"/>
            </a:rPr>
            <a:t>1. Évaluation</a:t>
          </a:r>
          <a:endParaRPr lang="en-GB" dirty="0">
            <a:latin typeface="Arial" panose="020B0604020202020204" pitchFamily="34" charset="0"/>
            <a:cs typeface="Arial" panose="020B0604020202020204" pitchFamily="34" charset="0"/>
          </a:endParaRP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a:latin typeface="Arial" panose="020B0604020202020204" pitchFamily="34" charset="0"/>
              <a:cs typeface="Arial" panose="020B0604020202020204" pitchFamily="34" charset="0"/>
            </a:rPr>
            <a:t>Attribution</a:t>
          </a:r>
          <a:endParaRPr lang="en-GB" dirty="0">
            <a:latin typeface="Arial" panose="020B0604020202020204" pitchFamily="34" charset="0"/>
            <a:cs typeface="Arial" panose="020B0604020202020204" pitchFamily="34" charset="0"/>
          </a:endParaRP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a:latin typeface="Arial" panose="020B0604020202020204" pitchFamily="34" charset="0"/>
              <a:cs typeface="Arial" panose="020B0604020202020204" pitchFamily="34" charset="0"/>
            </a:rPr>
            <a:t>Intervention</a:t>
          </a:r>
          <a:endParaRPr lang="en-GB" dirty="0">
            <a:latin typeface="Arial" panose="020B0604020202020204" pitchFamily="34" charset="0"/>
            <a:cs typeface="Arial" panose="020B0604020202020204" pitchFamily="34" charset="0"/>
          </a:endParaRP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a:latin typeface="Arial" panose="020B0604020202020204" pitchFamily="34" charset="0"/>
              <a:cs typeface="Arial" panose="020B0604020202020204" pitchFamily="34" charset="0"/>
            </a:rPr>
            <a:t>Évaluation</a:t>
          </a:r>
          <a:endParaRPr lang="en-GB" dirty="0">
            <a:latin typeface="Arial" panose="020B0604020202020204" pitchFamily="34" charset="0"/>
            <a:cs typeface="Arial" panose="020B0604020202020204" pitchFamily="34" charset="0"/>
          </a:endParaRP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46F1A111-F92B-4030-B1BE-5AD871184B5A}" srcId="{DE938632-29E7-4778-8611-2D0A88D08EA3}" destId="{541CE41A-99FB-41DB-8B05-E644E7DA9770}" srcOrd="3" destOrd="0" parTransId="{A46FA2E8-01E4-4404-B5EE-6C83DF85999D}" sibTransId="{7853BF80-9678-45C1-A829-D4EFFD506D06}"/>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9CE85A8A-FBB2-400B-937F-E801C4EFA184}" type="presOf" srcId="{C1265125-61DA-49E5-9E4B-8E32E18F3D3D}" destId="{7E7A27AB-5478-433F-80EB-3EA9812AB07A}" srcOrd="0" destOrd="0" presId="urn:microsoft.com/office/officeart/2005/8/layout/cycle1"/>
    <dgm:cxn modelId="{F691A28F-11F9-4BA8-8DF9-942E95942081}" type="presOf" srcId="{BB49C09C-918C-4A93-868F-917969328E0A}" destId="{03D222BF-434A-4133-9747-F1E509A94D59}"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CA25B1A3-B41B-4FA1-98D5-9A1377EB8661}" type="presOf" srcId="{DF577CDF-5180-41C6-9A12-CDAFE9A5A944}" destId="{8CA0EA37-BDF7-4327-8012-6F542A056CF7}" srcOrd="0" destOrd="0" presId="urn:microsoft.com/office/officeart/2005/8/layout/cycle1"/>
    <dgm:cxn modelId="{917707A6-EE2F-47B9-9CE0-B4E14B634C4F}" type="presOf" srcId="{DE938632-29E7-4778-8611-2D0A88D08EA3}" destId="{343D3D6A-78FA-496D-B8A7-D7FF82B2C17A}" srcOrd="0" destOrd="0" presId="urn:microsoft.com/office/officeart/2005/8/layout/cycle1"/>
    <dgm:cxn modelId="{F1D8ACAD-8AE3-4179-8E17-3573ABFB8B16}" type="presOf" srcId="{930A87BB-7219-465B-8C36-4C7040A57341}" destId="{7F93B023-13C2-4691-9F2C-DD56B14BA7A0}" srcOrd="0" destOrd="0" presId="urn:microsoft.com/office/officeart/2005/8/layout/cycle1"/>
    <dgm:cxn modelId="{15066EBB-2626-4B62-9008-44A90E940FAC}" type="presOf" srcId="{7853BF80-9678-45C1-A829-D4EFFD506D06}" destId="{F4336C60-5CF3-4994-AD1E-732C08922D6A}" srcOrd="0" destOrd="0" presId="urn:microsoft.com/office/officeart/2005/8/layout/cycle1"/>
    <dgm:cxn modelId="{C66C93C1-D69A-4DCC-9C2F-00029F697446}" type="presOf" srcId="{0766355F-3BC2-409D-95C7-933B25A5142D}" destId="{8FE8620A-D3AC-479D-93D4-B3231603BAA6}" srcOrd="0" destOrd="0" presId="urn:microsoft.com/office/officeart/2005/8/layout/cycle1"/>
    <dgm:cxn modelId="{7CDF7EF1-A098-45C7-B5E9-3A20D93F60BC}" type="presOf" srcId="{01AB5174-2685-4A0B-9289-3F5705B5340C}" destId="{C4312281-B67D-4E88-BA92-A57A4B7F05CA}" srcOrd="0" destOrd="0" presId="urn:microsoft.com/office/officeart/2005/8/layout/cycle1"/>
    <dgm:cxn modelId="{3B08CEFC-0E10-4C02-97BF-76C7743F204C}" type="presOf" srcId="{541CE41A-99FB-41DB-8B05-E644E7DA9770}" destId="{67EC64A8-851E-4671-B740-CE5DFB35165D}" srcOrd="0" destOrd="0" presId="urn:microsoft.com/office/officeart/2005/8/layout/cycle1"/>
    <dgm:cxn modelId="{3264D306-9EDF-4252-84EC-53D64E63E56A}" type="presParOf" srcId="{343D3D6A-78FA-496D-B8A7-D7FF82B2C17A}" destId="{28EF300F-CDC8-470A-8A72-8261C3DA0491}" srcOrd="0" destOrd="0" presId="urn:microsoft.com/office/officeart/2005/8/layout/cycle1"/>
    <dgm:cxn modelId="{B292D31D-4CA0-4FCD-807A-D0B3BD98C51F}" type="presParOf" srcId="{343D3D6A-78FA-496D-B8A7-D7FF82B2C17A}" destId="{7F93B023-13C2-4691-9F2C-DD56B14BA7A0}" srcOrd="1" destOrd="0" presId="urn:microsoft.com/office/officeart/2005/8/layout/cycle1"/>
    <dgm:cxn modelId="{F681976C-5144-49F5-A673-1197AAB8FDCB}" type="presParOf" srcId="{343D3D6A-78FA-496D-B8A7-D7FF82B2C17A}" destId="{C4312281-B67D-4E88-BA92-A57A4B7F05CA}" srcOrd="2" destOrd="0" presId="urn:microsoft.com/office/officeart/2005/8/layout/cycle1"/>
    <dgm:cxn modelId="{88F6BAE7-D0DE-482C-8851-094B7A672EFC}" type="presParOf" srcId="{343D3D6A-78FA-496D-B8A7-D7FF82B2C17A}" destId="{FEBFBC36-6EC4-420F-885D-2965AD5EB071}" srcOrd="3" destOrd="0" presId="urn:microsoft.com/office/officeart/2005/8/layout/cycle1"/>
    <dgm:cxn modelId="{B893A725-FCCD-4081-BEFD-F97C85D751F4}" type="presParOf" srcId="{343D3D6A-78FA-496D-B8A7-D7FF82B2C17A}" destId="{03D222BF-434A-4133-9747-F1E509A94D59}" srcOrd="4" destOrd="0" presId="urn:microsoft.com/office/officeart/2005/8/layout/cycle1"/>
    <dgm:cxn modelId="{72568106-5B8A-4D94-9BA4-CD7ED544A08F}" type="presParOf" srcId="{343D3D6A-78FA-496D-B8A7-D7FF82B2C17A}" destId="{7E7A27AB-5478-433F-80EB-3EA9812AB07A}" srcOrd="5" destOrd="0" presId="urn:microsoft.com/office/officeart/2005/8/layout/cycle1"/>
    <dgm:cxn modelId="{464269E0-7B06-4DF1-9434-E666876BA77F}" type="presParOf" srcId="{343D3D6A-78FA-496D-B8A7-D7FF82B2C17A}" destId="{E40FFB20-0FA7-4329-9733-35A6B77B0820}" srcOrd="6" destOrd="0" presId="urn:microsoft.com/office/officeart/2005/8/layout/cycle1"/>
    <dgm:cxn modelId="{B2E3A6FA-6874-49C7-B5E1-028D5518C859}" type="presParOf" srcId="{343D3D6A-78FA-496D-B8A7-D7FF82B2C17A}" destId="{8FE8620A-D3AC-479D-93D4-B3231603BAA6}" srcOrd="7" destOrd="0" presId="urn:microsoft.com/office/officeart/2005/8/layout/cycle1"/>
    <dgm:cxn modelId="{448DDD9C-7B70-4CCB-AA7E-212355CB22C2}" type="presParOf" srcId="{343D3D6A-78FA-496D-B8A7-D7FF82B2C17A}" destId="{8CA0EA37-BDF7-4327-8012-6F542A056CF7}" srcOrd="8" destOrd="0" presId="urn:microsoft.com/office/officeart/2005/8/layout/cycle1"/>
    <dgm:cxn modelId="{ECF01B19-90C3-496D-BE4A-E6B5F2C32024}" type="presParOf" srcId="{343D3D6A-78FA-496D-B8A7-D7FF82B2C17A}" destId="{2DA038E9-4E5B-4DA4-8D94-1A6E72B54D97}" srcOrd="9" destOrd="0" presId="urn:microsoft.com/office/officeart/2005/8/layout/cycle1"/>
    <dgm:cxn modelId="{75A19237-7A5A-4391-843C-27A7187BFEB5}" type="presParOf" srcId="{343D3D6A-78FA-496D-B8A7-D7FF82B2C17A}" destId="{67EC64A8-851E-4671-B740-CE5DFB35165D}" srcOrd="10" destOrd="0" presId="urn:microsoft.com/office/officeart/2005/8/layout/cycle1"/>
    <dgm:cxn modelId="{A286DD41-E605-41F5-90B8-EFFFDB8C5417}"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938632-29E7-4778-8611-2D0A88D08E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930A87BB-7219-465B-8C36-4C7040A57341}">
      <dgm:prSet phldrT="[Text]"/>
      <dgm:spPr/>
      <dgm:t>
        <a:bodyPr/>
        <a:lstStyle/>
        <a:p>
          <a:pPr algn="ctr"/>
          <a:r>
            <a:rPr lang="en-GB" dirty="0">
              <a:latin typeface="Arial" panose="020B0604020202020204" pitchFamily="34" charset="0"/>
              <a:cs typeface="Arial" panose="020B0604020202020204" pitchFamily="34" charset="0"/>
            </a:rPr>
            <a:t>Evaluer et Analyser</a:t>
          </a:r>
        </a:p>
      </dgm:t>
    </dgm:pt>
    <dgm:pt modelId="{760B2EF4-2F09-4265-A4AE-52D8B3F85A36}" type="par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01AB5174-2685-4A0B-9289-3F5705B5340C}" type="sibTrans" cxnId="{A01F9626-0902-4AB0-892D-B80AB01297E2}">
      <dgm:prSet/>
      <dgm:spPr/>
      <dgm:t>
        <a:bodyPr/>
        <a:lstStyle/>
        <a:p>
          <a:pPr algn="ctr"/>
          <a:endParaRPr lang="en-GB">
            <a:latin typeface="Arial" panose="020B0604020202020204" pitchFamily="34" charset="0"/>
            <a:cs typeface="Arial" panose="020B0604020202020204" pitchFamily="34" charset="0"/>
          </a:endParaRPr>
        </a:p>
      </dgm:t>
    </dgm:pt>
    <dgm:pt modelId="{BB49C09C-918C-4A93-868F-917969328E0A}">
      <dgm:prSet phldrT="[Text]"/>
      <dgm:spPr/>
      <dgm:t>
        <a:bodyPr/>
        <a:lstStyle/>
        <a:p>
          <a:pPr algn="ctr"/>
          <a:r>
            <a:rPr lang="en-GB" dirty="0">
              <a:latin typeface="Arial" panose="020B0604020202020204" pitchFamily="34" charset="0"/>
              <a:cs typeface="Arial" panose="020B0604020202020204" pitchFamily="34" charset="0"/>
            </a:rPr>
            <a:t>Elaborer et </a:t>
          </a:r>
          <a:r>
            <a:rPr lang="en-GB" dirty="0" err="1">
              <a:latin typeface="Arial" panose="020B0604020202020204" pitchFamily="34" charset="0"/>
              <a:cs typeface="Arial" panose="020B0604020202020204" pitchFamily="34" charset="0"/>
            </a:rPr>
            <a:t>Planifier</a:t>
          </a:r>
          <a:endParaRPr lang="en-GB" dirty="0">
            <a:latin typeface="Arial" panose="020B0604020202020204" pitchFamily="34" charset="0"/>
            <a:cs typeface="Arial" panose="020B0604020202020204" pitchFamily="34" charset="0"/>
          </a:endParaRPr>
        </a:p>
      </dgm:t>
    </dgm:pt>
    <dgm:pt modelId="{2236772B-E451-43E2-818D-66B1182CD10A}" type="par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C1265125-61DA-49E5-9E4B-8E32E18F3D3D}" type="sibTrans" cxnId="{09C6CA9D-5742-4039-B3D6-FA324AB2D502}">
      <dgm:prSet/>
      <dgm:spPr/>
      <dgm:t>
        <a:bodyPr/>
        <a:lstStyle/>
        <a:p>
          <a:pPr algn="ctr"/>
          <a:endParaRPr lang="en-GB">
            <a:latin typeface="Arial" panose="020B0604020202020204" pitchFamily="34" charset="0"/>
            <a:cs typeface="Arial" panose="020B0604020202020204" pitchFamily="34" charset="0"/>
          </a:endParaRPr>
        </a:p>
      </dgm:t>
    </dgm:pt>
    <dgm:pt modelId="{0766355F-3BC2-409D-95C7-933B25A5142D}">
      <dgm:prSet phldrT="[Text]"/>
      <dgm:spPr/>
      <dgm:t>
        <a:bodyPr/>
        <a:lstStyle/>
        <a:p>
          <a:pPr algn="ctr"/>
          <a:r>
            <a:rPr lang="en-GB" dirty="0">
              <a:latin typeface="Arial" panose="020B0604020202020204" pitchFamily="34" charset="0"/>
              <a:cs typeface="Arial" panose="020B0604020202020204" pitchFamily="34" charset="0"/>
            </a:rPr>
            <a:t>Mettre en oeuvre et Surveiller</a:t>
          </a:r>
        </a:p>
      </dgm:t>
    </dgm:pt>
    <dgm:pt modelId="{0BE45040-41F4-4956-8ABD-5FF6B8C0A1C5}" type="par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DF577CDF-5180-41C6-9A12-CDAFE9A5A944}" type="sibTrans" cxnId="{57CF9C2D-4E30-4673-A536-CF38A7F90C90}">
      <dgm:prSet/>
      <dgm:spPr/>
      <dgm:t>
        <a:bodyPr/>
        <a:lstStyle/>
        <a:p>
          <a:pPr algn="ctr"/>
          <a:endParaRPr lang="en-GB">
            <a:latin typeface="Arial" panose="020B0604020202020204" pitchFamily="34" charset="0"/>
            <a:cs typeface="Arial" panose="020B0604020202020204" pitchFamily="34" charset="0"/>
          </a:endParaRPr>
        </a:p>
      </dgm:t>
    </dgm:pt>
    <dgm:pt modelId="{541CE41A-99FB-41DB-8B05-E644E7DA9770}">
      <dgm:prSet phldrT="[Text]"/>
      <dgm:spPr/>
      <dgm:t>
        <a:bodyPr/>
        <a:lstStyle/>
        <a:p>
          <a:pPr algn="ctr"/>
          <a:r>
            <a:rPr lang="en-GB" dirty="0" err="1">
              <a:latin typeface="Arial" panose="020B0604020202020204" pitchFamily="34" charset="0"/>
              <a:cs typeface="Arial" panose="020B0604020202020204" pitchFamily="34" charset="0"/>
            </a:rPr>
            <a:t>Evaluer</a:t>
          </a:r>
          <a:r>
            <a:rPr lang="en-GB" dirty="0">
              <a:latin typeface="Arial" panose="020B0604020202020204" pitchFamily="34" charset="0"/>
              <a:cs typeface="Arial" panose="020B0604020202020204" pitchFamily="34" charset="0"/>
            </a:rPr>
            <a:t> et Capitaliser</a:t>
          </a:r>
        </a:p>
      </dgm:t>
    </dgm:pt>
    <dgm:pt modelId="{A46FA2E8-01E4-4404-B5EE-6C83DF85999D}" type="par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7853BF80-9678-45C1-A829-D4EFFD506D06}" type="sibTrans" cxnId="{46F1A111-F92B-4030-B1BE-5AD871184B5A}">
      <dgm:prSet/>
      <dgm:spPr/>
      <dgm:t>
        <a:bodyPr/>
        <a:lstStyle/>
        <a:p>
          <a:pPr algn="ctr"/>
          <a:endParaRPr lang="en-GB">
            <a:latin typeface="Arial" panose="020B0604020202020204" pitchFamily="34" charset="0"/>
            <a:cs typeface="Arial" panose="020B0604020202020204" pitchFamily="34" charset="0"/>
          </a:endParaRPr>
        </a:p>
      </dgm:t>
    </dgm:pt>
    <dgm:pt modelId="{343D3D6A-78FA-496D-B8A7-D7FF82B2C17A}" type="pres">
      <dgm:prSet presAssocID="{DE938632-29E7-4778-8611-2D0A88D08EA3}" presName="cycle" presStyleCnt="0">
        <dgm:presLayoutVars>
          <dgm:dir/>
          <dgm:resizeHandles val="exact"/>
        </dgm:presLayoutVars>
      </dgm:prSet>
      <dgm:spPr/>
    </dgm:pt>
    <dgm:pt modelId="{28EF300F-CDC8-470A-8A72-8261C3DA0491}" type="pres">
      <dgm:prSet presAssocID="{930A87BB-7219-465B-8C36-4C7040A57341}" presName="dummy" presStyleCnt="0"/>
      <dgm:spPr/>
    </dgm:pt>
    <dgm:pt modelId="{7F93B023-13C2-4691-9F2C-DD56B14BA7A0}" type="pres">
      <dgm:prSet presAssocID="{930A87BB-7219-465B-8C36-4C7040A57341}" presName="node" presStyleLbl="revTx" presStyleIdx="0" presStyleCnt="4">
        <dgm:presLayoutVars>
          <dgm:bulletEnabled val="1"/>
        </dgm:presLayoutVars>
      </dgm:prSet>
      <dgm:spPr/>
    </dgm:pt>
    <dgm:pt modelId="{C4312281-B67D-4E88-BA92-A57A4B7F05CA}" type="pres">
      <dgm:prSet presAssocID="{01AB5174-2685-4A0B-9289-3F5705B5340C}" presName="sibTrans" presStyleLbl="node1" presStyleIdx="0" presStyleCnt="4"/>
      <dgm:spPr/>
    </dgm:pt>
    <dgm:pt modelId="{FEBFBC36-6EC4-420F-885D-2965AD5EB071}" type="pres">
      <dgm:prSet presAssocID="{BB49C09C-918C-4A93-868F-917969328E0A}" presName="dummy" presStyleCnt="0"/>
      <dgm:spPr/>
    </dgm:pt>
    <dgm:pt modelId="{03D222BF-434A-4133-9747-F1E509A94D59}" type="pres">
      <dgm:prSet presAssocID="{BB49C09C-918C-4A93-868F-917969328E0A}" presName="node" presStyleLbl="revTx" presStyleIdx="1" presStyleCnt="4">
        <dgm:presLayoutVars>
          <dgm:bulletEnabled val="1"/>
        </dgm:presLayoutVars>
      </dgm:prSet>
      <dgm:spPr/>
    </dgm:pt>
    <dgm:pt modelId="{7E7A27AB-5478-433F-80EB-3EA9812AB07A}" type="pres">
      <dgm:prSet presAssocID="{C1265125-61DA-49E5-9E4B-8E32E18F3D3D}" presName="sibTrans" presStyleLbl="node1" presStyleIdx="1" presStyleCnt="4"/>
      <dgm:spPr/>
    </dgm:pt>
    <dgm:pt modelId="{E40FFB20-0FA7-4329-9733-35A6B77B0820}" type="pres">
      <dgm:prSet presAssocID="{0766355F-3BC2-409D-95C7-933B25A5142D}" presName="dummy" presStyleCnt="0"/>
      <dgm:spPr/>
    </dgm:pt>
    <dgm:pt modelId="{8FE8620A-D3AC-479D-93D4-B3231603BAA6}" type="pres">
      <dgm:prSet presAssocID="{0766355F-3BC2-409D-95C7-933B25A5142D}" presName="node" presStyleLbl="revTx" presStyleIdx="2" presStyleCnt="4">
        <dgm:presLayoutVars>
          <dgm:bulletEnabled val="1"/>
        </dgm:presLayoutVars>
      </dgm:prSet>
      <dgm:spPr/>
    </dgm:pt>
    <dgm:pt modelId="{8CA0EA37-BDF7-4327-8012-6F542A056CF7}" type="pres">
      <dgm:prSet presAssocID="{DF577CDF-5180-41C6-9A12-CDAFE9A5A944}" presName="sibTrans" presStyleLbl="node1" presStyleIdx="2" presStyleCnt="4" custAng="0"/>
      <dgm:spPr/>
    </dgm:pt>
    <dgm:pt modelId="{2DA038E9-4E5B-4DA4-8D94-1A6E72B54D97}" type="pres">
      <dgm:prSet presAssocID="{541CE41A-99FB-41DB-8B05-E644E7DA9770}" presName="dummy" presStyleCnt="0"/>
      <dgm:spPr/>
    </dgm:pt>
    <dgm:pt modelId="{67EC64A8-851E-4671-B740-CE5DFB35165D}" type="pres">
      <dgm:prSet presAssocID="{541CE41A-99FB-41DB-8B05-E644E7DA9770}" presName="node" presStyleLbl="revTx" presStyleIdx="3" presStyleCnt="4">
        <dgm:presLayoutVars>
          <dgm:bulletEnabled val="1"/>
        </dgm:presLayoutVars>
      </dgm:prSet>
      <dgm:spPr/>
    </dgm:pt>
    <dgm:pt modelId="{F4336C60-5CF3-4994-AD1E-732C08922D6A}" type="pres">
      <dgm:prSet presAssocID="{7853BF80-9678-45C1-A829-D4EFFD506D06}" presName="sibTrans" presStyleLbl="node1" presStyleIdx="3" presStyleCnt="4" custLinFactNeighborX="1263" custLinFactNeighborY="-5"/>
      <dgm:spPr/>
    </dgm:pt>
  </dgm:ptLst>
  <dgm:cxnLst>
    <dgm:cxn modelId="{A1DB3A0E-061C-4F0E-9503-055BCB5AA08A}" type="presOf" srcId="{7853BF80-9678-45C1-A829-D4EFFD506D06}" destId="{F4336C60-5CF3-4994-AD1E-732C08922D6A}" srcOrd="0" destOrd="0" presId="urn:microsoft.com/office/officeart/2005/8/layout/cycle1"/>
    <dgm:cxn modelId="{46F1A111-F92B-4030-B1BE-5AD871184B5A}" srcId="{DE938632-29E7-4778-8611-2D0A88D08EA3}" destId="{541CE41A-99FB-41DB-8B05-E644E7DA9770}" srcOrd="3" destOrd="0" parTransId="{A46FA2E8-01E4-4404-B5EE-6C83DF85999D}" sibTransId="{7853BF80-9678-45C1-A829-D4EFFD506D06}"/>
    <dgm:cxn modelId="{A01F9626-0902-4AB0-892D-B80AB01297E2}" srcId="{DE938632-29E7-4778-8611-2D0A88D08EA3}" destId="{930A87BB-7219-465B-8C36-4C7040A57341}" srcOrd="0" destOrd="0" parTransId="{760B2EF4-2F09-4265-A4AE-52D8B3F85A36}" sibTransId="{01AB5174-2685-4A0B-9289-3F5705B5340C}"/>
    <dgm:cxn modelId="{57CF9C2D-4E30-4673-A536-CF38A7F90C90}" srcId="{DE938632-29E7-4778-8611-2D0A88D08EA3}" destId="{0766355F-3BC2-409D-95C7-933B25A5142D}" srcOrd="2" destOrd="0" parTransId="{0BE45040-41F4-4956-8ABD-5FF6B8C0A1C5}" sibTransId="{DF577CDF-5180-41C6-9A12-CDAFE9A5A944}"/>
    <dgm:cxn modelId="{1B78CA53-F46C-4452-95C4-B0DCA585155E}" type="presOf" srcId="{DE938632-29E7-4778-8611-2D0A88D08EA3}" destId="{343D3D6A-78FA-496D-B8A7-D7FF82B2C17A}" srcOrd="0" destOrd="0" presId="urn:microsoft.com/office/officeart/2005/8/layout/cycle1"/>
    <dgm:cxn modelId="{C0DFEE75-BBFE-4A2E-BD22-D307F60C241A}" type="presOf" srcId="{BB49C09C-918C-4A93-868F-917969328E0A}" destId="{03D222BF-434A-4133-9747-F1E509A94D59}" srcOrd="0" destOrd="0" presId="urn:microsoft.com/office/officeart/2005/8/layout/cycle1"/>
    <dgm:cxn modelId="{BF1A9094-D9F0-41EC-8A8A-B156FCC50555}" type="presOf" srcId="{DF577CDF-5180-41C6-9A12-CDAFE9A5A944}" destId="{8CA0EA37-BDF7-4327-8012-6F542A056CF7}" srcOrd="0" destOrd="0" presId="urn:microsoft.com/office/officeart/2005/8/layout/cycle1"/>
    <dgm:cxn modelId="{BB201E97-3219-4A10-BD70-20A0D7ADAAB6}" type="presOf" srcId="{541CE41A-99FB-41DB-8B05-E644E7DA9770}" destId="{67EC64A8-851E-4671-B740-CE5DFB35165D}" srcOrd="0" destOrd="0" presId="urn:microsoft.com/office/officeart/2005/8/layout/cycle1"/>
    <dgm:cxn modelId="{09C6CA9D-5742-4039-B3D6-FA324AB2D502}" srcId="{DE938632-29E7-4778-8611-2D0A88D08EA3}" destId="{BB49C09C-918C-4A93-868F-917969328E0A}" srcOrd="1" destOrd="0" parTransId="{2236772B-E451-43E2-818D-66B1182CD10A}" sibTransId="{C1265125-61DA-49E5-9E4B-8E32E18F3D3D}"/>
    <dgm:cxn modelId="{23112EB2-FBA4-4888-99FA-F6B232C3DC32}" type="presOf" srcId="{C1265125-61DA-49E5-9E4B-8E32E18F3D3D}" destId="{7E7A27AB-5478-433F-80EB-3EA9812AB07A}" srcOrd="0" destOrd="0" presId="urn:microsoft.com/office/officeart/2005/8/layout/cycle1"/>
    <dgm:cxn modelId="{CCF8EDC3-D9F1-4EE1-96DE-71B76D28811F}" type="presOf" srcId="{0766355F-3BC2-409D-95C7-933B25A5142D}" destId="{8FE8620A-D3AC-479D-93D4-B3231603BAA6}" srcOrd="0" destOrd="0" presId="urn:microsoft.com/office/officeart/2005/8/layout/cycle1"/>
    <dgm:cxn modelId="{811C4BD4-33CD-4188-A0A8-064ADF2FAFC0}" type="presOf" srcId="{01AB5174-2685-4A0B-9289-3F5705B5340C}" destId="{C4312281-B67D-4E88-BA92-A57A4B7F05CA}" srcOrd="0" destOrd="0" presId="urn:microsoft.com/office/officeart/2005/8/layout/cycle1"/>
    <dgm:cxn modelId="{A843FFE1-EE7A-4A40-9355-4D079CF56BC6}" type="presOf" srcId="{930A87BB-7219-465B-8C36-4C7040A57341}" destId="{7F93B023-13C2-4691-9F2C-DD56B14BA7A0}" srcOrd="0" destOrd="0" presId="urn:microsoft.com/office/officeart/2005/8/layout/cycle1"/>
    <dgm:cxn modelId="{D3217CFD-051D-4C43-A5F5-DA0597FDF8E3}" type="presParOf" srcId="{343D3D6A-78FA-496D-B8A7-D7FF82B2C17A}" destId="{28EF300F-CDC8-470A-8A72-8261C3DA0491}" srcOrd="0" destOrd="0" presId="urn:microsoft.com/office/officeart/2005/8/layout/cycle1"/>
    <dgm:cxn modelId="{3D96E025-49D7-495E-8A04-6B5312F97EA3}" type="presParOf" srcId="{343D3D6A-78FA-496D-B8A7-D7FF82B2C17A}" destId="{7F93B023-13C2-4691-9F2C-DD56B14BA7A0}" srcOrd="1" destOrd="0" presId="urn:microsoft.com/office/officeart/2005/8/layout/cycle1"/>
    <dgm:cxn modelId="{B6B0BD48-3C72-432B-A820-012BA3349553}" type="presParOf" srcId="{343D3D6A-78FA-496D-B8A7-D7FF82B2C17A}" destId="{C4312281-B67D-4E88-BA92-A57A4B7F05CA}" srcOrd="2" destOrd="0" presId="urn:microsoft.com/office/officeart/2005/8/layout/cycle1"/>
    <dgm:cxn modelId="{555A0C48-0854-4824-A1A4-8CF7C23C3924}" type="presParOf" srcId="{343D3D6A-78FA-496D-B8A7-D7FF82B2C17A}" destId="{FEBFBC36-6EC4-420F-885D-2965AD5EB071}" srcOrd="3" destOrd="0" presId="urn:microsoft.com/office/officeart/2005/8/layout/cycle1"/>
    <dgm:cxn modelId="{4B76892E-4A26-479F-AFC3-93C384B56EE2}" type="presParOf" srcId="{343D3D6A-78FA-496D-B8A7-D7FF82B2C17A}" destId="{03D222BF-434A-4133-9747-F1E509A94D59}" srcOrd="4" destOrd="0" presId="urn:microsoft.com/office/officeart/2005/8/layout/cycle1"/>
    <dgm:cxn modelId="{86AC69CD-4DBD-4181-B0FB-85D4B0197575}" type="presParOf" srcId="{343D3D6A-78FA-496D-B8A7-D7FF82B2C17A}" destId="{7E7A27AB-5478-433F-80EB-3EA9812AB07A}" srcOrd="5" destOrd="0" presId="urn:microsoft.com/office/officeart/2005/8/layout/cycle1"/>
    <dgm:cxn modelId="{D3166024-1A71-4FE8-860A-27286EB4C7F0}" type="presParOf" srcId="{343D3D6A-78FA-496D-B8A7-D7FF82B2C17A}" destId="{E40FFB20-0FA7-4329-9733-35A6B77B0820}" srcOrd="6" destOrd="0" presId="urn:microsoft.com/office/officeart/2005/8/layout/cycle1"/>
    <dgm:cxn modelId="{4BBDE954-67C6-4E6D-8F06-D0B2E1DEDC1D}" type="presParOf" srcId="{343D3D6A-78FA-496D-B8A7-D7FF82B2C17A}" destId="{8FE8620A-D3AC-479D-93D4-B3231603BAA6}" srcOrd="7" destOrd="0" presId="urn:microsoft.com/office/officeart/2005/8/layout/cycle1"/>
    <dgm:cxn modelId="{F916CDBC-05BF-4AD0-8FC3-FA9AC88C78EA}" type="presParOf" srcId="{343D3D6A-78FA-496D-B8A7-D7FF82B2C17A}" destId="{8CA0EA37-BDF7-4327-8012-6F542A056CF7}" srcOrd="8" destOrd="0" presId="urn:microsoft.com/office/officeart/2005/8/layout/cycle1"/>
    <dgm:cxn modelId="{B6856577-7E33-4370-A2C9-7EC53D6B5615}" type="presParOf" srcId="{343D3D6A-78FA-496D-B8A7-D7FF82B2C17A}" destId="{2DA038E9-4E5B-4DA4-8D94-1A6E72B54D97}" srcOrd="9" destOrd="0" presId="urn:microsoft.com/office/officeart/2005/8/layout/cycle1"/>
    <dgm:cxn modelId="{CECDAE28-12D4-4940-8BEF-F2F4A43CC325}" type="presParOf" srcId="{343D3D6A-78FA-496D-B8A7-D7FF82B2C17A}" destId="{67EC64A8-851E-4671-B740-CE5DFB35165D}" srcOrd="10" destOrd="0" presId="urn:microsoft.com/office/officeart/2005/8/layout/cycle1"/>
    <dgm:cxn modelId="{6890E210-B9D2-4F6A-BFA8-799CE7DCCF05}" type="presParOf" srcId="{343D3D6A-78FA-496D-B8A7-D7FF82B2C17A}" destId="{F4336C60-5CF3-4994-AD1E-732C08922D6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4795D7-8740-49CE-8A5B-9B836956511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6123E331-13A0-445F-BF3F-20560EBB666F}">
      <dgm:prSet phldrT="[Text]" custT="1"/>
      <dgm:spPr/>
      <dgm:t>
        <a:bodyPr/>
        <a:lstStyle/>
        <a:p>
          <a:r>
            <a:rPr lang="fr-CH" sz="1800" b="0" i="0" u="none" dirty="0"/>
            <a:t>Norme non respectée</a:t>
          </a:r>
          <a:endParaRPr lang="en-GB" sz="1800" dirty="0">
            <a:latin typeface="Arial Narrow" panose="020B0606020202030204" pitchFamily="34" charset="0"/>
          </a:endParaRPr>
        </a:p>
      </dgm:t>
    </dgm:pt>
    <dgm:pt modelId="{F465F0BF-69B0-4EDB-9D5E-10D49990904A}" type="parTrans" cxnId="{77174CF6-4673-4239-8A78-271FAE52819B}">
      <dgm:prSet/>
      <dgm:spPr/>
      <dgm:t>
        <a:bodyPr/>
        <a:lstStyle/>
        <a:p>
          <a:endParaRPr lang="en-GB"/>
        </a:p>
      </dgm:t>
    </dgm:pt>
    <dgm:pt modelId="{76CCA36D-D9A4-46B0-9E40-6267704BA14A}" type="sibTrans" cxnId="{77174CF6-4673-4239-8A78-271FAE52819B}">
      <dgm:prSet/>
      <dgm:spPr/>
      <dgm:t>
        <a:bodyPr/>
        <a:lstStyle/>
        <a:p>
          <a:endParaRPr lang="en-GB"/>
        </a:p>
      </dgm:t>
    </dgm:pt>
    <dgm:pt modelId="{955B0F41-60D4-4A1C-9343-FDE3E61F2302}">
      <dgm:prSet phldrT="[Text]" custT="1"/>
      <dgm:spPr/>
      <dgm:t>
        <a:bodyPr/>
        <a:lstStyle/>
        <a:p>
          <a:r>
            <a:rPr lang="fr-CH" sz="1800" dirty="0" err="1">
              <a:latin typeface="Arial Narrow" panose="020B0606020202030204" pitchFamily="34" charset="0"/>
            </a:rPr>
            <a:t>Pertinant</a:t>
          </a:r>
          <a:r>
            <a:rPr lang="fr-CH" sz="1800" dirty="0">
              <a:latin typeface="Arial Narrow" panose="020B0606020202030204" pitchFamily="34" charset="0"/>
            </a:rPr>
            <a:t>*?</a:t>
          </a:r>
          <a:endParaRPr lang="en-GB" sz="1800" dirty="0">
            <a:latin typeface="Arial Narrow" panose="020B0606020202030204" pitchFamily="34" charset="0"/>
          </a:endParaRPr>
        </a:p>
      </dgm:t>
    </dgm:pt>
    <dgm:pt modelId="{1C4B2D5C-E86E-472A-9532-390A7A4C7ACB}" type="parTrans" cxnId="{5E1DB67B-42BD-4BCC-A8B1-4BECDE51CF94}">
      <dgm:prSet/>
      <dgm:spPr/>
      <dgm:t>
        <a:bodyPr/>
        <a:lstStyle/>
        <a:p>
          <a:endParaRPr lang="en-GB" sz="1200"/>
        </a:p>
      </dgm:t>
    </dgm:pt>
    <dgm:pt modelId="{1CC7B487-B5D0-4B63-B5FA-912F635942CD}" type="sibTrans" cxnId="{5E1DB67B-42BD-4BCC-A8B1-4BECDE51CF94}">
      <dgm:prSet/>
      <dgm:spPr/>
      <dgm:t>
        <a:bodyPr/>
        <a:lstStyle/>
        <a:p>
          <a:endParaRPr lang="en-GB"/>
        </a:p>
      </dgm:t>
    </dgm:pt>
    <dgm:pt modelId="{E7809530-1223-4988-B452-67B46FF86DDE}">
      <dgm:prSet phldrT="[Text]" custT="1"/>
      <dgm:spPr/>
      <dgm:t>
        <a:bodyPr/>
        <a:lstStyle/>
        <a:p>
          <a:r>
            <a:rPr lang="fr-CH" sz="1800" dirty="0">
              <a:latin typeface="Arial Narrow" panose="020B0606020202030204" pitchFamily="34" charset="0"/>
            </a:rPr>
            <a:t>Oui</a:t>
          </a:r>
          <a:endParaRPr lang="en-GB" sz="1800" dirty="0">
            <a:latin typeface="Arial Narrow" panose="020B0606020202030204" pitchFamily="34" charset="0"/>
          </a:endParaRPr>
        </a:p>
      </dgm:t>
    </dgm:pt>
    <dgm:pt modelId="{2A15F8DD-8405-41C4-854F-D36B9BA2599D}" type="parTrans" cxnId="{9E53F704-7349-409C-A8A1-9B2B2376B7F8}">
      <dgm:prSet/>
      <dgm:spPr/>
      <dgm:t>
        <a:bodyPr/>
        <a:lstStyle/>
        <a:p>
          <a:endParaRPr lang="en-GB" sz="1200"/>
        </a:p>
      </dgm:t>
    </dgm:pt>
    <dgm:pt modelId="{6B4E680B-BAE2-4F01-BB8A-284670E7B04B}" type="sibTrans" cxnId="{9E53F704-7349-409C-A8A1-9B2B2376B7F8}">
      <dgm:prSet/>
      <dgm:spPr/>
      <dgm:t>
        <a:bodyPr/>
        <a:lstStyle/>
        <a:p>
          <a:endParaRPr lang="en-GB"/>
        </a:p>
      </dgm:t>
    </dgm:pt>
    <dgm:pt modelId="{E3DC1AB9-086D-414F-AE9F-826DEF7B7746}">
      <dgm:prSet custT="1"/>
      <dgm:spPr/>
      <dgm:t>
        <a:bodyPr/>
        <a:lstStyle/>
        <a:p>
          <a:r>
            <a:rPr lang="fr-CH" sz="1800" dirty="0">
              <a:latin typeface="Arial Narrow" panose="020B0606020202030204" pitchFamily="34" charset="0"/>
            </a:rPr>
            <a:t>Réalisable**?</a:t>
          </a:r>
          <a:endParaRPr lang="en-GB" sz="1800" dirty="0">
            <a:latin typeface="Arial Narrow" panose="020B0606020202030204" pitchFamily="34" charset="0"/>
          </a:endParaRPr>
        </a:p>
      </dgm:t>
    </dgm:pt>
    <dgm:pt modelId="{2555AB21-156A-4D26-926A-E29B020BC22A}" type="parTrans" cxnId="{257A615B-BFE3-4A3F-873E-740BF5B2AA01}">
      <dgm:prSet/>
      <dgm:spPr/>
      <dgm:t>
        <a:bodyPr/>
        <a:lstStyle/>
        <a:p>
          <a:endParaRPr lang="en-GB" sz="1200"/>
        </a:p>
      </dgm:t>
    </dgm:pt>
    <dgm:pt modelId="{4037A8D2-663F-43EA-8024-F5B5476B7F8D}" type="sibTrans" cxnId="{257A615B-BFE3-4A3F-873E-740BF5B2AA01}">
      <dgm:prSet/>
      <dgm:spPr/>
      <dgm:t>
        <a:bodyPr/>
        <a:lstStyle/>
        <a:p>
          <a:endParaRPr lang="en-GB"/>
        </a:p>
      </dgm:t>
    </dgm:pt>
    <dgm:pt modelId="{6391112C-CAAD-462F-967B-61C16A7BA4C7}">
      <dgm:prSet custT="1"/>
      <dgm:spPr/>
      <dgm:t>
        <a:bodyPr/>
        <a:lstStyle/>
        <a:p>
          <a:r>
            <a:rPr lang="fr-CH" sz="1800" dirty="0">
              <a:latin typeface="Arial Narrow" panose="020B0606020202030204" pitchFamily="34" charset="0"/>
            </a:rPr>
            <a:t>Non</a:t>
          </a:r>
          <a:endParaRPr lang="en-GB" sz="1800" dirty="0">
            <a:latin typeface="Arial Narrow" panose="020B0606020202030204" pitchFamily="34" charset="0"/>
          </a:endParaRPr>
        </a:p>
      </dgm:t>
    </dgm:pt>
    <dgm:pt modelId="{4819948E-67B8-4078-ABDA-AA5D00669FDC}" type="parTrans" cxnId="{5627E59A-C601-48BE-91E2-46CBA6D363AD}">
      <dgm:prSet/>
      <dgm:spPr/>
      <dgm:t>
        <a:bodyPr/>
        <a:lstStyle/>
        <a:p>
          <a:endParaRPr lang="en-GB" sz="1200"/>
        </a:p>
      </dgm:t>
    </dgm:pt>
    <dgm:pt modelId="{95E022C8-4B9C-488B-BB64-00B0DA39CBA0}" type="sibTrans" cxnId="{5627E59A-C601-48BE-91E2-46CBA6D363AD}">
      <dgm:prSet/>
      <dgm:spPr/>
      <dgm:t>
        <a:bodyPr/>
        <a:lstStyle/>
        <a:p>
          <a:endParaRPr lang="en-GB"/>
        </a:p>
      </dgm:t>
    </dgm:pt>
    <dgm:pt modelId="{9ECF55C2-3A66-4BC4-96F3-1497203893EC}">
      <dgm:prSet custT="1"/>
      <dgm:spPr/>
      <dgm:t>
        <a:bodyPr/>
        <a:lstStyle/>
        <a:p>
          <a:r>
            <a:rPr lang="fr-CH" sz="1800" dirty="0">
              <a:latin typeface="Arial Narrow" panose="020B0606020202030204" pitchFamily="34" charset="0"/>
            </a:rPr>
            <a:t>Faire plus tard</a:t>
          </a:r>
          <a:endParaRPr lang="en-GB" sz="1800" dirty="0">
            <a:latin typeface="Arial Narrow" panose="020B0606020202030204" pitchFamily="34" charset="0"/>
          </a:endParaRPr>
        </a:p>
      </dgm:t>
    </dgm:pt>
    <dgm:pt modelId="{365B43C7-3074-4E5F-AE1C-A0483D3C2A0C}" type="parTrans" cxnId="{D2C74D98-9E89-44EC-A684-577A02A72D01}">
      <dgm:prSet/>
      <dgm:spPr/>
      <dgm:t>
        <a:bodyPr/>
        <a:lstStyle/>
        <a:p>
          <a:endParaRPr lang="en-GB" sz="1200"/>
        </a:p>
      </dgm:t>
    </dgm:pt>
    <dgm:pt modelId="{8739C8D2-E11A-4257-92A4-8A492265CF92}" type="sibTrans" cxnId="{D2C74D98-9E89-44EC-A684-577A02A72D01}">
      <dgm:prSet/>
      <dgm:spPr/>
      <dgm:t>
        <a:bodyPr/>
        <a:lstStyle/>
        <a:p>
          <a:endParaRPr lang="en-GB"/>
        </a:p>
      </dgm:t>
    </dgm:pt>
    <dgm:pt modelId="{1214E6CF-A64D-4171-8B69-4B6C3A956C52}">
      <dgm:prSet custT="1"/>
      <dgm:spPr/>
      <dgm:t>
        <a:bodyPr/>
        <a:lstStyle/>
        <a:p>
          <a:r>
            <a:rPr lang="fr-CH" sz="1800" dirty="0">
              <a:latin typeface="Arial Narrow" panose="020B0606020202030204" pitchFamily="34" charset="0"/>
            </a:rPr>
            <a:t>Oui</a:t>
          </a:r>
          <a:endParaRPr lang="en-GB" sz="1800" dirty="0">
            <a:latin typeface="Arial Narrow" panose="020B0606020202030204" pitchFamily="34" charset="0"/>
          </a:endParaRPr>
        </a:p>
      </dgm:t>
    </dgm:pt>
    <dgm:pt modelId="{27417206-7E1C-4F39-835A-09F50DDB7692}" type="parTrans" cxnId="{FA768D2F-6950-4D9D-A50D-8249E3C6B341}">
      <dgm:prSet/>
      <dgm:spPr/>
      <dgm:t>
        <a:bodyPr/>
        <a:lstStyle/>
        <a:p>
          <a:endParaRPr lang="en-GB" sz="1200"/>
        </a:p>
      </dgm:t>
    </dgm:pt>
    <dgm:pt modelId="{78725BA3-1580-4BE5-84E7-9E90C155D1BE}" type="sibTrans" cxnId="{FA768D2F-6950-4D9D-A50D-8249E3C6B341}">
      <dgm:prSet/>
      <dgm:spPr/>
      <dgm:t>
        <a:bodyPr/>
        <a:lstStyle/>
        <a:p>
          <a:endParaRPr lang="en-GB"/>
        </a:p>
      </dgm:t>
    </dgm:pt>
    <dgm:pt modelId="{F2EC14F4-D0C4-4846-B8C9-A8E080B94A68}">
      <dgm:prSet custT="1"/>
      <dgm:spPr/>
      <dgm:t>
        <a:bodyPr/>
        <a:lstStyle/>
        <a:p>
          <a:r>
            <a:rPr lang="fr-CH" sz="1800" dirty="0">
              <a:latin typeface="Arial Narrow" panose="020B0606020202030204" pitchFamily="34" charset="0"/>
            </a:rPr>
            <a:t>Faire maintenant</a:t>
          </a:r>
          <a:endParaRPr lang="en-GB" sz="1800" dirty="0">
            <a:latin typeface="Arial Narrow" panose="020B0606020202030204" pitchFamily="34" charset="0"/>
          </a:endParaRPr>
        </a:p>
      </dgm:t>
    </dgm:pt>
    <dgm:pt modelId="{8A0F1A83-9F55-49D2-A541-7457E354358B}" type="parTrans" cxnId="{3B1D8363-49DC-40DD-B4AB-85D1F62EE270}">
      <dgm:prSet/>
      <dgm:spPr/>
      <dgm:t>
        <a:bodyPr/>
        <a:lstStyle/>
        <a:p>
          <a:endParaRPr lang="en-GB" sz="1200"/>
        </a:p>
      </dgm:t>
    </dgm:pt>
    <dgm:pt modelId="{3BAAEC88-BCA8-4D94-8557-77E2B7A3C958}" type="sibTrans" cxnId="{3B1D8363-49DC-40DD-B4AB-85D1F62EE270}">
      <dgm:prSet/>
      <dgm:spPr/>
      <dgm:t>
        <a:bodyPr/>
        <a:lstStyle/>
        <a:p>
          <a:endParaRPr lang="en-GB"/>
        </a:p>
      </dgm:t>
    </dgm:pt>
    <dgm:pt modelId="{DD282C13-E420-4A78-BD56-21BE2B4126D8}">
      <dgm:prSet phldrT="[Text]" custT="1"/>
      <dgm:spPr/>
      <dgm:t>
        <a:bodyPr/>
        <a:lstStyle/>
        <a:p>
          <a:r>
            <a:rPr lang="fr-CH" sz="1800" dirty="0">
              <a:latin typeface="Arial Narrow" panose="020B0606020202030204" pitchFamily="34" charset="0"/>
            </a:rPr>
            <a:t>Non</a:t>
          </a:r>
          <a:endParaRPr lang="en-GB" sz="1800" dirty="0">
            <a:latin typeface="Arial Narrow" panose="020B0606020202030204" pitchFamily="34" charset="0"/>
          </a:endParaRPr>
        </a:p>
      </dgm:t>
    </dgm:pt>
    <dgm:pt modelId="{378A53F4-A2C2-44D2-B303-749D842FE076}" type="parTrans" cxnId="{E744F901-7F8B-4CE9-874D-610577B5A7CA}">
      <dgm:prSet/>
      <dgm:spPr/>
      <dgm:t>
        <a:bodyPr/>
        <a:lstStyle/>
        <a:p>
          <a:endParaRPr lang="en-GB" sz="1200"/>
        </a:p>
      </dgm:t>
    </dgm:pt>
    <dgm:pt modelId="{958A6887-2F55-4BB2-A03B-99FA5D6E61F5}" type="sibTrans" cxnId="{E744F901-7F8B-4CE9-874D-610577B5A7CA}">
      <dgm:prSet/>
      <dgm:spPr/>
      <dgm:t>
        <a:bodyPr/>
        <a:lstStyle/>
        <a:p>
          <a:endParaRPr lang="en-GB"/>
        </a:p>
      </dgm:t>
    </dgm:pt>
    <dgm:pt modelId="{D215A57C-B3ED-4254-AA07-8F94DC7CA274}">
      <dgm:prSet phldrT="[Text]" custT="1"/>
      <dgm:spPr/>
      <dgm:t>
        <a:bodyPr/>
        <a:lstStyle/>
        <a:p>
          <a:r>
            <a:rPr lang="fr-CH" sz="1800" dirty="0">
              <a:latin typeface="Arial Narrow" panose="020B0606020202030204" pitchFamily="34" charset="0"/>
            </a:rPr>
            <a:t>Faire plus tard</a:t>
          </a:r>
          <a:endParaRPr lang="en-GB" sz="1800" dirty="0">
            <a:latin typeface="Arial Narrow" panose="020B0606020202030204" pitchFamily="34" charset="0"/>
          </a:endParaRPr>
        </a:p>
      </dgm:t>
    </dgm:pt>
    <dgm:pt modelId="{75466036-57F5-4570-A576-323C8DE82F39}" type="parTrans" cxnId="{DB6E22BD-A83C-4B0D-82CD-C0B8B9A82E88}">
      <dgm:prSet/>
      <dgm:spPr/>
      <dgm:t>
        <a:bodyPr/>
        <a:lstStyle/>
        <a:p>
          <a:endParaRPr lang="en-GB" sz="1200"/>
        </a:p>
      </dgm:t>
    </dgm:pt>
    <dgm:pt modelId="{00B66F6B-3D91-4B99-9F5C-0D2B533914CE}" type="sibTrans" cxnId="{DB6E22BD-A83C-4B0D-82CD-C0B8B9A82E88}">
      <dgm:prSet/>
      <dgm:spPr/>
      <dgm:t>
        <a:bodyPr/>
        <a:lstStyle/>
        <a:p>
          <a:endParaRPr lang="en-GB"/>
        </a:p>
      </dgm:t>
    </dgm:pt>
    <dgm:pt modelId="{CD0E3A4F-32E6-4D3F-B026-58E125FA6A44}">
      <dgm:prSet custT="1"/>
      <dgm:spPr/>
      <dgm:t>
        <a:bodyPr/>
        <a:lstStyle/>
        <a:p>
          <a:r>
            <a:rPr lang="fr-CH" sz="1800" b="1" dirty="0">
              <a:latin typeface="Arial Narrow" panose="020B0606020202030204" pitchFamily="34" charset="0"/>
            </a:rPr>
            <a:t>Plan d’action***</a:t>
          </a:r>
          <a:endParaRPr lang="en-GB" sz="1800" b="1" dirty="0">
            <a:latin typeface="Arial Narrow" panose="020B0606020202030204" pitchFamily="34" charset="0"/>
          </a:endParaRPr>
        </a:p>
      </dgm:t>
    </dgm:pt>
    <dgm:pt modelId="{41F53B47-2FB4-44D1-A225-DA1D56B4C2B1}" type="parTrans" cxnId="{1F92789C-54FF-4306-8C25-2D275B33AF89}">
      <dgm:prSet/>
      <dgm:spPr/>
      <dgm:t>
        <a:bodyPr/>
        <a:lstStyle/>
        <a:p>
          <a:endParaRPr lang="en-GB" sz="1200"/>
        </a:p>
      </dgm:t>
    </dgm:pt>
    <dgm:pt modelId="{CF1A169B-3AAF-47AC-943D-93A6D3FCC18F}" type="sibTrans" cxnId="{1F92789C-54FF-4306-8C25-2D275B33AF89}">
      <dgm:prSet/>
      <dgm:spPr/>
      <dgm:t>
        <a:bodyPr/>
        <a:lstStyle/>
        <a:p>
          <a:endParaRPr lang="en-GB"/>
        </a:p>
      </dgm:t>
    </dgm:pt>
    <dgm:pt modelId="{851F4E30-D197-4F49-9E30-36884CAC4322}" type="asst">
      <dgm:prSet custT="1"/>
      <dgm:spPr/>
      <dgm:t>
        <a:bodyPr/>
        <a:lstStyle/>
        <a:p>
          <a:r>
            <a:rPr lang="fr-CH" sz="1400" b="0" i="0" u="none" dirty="0">
              <a:solidFill>
                <a:srgbClr val="FF0000"/>
              </a:solidFill>
            </a:rPr>
            <a:t>Elaborer un programme d'évaluation des risques</a:t>
          </a:r>
          <a:endParaRPr lang="en-GB" sz="1400" dirty="0">
            <a:solidFill>
              <a:srgbClr val="FF0000"/>
            </a:solidFill>
            <a:latin typeface="Arial Narrow" panose="020B0606020202030204" pitchFamily="34" charset="0"/>
          </a:endParaRPr>
        </a:p>
      </dgm:t>
    </dgm:pt>
    <dgm:pt modelId="{B5879EB1-09AE-4556-B111-1F701C17A8A7}" type="parTrans" cxnId="{0B38F0E3-329C-4056-BF80-F7B7AAE42286}">
      <dgm:prSet/>
      <dgm:spPr/>
      <dgm:t>
        <a:bodyPr/>
        <a:lstStyle/>
        <a:p>
          <a:endParaRPr lang="en-GB" sz="1200"/>
        </a:p>
      </dgm:t>
    </dgm:pt>
    <dgm:pt modelId="{C7F7DDEE-0271-42A5-B3A5-573B8DDC0FB4}" type="sibTrans" cxnId="{0B38F0E3-329C-4056-BF80-F7B7AAE42286}">
      <dgm:prSet/>
      <dgm:spPr/>
      <dgm:t>
        <a:bodyPr/>
        <a:lstStyle/>
        <a:p>
          <a:endParaRPr lang="en-GB"/>
        </a:p>
      </dgm:t>
    </dgm:pt>
    <dgm:pt modelId="{1521FE0C-6D9D-4726-A70F-749381E758C8}" type="asst">
      <dgm:prSet custT="1"/>
      <dgm:spPr/>
      <dgm:t>
        <a:bodyPr/>
        <a:lstStyle/>
        <a:p>
          <a:r>
            <a:rPr lang="fr-CH" sz="1400" b="0" i="0" u="none" dirty="0">
              <a:solidFill>
                <a:srgbClr val="7030A0"/>
              </a:solidFill>
            </a:rPr>
            <a:t>Concevoir un formulaire de consentement </a:t>
          </a:r>
          <a:endParaRPr lang="en-GB" sz="1400" dirty="0">
            <a:solidFill>
              <a:srgbClr val="7030A0"/>
            </a:solidFill>
            <a:latin typeface="Arial Narrow" panose="020B0606020202030204" pitchFamily="34" charset="0"/>
          </a:endParaRPr>
        </a:p>
      </dgm:t>
    </dgm:pt>
    <dgm:pt modelId="{B08063CE-A2EB-4B5F-80B3-B788ECE79A13}" type="parTrans" cxnId="{4FB4050A-D725-4997-97BC-0F047F663A01}">
      <dgm:prSet/>
      <dgm:spPr/>
      <dgm:t>
        <a:bodyPr/>
        <a:lstStyle/>
        <a:p>
          <a:endParaRPr lang="en-GB" sz="1200"/>
        </a:p>
      </dgm:t>
    </dgm:pt>
    <dgm:pt modelId="{B9754F3C-22DE-4AD5-9F10-45F4CA506F07}" type="sibTrans" cxnId="{4FB4050A-D725-4997-97BC-0F047F663A01}">
      <dgm:prSet/>
      <dgm:spPr/>
      <dgm:t>
        <a:bodyPr/>
        <a:lstStyle/>
        <a:p>
          <a:endParaRPr lang="en-GB"/>
        </a:p>
      </dgm:t>
    </dgm:pt>
    <dgm:pt modelId="{8CB583D0-8A6B-4E47-9B24-9E9A4CA44F8F}" type="asst">
      <dgm:prSet custT="1"/>
      <dgm:spPr/>
      <dgm:t>
        <a:bodyPr/>
        <a:lstStyle/>
        <a:p>
          <a:r>
            <a:rPr lang="fr-CH" sz="1400" b="0" i="0" u="none" dirty="0">
              <a:solidFill>
                <a:schemeClr val="accent2">
                  <a:lumMod val="75000"/>
                </a:schemeClr>
              </a:solidFill>
            </a:rPr>
            <a:t>Améliorer le formulaire d'évaluation du patient</a:t>
          </a:r>
          <a:endParaRPr lang="en-GB" sz="1400" dirty="0">
            <a:solidFill>
              <a:schemeClr val="accent2">
                <a:lumMod val="75000"/>
              </a:schemeClr>
            </a:solidFill>
            <a:latin typeface="Arial Narrow" panose="020B0606020202030204" pitchFamily="34" charset="0"/>
          </a:endParaRPr>
        </a:p>
      </dgm:t>
    </dgm:pt>
    <dgm:pt modelId="{5E97693B-1110-4C57-8F6F-8DBEDBA934DF}" type="parTrans" cxnId="{EF650C7D-599A-4455-BB95-AD27F3F5A1A3}">
      <dgm:prSet/>
      <dgm:spPr/>
      <dgm:t>
        <a:bodyPr/>
        <a:lstStyle/>
        <a:p>
          <a:endParaRPr lang="en-GB" sz="1200"/>
        </a:p>
      </dgm:t>
    </dgm:pt>
    <dgm:pt modelId="{D080738C-F3F7-43ED-825A-D7E7D59A80B5}" type="sibTrans" cxnId="{EF650C7D-599A-4455-BB95-AD27F3F5A1A3}">
      <dgm:prSet/>
      <dgm:spPr/>
      <dgm:t>
        <a:bodyPr/>
        <a:lstStyle/>
        <a:p>
          <a:endParaRPr lang="en-GB"/>
        </a:p>
      </dgm:t>
    </dgm:pt>
    <dgm:pt modelId="{502FE682-1301-453C-97BD-7656DD00C950}" type="asst">
      <dgm:prSet custT="1"/>
      <dgm:spPr/>
      <dgm:t>
        <a:bodyPr/>
        <a:lstStyle/>
        <a:p>
          <a:r>
            <a:rPr lang="fr-CH" sz="1400" b="0" i="0" u="none" dirty="0">
              <a:solidFill>
                <a:srgbClr val="009999"/>
              </a:solidFill>
            </a:rPr>
            <a:t>Planifier des réunions mensuelles de lecture</a:t>
          </a:r>
          <a:endParaRPr lang="en-GB" sz="1400" dirty="0">
            <a:solidFill>
              <a:srgbClr val="009999"/>
            </a:solidFill>
            <a:latin typeface="Arial Narrow" panose="020B0606020202030204" pitchFamily="34" charset="0"/>
          </a:endParaRPr>
        </a:p>
      </dgm:t>
    </dgm:pt>
    <dgm:pt modelId="{B1D4052E-014B-45E6-8354-E2FC66CACFD0}" type="parTrans" cxnId="{E538E552-2839-48A8-ABA4-ACD0978AB7E2}">
      <dgm:prSet/>
      <dgm:spPr/>
      <dgm:t>
        <a:bodyPr/>
        <a:lstStyle/>
        <a:p>
          <a:endParaRPr lang="en-GB" sz="1200"/>
        </a:p>
      </dgm:t>
    </dgm:pt>
    <dgm:pt modelId="{E780AF05-2469-4CB3-AD4D-3BB8BED55CBB}" type="sibTrans" cxnId="{E538E552-2839-48A8-ABA4-ACD0978AB7E2}">
      <dgm:prSet/>
      <dgm:spPr/>
      <dgm:t>
        <a:bodyPr/>
        <a:lstStyle/>
        <a:p>
          <a:endParaRPr lang="en-GB"/>
        </a:p>
      </dgm:t>
    </dgm:pt>
    <dgm:pt modelId="{D4A3715B-6353-4178-9C02-7C575F99AC0A}" type="asst">
      <dgm:prSet custT="1"/>
      <dgm:spPr/>
      <dgm:t>
        <a:bodyPr/>
        <a:lstStyle/>
        <a:p>
          <a:r>
            <a:rPr lang="fr-CH" sz="1400" b="0" i="0" u="none" dirty="0">
              <a:solidFill>
                <a:srgbClr val="00B050"/>
              </a:solidFill>
            </a:rPr>
            <a:t>Commander du matériel</a:t>
          </a:r>
          <a:endParaRPr lang="en-GB" sz="1400" dirty="0">
            <a:solidFill>
              <a:srgbClr val="00B050"/>
            </a:solidFill>
            <a:latin typeface="Arial Narrow" panose="020B0606020202030204" pitchFamily="34" charset="0"/>
          </a:endParaRPr>
        </a:p>
      </dgm:t>
    </dgm:pt>
    <dgm:pt modelId="{A2A7A9BD-5769-49DD-8306-80E0A587DF3C}" type="parTrans" cxnId="{DB57FF08-7EB1-43D9-9A36-90E2C7A75D27}">
      <dgm:prSet/>
      <dgm:spPr/>
      <dgm:t>
        <a:bodyPr/>
        <a:lstStyle/>
        <a:p>
          <a:endParaRPr lang="en-GB" sz="1200"/>
        </a:p>
      </dgm:t>
    </dgm:pt>
    <dgm:pt modelId="{65BB7080-90BA-4FA0-BC25-5302B7DF9E82}" type="sibTrans" cxnId="{DB57FF08-7EB1-43D9-9A36-90E2C7A75D27}">
      <dgm:prSet/>
      <dgm:spPr/>
      <dgm:t>
        <a:bodyPr/>
        <a:lstStyle/>
        <a:p>
          <a:endParaRPr lang="en-GB"/>
        </a:p>
      </dgm:t>
    </dgm:pt>
    <dgm:pt modelId="{C16CD798-615E-4852-9B34-9EC5C8E2C054}" type="asst">
      <dgm:prSet custT="1"/>
      <dgm:spPr/>
      <dgm:t>
        <a:bodyPr/>
        <a:lstStyle/>
        <a:p>
          <a:r>
            <a:rPr lang="fr-CH" sz="1400" b="0" i="0" u="none" dirty="0">
              <a:solidFill>
                <a:srgbClr val="0070C0"/>
              </a:solidFill>
            </a:rPr>
            <a:t>Choisissez des directifs pour les règles de communication</a:t>
          </a:r>
          <a:endParaRPr lang="en-GB" sz="1400" dirty="0">
            <a:solidFill>
              <a:srgbClr val="0070C0"/>
            </a:solidFill>
            <a:latin typeface="Arial Narrow" panose="020B0606020202030204" pitchFamily="34" charset="0"/>
          </a:endParaRPr>
        </a:p>
      </dgm:t>
    </dgm:pt>
    <dgm:pt modelId="{8450822C-678D-41A6-8A7E-37BD33231914}" type="sibTrans" cxnId="{34EDFB54-98D4-4BA2-ADB9-9DEFC1A9D510}">
      <dgm:prSet/>
      <dgm:spPr/>
      <dgm:t>
        <a:bodyPr/>
        <a:lstStyle/>
        <a:p>
          <a:endParaRPr lang="en-GB"/>
        </a:p>
      </dgm:t>
    </dgm:pt>
    <dgm:pt modelId="{C1FB7A24-5B97-413D-BADA-06D0050C6762}" type="parTrans" cxnId="{34EDFB54-98D4-4BA2-ADB9-9DEFC1A9D510}">
      <dgm:prSet/>
      <dgm:spPr/>
      <dgm:t>
        <a:bodyPr/>
        <a:lstStyle/>
        <a:p>
          <a:endParaRPr lang="en-GB" sz="1200"/>
        </a:p>
      </dgm:t>
    </dgm:pt>
    <dgm:pt modelId="{7F6706F8-79AF-47EA-A8A1-DFC4D16C6FA6}" type="pres">
      <dgm:prSet presAssocID="{C24795D7-8740-49CE-8A5B-9B8369565117}" presName="hierChild1" presStyleCnt="0">
        <dgm:presLayoutVars>
          <dgm:chPref val="1"/>
          <dgm:dir/>
          <dgm:animOne val="branch"/>
          <dgm:animLvl val="lvl"/>
          <dgm:resizeHandles/>
        </dgm:presLayoutVars>
      </dgm:prSet>
      <dgm:spPr/>
    </dgm:pt>
    <dgm:pt modelId="{F8E90D24-C3B7-40C4-A71F-CF5CD6A47FCB}" type="pres">
      <dgm:prSet presAssocID="{6123E331-13A0-445F-BF3F-20560EBB666F}" presName="hierRoot1" presStyleCnt="0"/>
      <dgm:spPr/>
    </dgm:pt>
    <dgm:pt modelId="{0663E324-06BD-4F85-A5EB-7715526683F4}" type="pres">
      <dgm:prSet presAssocID="{6123E331-13A0-445F-BF3F-20560EBB666F}" presName="composite" presStyleCnt="0"/>
      <dgm:spPr/>
    </dgm:pt>
    <dgm:pt modelId="{1F16F60D-E40B-4DCA-8A4C-16E2EA5F038E}" type="pres">
      <dgm:prSet presAssocID="{6123E331-13A0-445F-BF3F-20560EBB666F}" presName="background" presStyleLbl="node0" presStyleIdx="0" presStyleCnt="1"/>
      <dgm:spPr/>
    </dgm:pt>
    <dgm:pt modelId="{74E7E5CB-B0EF-4478-8943-6F1C788B89F0}" type="pres">
      <dgm:prSet presAssocID="{6123E331-13A0-445F-BF3F-20560EBB666F}" presName="text" presStyleLbl="fgAcc0" presStyleIdx="0" presStyleCnt="1" custScaleX="219186" custScaleY="284494">
        <dgm:presLayoutVars>
          <dgm:chPref val="3"/>
        </dgm:presLayoutVars>
      </dgm:prSet>
      <dgm:spPr/>
    </dgm:pt>
    <dgm:pt modelId="{8A02E5CF-9BC0-4654-8F86-680041C0A38E}" type="pres">
      <dgm:prSet presAssocID="{6123E331-13A0-445F-BF3F-20560EBB666F}" presName="hierChild2" presStyleCnt="0"/>
      <dgm:spPr/>
    </dgm:pt>
    <dgm:pt modelId="{6FA89FCA-992B-4D2D-BF37-5432750B6099}" type="pres">
      <dgm:prSet presAssocID="{1C4B2D5C-E86E-472A-9532-390A7A4C7ACB}" presName="Name10" presStyleLbl="parChTrans1D2" presStyleIdx="0" presStyleCnt="1"/>
      <dgm:spPr/>
    </dgm:pt>
    <dgm:pt modelId="{959C9C59-D68E-499B-8E5B-FFF946BE62A8}" type="pres">
      <dgm:prSet presAssocID="{955B0F41-60D4-4A1C-9343-FDE3E61F2302}" presName="hierRoot2" presStyleCnt="0"/>
      <dgm:spPr/>
    </dgm:pt>
    <dgm:pt modelId="{A33D77FD-8643-4576-B132-A752B1E9E969}" type="pres">
      <dgm:prSet presAssocID="{955B0F41-60D4-4A1C-9343-FDE3E61F2302}" presName="composite2" presStyleCnt="0"/>
      <dgm:spPr/>
    </dgm:pt>
    <dgm:pt modelId="{91400850-FEC6-40DC-89DE-8C6E43AC1061}" type="pres">
      <dgm:prSet presAssocID="{955B0F41-60D4-4A1C-9343-FDE3E61F2302}" presName="background2" presStyleLbl="node2" presStyleIdx="0" presStyleCnt="1"/>
      <dgm:spPr/>
    </dgm:pt>
    <dgm:pt modelId="{954F01F5-BAF5-4445-99FD-07DE1FF49A30}" type="pres">
      <dgm:prSet presAssocID="{955B0F41-60D4-4A1C-9343-FDE3E61F2302}" presName="text2" presStyleLbl="fgAcc2" presStyleIdx="0" presStyleCnt="1" custScaleX="217728" custScaleY="189589">
        <dgm:presLayoutVars>
          <dgm:chPref val="3"/>
        </dgm:presLayoutVars>
      </dgm:prSet>
      <dgm:spPr/>
    </dgm:pt>
    <dgm:pt modelId="{BF134B35-6918-46B1-A79D-49D1C5256CB6}" type="pres">
      <dgm:prSet presAssocID="{955B0F41-60D4-4A1C-9343-FDE3E61F2302}" presName="hierChild3" presStyleCnt="0"/>
      <dgm:spPr/>
    </dgm:pt>
    <dgm:pt modelId="{03971D4C-9253-4A0A-A135-D0AB5B0248C8}" type="pres">
      <dgm:prSet presAssocID="{378A53F4-A2C2-44D2-B303-749D842FE076}" presName="Name17" presStyleLbl="parChTrans1D3" presStyleIdx="0" presStyleCnt="2"/>
      <dgm:spPr/>
    </dgm:pt>
    <dgm:pt modelId="{741FE23F-BA3C-4A6E-B738-D0BE561AC9B8}" type="pres">
      <dgm:prSet presAssocID="{DD282C13-E420-4A78-BD56-21BE2B4126D8}" presName="hierRoot3" presStyleCnt="0"/>
      <dgm:spPr/>
    </dgm:pt>
    <dgm:pt modelId="{1C4A4D75-C3AB-4CDD-AB6D-EACB0C5E3CC9}" type="pres">
      <dgm:prSet presAssocID="{DD282C13-E420-4A78-BD56-21BE2B4126D8}" presName="composite3" presStyleCnt="0"/>
      <dgm:spPr/>
    </dgm:pt>
    <dgm:pt modelId="{77FF87F8-0925-4017-A50F-2E0F513D1E46}" type="pres">
      <dgm:prSet presAssocID="{DD282C13-E420-4A78-BD56-21BE2B4126D8}" presName="background3" presStyleLbl="node3" presStyleIdx="0" presStyleCnt="2"/>
      <dgm:spPr/>
    </dgm:pt>
    <dgm:pt modelId="{8A99166D-7B08-4BC7-A86A-092969CA8EEE}" type="pres">
      <dgm:prSet presAssocID="{DD282C13-E420-4A78-BD56-21BE2B4126D8}" presName="text3" presStyleLbl="fgAcc3" presStyleIdx="0" presStyleCnt="2">
        <dgm:presLayoutVars>
          <dgm:chPref val="3"/>
        </dgm:presLayoutVars>
      </dgm:prSet>
      <dgm:spPr/>
    </dgm:pt>
    <dgm:pt modelId="{44DEFC24-9519-4C4B-9D05-D6D0DCB5BE79}" type="pres">
      <dgm:prSet presAssocID="{DD282C13-E420-4A78-BD56-21BE2B4126D8}" presName="hierChild4" presStyleCnt="0"/>
      <dgm:spPr/>
    </dgm:pt>
    <dgm:pt modelId="{90133895-E589-4F4F-9FE9-6F6AE38AA0D0}" type="pres">
      <dgm:prSet presAssocID="{75466036-57F5-4570-A576-323C8DE82F39}" presName="Name23" presStyleLbl="parChTrans1D4" presStyleIdx="0" presStyleCnt="13"/>
      <dgm:spPr/>
    </dgm:pt>
    <dgm:pt modelId="{F512F7CD-C658-4A99-92C1-1F4E0CE5A0E6}" type="pres">
      <dgm:prSet presAssocID="{D215A57C-B3ED-4254-AA07-8F94DC7CA274}" presName="hierRoot4" presStyleCnt="0"/>
      <dgm:spPr/>
    </dgm:pt>
    <dgm:pt modelId="{10ECD3A6-CD66-43DC-A0B4-B3AC96890C0F}" type="pres">
      <dgm:prSet presAssocID="{D215A57C-B3ED-4254-AA07-8F94DC7CA274}" presName="composite4" presStyleCnt="0"/>
      <dgm:spPr/>
    </dgm:pt>
    <dgm:pt modelId="{49CFCE01-3C90-48B3-BEED-A518A48688A7}" type="pres">
      <dgm:prSet presAssocID="{D215A57C-B3ED-4254-AA07-8F94DC7CA274}" presName="background4" presStyleLbl="node4" presStyleIdx="0" presStyleCnt="7"/>
      <dgm:spPr/>
    </dgm:pt>
    <dgm:pt modelId="{36529356-3F87-4A95-9B7C-FCED04CD9D7B}" type="pres">
      <dgm:prSet presAssocID="{D215A57C-B3ED-4254-AA07-8F94DC7CA274}" presName="text4" presStyleLbl="fgAcc4" presStyleIdx="0" presStyleCnt="13" custScaleX="198144" custScaleY="169281">
        <dgm:presLayoutVars>
          <dgm:chPref val="3"/>
        </dgm:presLayoutVars>
      </dgm:prSet>
      <dgm:spPr/>
    </dgm:pt>
    <dgm:pt modelId="{56302A69-4615-4D07-8492-89BAB1FAE15A}" type="pres">
      <dgm:prSet presAssocID="{D215A57C-B3ED-4254-AA07-8F94DC7CA274}" presName="hierChild5" presStyleCnt="0"/>
      <dgm:spPr/>
    </dgm:pt>
    <dgm:pt modelId="{66F8BB49-D50F-4368-A233-99AE4FAEE1B0}" type="pres">
      <dgm:prSet presAssocID="{2A15F8DD-8405-41C4-854F-D36B9BA2599D}" presName="Name17" presStyleLbl="parChTrans1D3" presStyleIdx="1" presStyleCnt="2"/>
      <dgm:spPr/>
    </dgm:pt>
    <dgm:pt modelId="{D9482215-0563-4F22-8F10-B70D76AE8B28}" type="pres">
      <dgm:prSet presAssocID="{E7809530-1223-4988-B452-67B46FF86DDE}" presName="hierRoot3" presStyleCnt="0"/>
      <dgm:spPr/>
    </dgm:pt>
    <dgm:pt modelId="{666D8151-984B-44E9-A530-118B94B09E39}" type="pres">
      <dgm:prSet presAssocID="{E7809530-1223-4988-B452-67B46FF86DDE}" presName="composite3" presStyleCnt="0"/>
      <dgm:spPr/>
    </dgm:pt>
    <dgm:pt modelId="{AC2FC044-47C1-44A2-893A-5FD732105BFA}" type="pres">
      <dgm:prSet presAssocID="{E7809530-1223-4988-B452-67B46FF86DDE}" presName="background3" presStyleLbl="node3" presStyleIdx="1" presStyleCnt="2"/>
      <dgm:spPr/>
    </dgm:pt>
    <dgm:pt modelId="{00B5552A-3958-4C86-A7D6-C418F4CBA0D0}" type="pres">
      <dgm:prSet presAssocID="{E7809530-1223-4988-B452-67B46FF86DDE}" presName="text3" presStyleLbl="fgAcc3" presStyleIdx="1" presStyleCnt="2">
        <dgm:presLayoutVars>
          <dgm:chPref val="3"/>
        </dgm:presLayoutVars>
      </dgm:prSet>
      <dgm:spPr/>
    </dgm:pt>
    <dgm:pt modelId="{CF964AF3-F325-4F0B-A456-9308DC9B2934}" type="pres">
      <dgm:prSet presAssocID="{E7809530-1223-4988-B452-67B46FF86DDE}" presName="hierChild4" presStyleCnt="0"/>
      <dgm:spPr/>
    </dgm:pt>
    <dgm:pt modelId="{182F0C0B-CE6C-4386-A818-A423C718E6D0}" type="pres">
      <dgm:prSet presAssocID="{2555AB21-156A-4D26-926A-E29B020BC22A}" presName="Name23" presStyleLbl="parChTrans1D4" presStyleIdx="1" presStyleCnt="13"/>
      <dgm:spPr/>
    </dgm:pt>
    <dgm:pt modelId="{D7C7A7F5-627F-467C-8685-8790FB0ECF4B}" type="pres">
      <dgm:prSet presAssocID="{E3DC1AB9-086D-414F-AE9F-826DEF7B7746}" presName="hierRoot4" presStyleCnt="0"/>
      <dgm:spPr/>
    </dgm:pt>
    <dgm:pt modelId="{EE2C0307-09D0-4947-8C49-99A1D40F4089}" type="pres">
      <dgm:prSet presAssocID="{E3DC1AB9-086D-414F-AE9F-826DEF7B7746}" presName="composite4" presStyleCnt="0"/>
      <dgm:spPr/>
    </dgm:pt>
    <dgm:pt modelId="{700DDF36-C0CB-414D-88AD-A4D9750F60A0}" type="pres">
      <dgm:prSet presAssocID="{E3DC1AB9-086D-414F-AE9F-826DEF7B7746}" presName="background4" presStyleLbl="node4" presStyleIdx="1" presStyleCnt="7"/>
      <dgm:spPr/>
    </dgm:pt>
    <dgm:pt modelId="{9EBD3B3B-9AB7-4B77-9928-2873BDDA1F4A}" type="pres">
      <dgm:prSet presAssocID="{E3DC1AB9-086D-414F-AE9F-826DEF7B7746}" presName="text4" presStyleLbl="fgAcc4" presStyleIdx="1" presStyleCnt="13" custScaleX="193046" custScaleY="125481">
        <dgm:presLayoutVars>
          <dgm:chPref val="3"/>
        </dgm:presLayoutVars>
      </dgm:prSet>
      <dgm:spPr/>
    </dgm:pt>
    <dgm:pt modelId="{860B85C9-8CBA-4309-9744-79B7D67ECCAA}" type="pres">
      <dgm:prSet presAssocID="{E3DC1AB9-086D-414F-AE9F-826DEF7B7746}" presName="hierChild5" presStyleCnt="0"/>
      <dgm:spPr/>
    </dgm:pt>
    <dgm:pt modelId="{A9D22E94-B53A-4E34-A0DD-CBA29CFE5F76}" type="pres">
      <dgm:prSet presAssocID="{27417206-7E1C-4F39-835A-09F50DDB7692}" presName="Name23" presStyleLbl="parChTrans1D4" presStyleIdx="2" presStyleCnt="13"/>
      <dgm:spPr/>
    </dgm:pt>
    <dgm:pt modelId="{5C5A453C-A4FD-4885-B2B3-091166C58E97}" type="pres">
      <dgm:prSet presAssocID="{1214E6CF-A64D-4171-8B69-4B6C3A956C52}" presName="hierRoot4" presStyleCnt="0"/>
      <dgm:spPr/>
    </dgm:pt>
    <dgm:pt modelId="{F881B449-2007-427D-A319-4B57724A837A}" type="pres">
      <dgm:prSet presAssocID="{1214E6CF-A64D-4171-8B69-4B6C3A956C52}" presName="composite4" presStyleCnt="0"/>
      <dgm:spPr/>
    </dgm:pt>
    <dgm:pt modelId="{4E4903D9-ADE2-4CD9-A9D9-9566F6ED33E2}" type="pres">
      <dgm:prSet presAssocID="{1214E6CF-A64D-4171-8B69-4B6C3A956C52}" presName="background4" presStyleLbl="node4" presStyleIdx="2" presStyleCnt="7"/>
      <dgm:spPr/>
    </dgm:pt>
    <dgm:pt modelId="{12A017E3-C52A-47FF-9BAD-9E523F55FC7F}" type="pres">
      <dgm:prSet presAssocID="{1214E6CF-A64D-4171-8B69-4B6C3A956C52}" presName="text4" presStyleLbl="fgAcc4" presStyleIdx="2" presStyleCnt="13">
        <dgm:presLayoutVars>
          <dgm:chPref val="3"/>
        </dgm:presLayoutVars>
      </dgm:prSet>
      <dgm:spPr/>
    </dgm:pt>
    <dgm:pt modelId="{05BC40C0-FD69-470F-8F39-A6F1702B0C9F}" type="pres">
      <dgm:prSet presAssocID="{1214E6CF-A64D-4171-8B69-4B6C3A956C52}" presName="hierChild5" presStyleCnt="0"/>
      <dgm:spPr/>
    </dgm:pt>
    <dgm:pt modelId="{5A298058-F41A-4DEB-AD3F-4BFFA62A1941}" type="pres">
      <dgm:prSet presAssocID="{8A0F1A83-9F55-49D2-A541-7457E354358B}" presName="Name23" presStyleLbl="parChTrans1D4" presStyleIdx="3" presStyleCnt="13"/>
      <dgm:spPr/>
    </dgm:pt>
    <dgm:pt modelId="{871572DA-157B-4A06-8CC4-D8C230DB2F7D}" type="pres">
      <dgm:prSet presAssocID="{F2EC14F4-D0C4-4846-B8C9-A8E080B94A68}" presName="hierRoot4" presStyleCnt="0"/>
      <dgm:spPr/>
    </dgm:pt>
    <dgm:pt modelId="{F650004D-E3F8-4ADD-B1EB-2C75DAB3EE52}" type="pres">
      <dgm:prSet presAssocID="{F2EC14F4-D0C4-4846-B8C9-A8E080B94A68}" presName="composite4" presStyleCnt="0"/>
      <dgm:spPr/>
    </dgm:pt>
    <dgm:pt modelId="{B12A2299-FA05-407E-B49C-2D557475AD8E}" type="pres">
      <dgm:prSet presAssocID="{F2EC14F4-D0C4-4846-B8C9-A8E080B94A68}" presName="background4" presStyleLbl="node4" presStyleIdx="3" presStyleCnt="7"/>
      <dgm:spPr/>
    </dgm:pt>
    <dgm:pt modelId="{1011C089-E7AE-416E-8FB4-79EEAFA90C75}" type="pres">
      <dgm:prSet presAssocID="{F2EC14F4-D0C4-4846-B8C9-A8E080B94A68}" presName="text4" presStyleLbl="fgAcc4" presStyleIdx="3" presStyleCnt="13" custScaleX="216681" custScaleY="177077">
        <dgm:presLayoutVars>
          <dgm:chPref val="3"/>
        </dgm:presLayoutVars>
      </dgm:prSet>
      <dgm:spPr/>
    </dgm:pt>
    <dgm:pt modelId="{EA1D0211-E61F-4D33-86B8-2A51E0635FA0}" type="pres">
      <dgm:prSet presAssocID="{F2EC14F4-D0C4-4846-B8C9-A8E080B94A68}" presName="hierChild5" presStyleCnt="0"/>
      <dgm:spPr/>
    </dgm:pt>
    <dgm:pt modelId="{D8058E28-6F0D-4AD4-88CC-E01B0FC75DCD}" type="pres">
      <dgm:prSet presAssocID="{41F53B47-2FB4-44D1-A225-DA1D56B4C2B1}" presName="Name23" presStyleLbl="parChTrans1D4" presStyleIdx="4" presStyleCnt="13"/>
      <dgm:spPr/>
    </dgm:pt>
    <dgm:pt modelId="{52072922-D608-4E7B-A6E8-F878724F77F6}" type="pres">
      <dgm:prSet presAssocID="{CD0E3A4F-32E6-4D3F-B026-58E125FA6A44}" presName="hierRoot4" presStyleCnt="0"/>
      <dgm:spPr/>
    </dgm:pt>
    <dgm:pt modelId="{487BC1B5-CA89-4964-811D-52B5A9212517}" type="pres">
      <dgm:prSet presAssocID="{CD0E3A4F-32E6-4D3F-B026-58E125FA6A44}" presName="composite4" presStyleCnt="0"/>
      <dgm:spPr/>
    </dgm:pt>
    <dgm:pt modelId="{FA42948D-92C0-4B1F-9075-8E7DEEDF871A}" type="pres">
      <dgm:prSet presAssocID="{CD0E3A4F-32E6-4D3F-B026-58E125FA6A44}" presName="background4" presStyleLbl="node4" presStyleIdx="4" presStyleCnt="7"/>
      <dgm:spPr/>
    </dgm:pt>
    <dgm:pt modelId="{D3610CF1-CA56-4807-8499-83BDBE15B270}" type="pres">
      <dgm:prSet presAssocID="{CD0E3A4F-32E6-4D3F-B026-58E125FA6A44}" presName="text4" presStyleLbl="fgAcc4" presStyleIdx="4" presStyleCnt="13" custScaleX="166226" custScaleY="204685">
        <dgm:presLayoutVars>
          <dgm:chPref val="3"/>
        </dgm:presLayoutVars>
      </dgm:prSet>
      <dgm:spPr/>
    </dgm:pt>
    <dgm:pt modelId="{C5822FB8-178B-4534-B120-021D11F17FAE}" type="pres">
      <dgm:prSet presAssocID="{CD0E3A4F-32E6-4D3F-B026-58E125FA6A44}" presName="hierChild5" presStyleCnt="0"/>
      <dgm:spPr/>
    </dgm:pt>
    <dgm:pt modelId="{02AA6071-C58F-4935-B68A-9CA2F49EB1B1}" type="pres">
      <dgm:prSet presAssocID="{B5879EB1-09AE-4556-B111-1F701C17A8A7}" presName="Name23" presStyleLbl="parChTrans1D4" presStyleIdx="5" presStyleCnt="13"/>
      <dgm:spPr/>
    </dgm:pt>
    <dgm:pt modelId="{480DB794-CDF4-4FC5-AED7-4CF89D94B16E}" type="pres">
      <dgm:prSet presAssocID="{851F4E30-D197-4F49-9E30-36884CAC4322}" presName="hierRoot4" presStyleCnt="0"/>
      <dgm:spPr/>
    </dgm:pt>
    <dgm:pt modelId="{AB6B2FA2-9DB9-4DDC-9B67-4AD7963E38B9}" type="pres">
      <dgm:prSet presAssocID="{851F4E30-D197-4F49-9E30-36884CAC4322}" presName="composite4" presStyleCnt="0"/>
      <dgm:spPr/>
    </dgm:pt>
    <dgm:pt modelId="{C1EF351D-9C38-4E58-8905-A8D6A84DA73E}" type="pres">
      <dgm:prSet presAssocID="{851F4E30-D197-4F49-9E30-36884CAC4322}" presName="background4" presStyleLbl="asst4" presStyleIdx="0" presStyleCnt="6"/>
      <dgm:spPr/>
    </dgm:pt>
    <dgm:pt modelId="{B2DF65FA-A6DE-44DB-95C8-E1BC03840CAD}" type="pres">
      <dgm:prSet presAssocID="{851F4E30-D197-4F49-9E30-36884CAC4322}" presName="text4" presStyleLbl="fgAcc4" presStyleIdx="5" presStyleCnt="13" custScaleX="207059" custScaleY="270207">
        <dgm:presLayoutVars>
          <dgm:chPref val="3"/>
        </dgm:presLayoutVars>
      </dgm:prSet>
      <dgm:spPr/>
    </dgm:pt>
    <dgm:pt modelId="{10E96A9C-FE2E-4DD1-B684-8CCEC6091003}" type="pres">
      <dgm:prSet presAssocID="{851F4E30-D197-4F49-9E30-36884CAC4322}" presName="hierChild5" presStyleCnt="0"/>
      <dgm:spPr/>
    </dgm:pt>
    <dgm:pt modelId="{B19D67B7-FFD5-4B81-B0D4-D30C2C75F111}" type="pres">
      <dgm:prSet presAssocID="{B08063CE-A2EB-4B5F-80B3-B788ECE79A13}" presName="Name23" presStyleLbl="parChTrans1D4" presStyleIdx="6" presStyleCnt="13"/>
      <dgm:spPr/>
    </dgm:pt>
    <dgm:pt modelId="{B69557DD-9336-4839-B275-F45F536D5086}" type="pres">
      <dgm:prSet presAssocID="{1521FE0C-6D9D-4726-A70F-749381E758C8}" presName="hierRoot4" presStyleCnt="0"/>
      <dgm:spPr/>
    </dgm:pt>
    <dgm:pt modelId="{5A53F9F3-B10C-46E6-9365-6843FD164C4C}" type="pres">
      <dgm:prSet presAssocID="{1521FE0C-6D9D-4726-A70F-749381E758C8}" presName="composite4" presStyleCnt="0"/>
      <dgm:spPr/>
    </dgm:pt>
    <dgm:pt modelId="{18B98E7E-C6DF-4DC1-B5BD-BFBFF0AEA7D5}" type="pres">
      <dgm:prSet presAssocID="{1521FE0C-6D9D-4726-A70F-749381E758C8}" presName="background4" presStyleLbl="asst4" presStyleIdx="1" presStyleCnt="6"/>
      <dgm:spPr/>
    </dgm:pt>
    <dgm:pt modelId="{0FD57FD9-79DC-4567-9AB6-190823C9B876}" type="pres">
      <dgm:prSet presAssocID="{1521FE0C-6D9D-4726-A70F-749381E758C8}" presName="text4" presStyleLbl="fgAcc4" presStyleIdx="6" presStyleCnt="13" custScaleX="240787" custScaleY="292211">
        <dgm:presLayoutVars>
          <dgm:chPref val="3"/>
        </dgm:presLayoutVars>
      </dgm:prSet>
      <dgm:spPr/>
    </dgm:pt>
    <dgm:pt modelId="{7E1528C4-446F-4488-8D7E-608B41DF2BBB}" type="pres">
      <dgm:prSet presAssocID="{1521FE0C-6D9D-4726-A70F-749381E758C8}" presName="hierChild5" presStyleCnt="0"/>
      <dgm:spPr/>
    </dgm:pt>
    <dgm:pt modelId="{0B58DD2D-3F43-40FC-822E-3AB324B65D91}" type="pres">
      <dgm:prSet presAssocID="{C1FB7A24-5B97-413D-BADA-06D0050C6762}" presName="Name23" presStyleLbl="parChTrans1D4" presStyleIdx="7" presStyleCnt="13"/>
      <dgm:spPr/>
    </dgm:pt>
    <dgm:pt modelId="{289C42B0-75D7-48C1-8CEB-3222B1A8ADF5}" type="pres">
      <dgm:prSet presAssocID="{C16CD798-615E-4852-9B34-9EC5C8E2C054}" presName="hierRoot4" presStyleCnt="0"/>
      <dgm:spPr/>
    </dgm:pt>
    <dgm:pt modelId="{C4909AB0-F4FA-4EA4-83A7-DC0F712D62E5}" type="pres">
      <dgm:prSet presAssocID="{C16CD798-615E-4852-9B34-9EC5C8E2C054}" presName="composite4" presStyleCnt="0"/>
      <dgm:spPr/>
    </dgm:pt>
    <dgm:pt modelId="{97873E2F-4EF1-471F-B887-EEFA86DDBB24}" type="pres">
      <dgm:prSet presAssocID="{C16CD798-615E-4852-9B34-9EC5C8E2C054}" presName="background4" presStyleLbl="asst4" presStyleIdx="2" presStyleCnt="6"/>
      <dgm:spPr/>
    </dgm:pt>
    <dgm:pt modelId="{47F5E6B2-567C-4A2E-84C3-1DA5D6948B85}" type="pres">
      <dgm:prSet presAssocID="{C16CD798-615E-4852-9B34-9EC5C8E2C054}" presName="text4" presStyleLbl="fgAcc4" presStyleIdx="7" presStyleCnt="13" custScaleX="275383" custScaleY="310809">
        <dgm:presLayoutVars>
          <dgm:chPref val="3"/>
        </dgm:presLayoutVars>
      </dgm:prSet>
      <dgm:spPr/>
    </dgm:pt>
    <dgm:pt modelId="{641C657E-8805-4D71-83CB-F8374872D7D2}" type="pres">
      <dgm:prSet presAssocID="{C16CD798-615E-4852-9B34-9EC5C8E2C054}" presName="hierChild5" presStyleCnt="0"/>
      <dgm:spPr/>
    </dgm:pt>
    <dgm:pt modelId="{ED4E4086-E116-4613-B974-BBCF99B8DCAC}" type="pres">
      <dgm:prSet presAssocID="{5E97693B-1110-4C57-8F6F-8DBEDBA934DF}" presName="Name23" presStyleLbl="parChTrans1D4" presStyleIdx="8" presStyleCnt="13"/>
      <dgm:spPr/>
    </dgm:pt>
    <dgm:pt modelId="{E00E35A9-E544-45AB-A9A4-A033CC552C5E}" type="pres">
      <dgm:prSet presAssocID="{8CB583D0-8A6B-4E47-9B24-9E9A4CA44F8F}" presName="hierRoot4" presStyleCnt="0"/>
      <dgm:spPr/>
    </dgm:pt>
    <dgm:pt modelId="{4DFA2435-FC02-4BF9-AB9F-80876D65EE65}" type="pres">
      <dgm:prSet presAssocID="{8CB583D0-8A6B-4E47-9B24-9E9A4CA44F8F}" presName="composite4" presStyleCnt="0"/>
      <dgm:spPr/>
    </dgm:pt>
    <dgm:pt modelId="{F6DA6FC9-D1C9-48E5-B886-7D9126351CB6}" type="pres">
      <dgm:prSet presAssocID="{8CB583D0-8A6B-4E47-9B24-9E9A4CA44F8F}" presName="background4" presStyleLbl="asst4" presStyleIdx="3" presStyleCnt="6"/>
      <dgm:spPr/>
    </dgm:pt>
    <dgm:pt modelId="{30580E93-9782-462F-9CF3-D0F75D0D1306}" type="pres">
      <dgm:prSet presAssocID="{8CB583D0-8A6B-4E47-9B24-9E9A4CA44F8F}" presName="text4" presStyleLbl="fgAcc4" presStyleIdx="8" presStyleCnt="13" custScaleX="198508" custScaleY="313372">
        <dgm:presLayoutVars>
          <dgm:chPref val="3"/>
        </dgm:presLayoutVars>
      </dgm:prSet>
      <dgm:spPr/>
    </dgm:pt>
    <dgm:pt modelId="{B840DE05-A2EC-4C32-99A8-1E7378ABA6E1}" type="pres">
      <dgm:prSet presAssocID="{8CB583D0-8A6B-4E47-9B24-9E9A4CA44F8F}" presName="hierChild5" presStyleCnt="0"/>
      <dgm:spPr/>
    </dgm:pt>
    <dgm:pt modelId="{3FBFD6E9-966B-48D7-A74E-9D67505BAF11}" type="pres">
      <dgm:prSet presAssocID="{A2A7A9BD-5769-49DD-8306-80E0A587DF3C}" presName="Name23" presStyleLbl="parChTrans1D4" presStyleIdx="9" presStyleCnt="13"/>
      <dgm:spPr/>
    </dgm:pt>
    <dgm:pt modelId="{37C3C53C-BDD9-4E28-9A48-DBBDA020786A}" type="pres">
      <dgm:prSet presAssocID="{D4A3715B-6353-4178-9C02-7C575F99AC0A}" presName="hierRoot4" presStyleCnt="0"/>
      <dgm:spPr/>
    </dgm:pt>
    <dgm:pt modelId="{D46AD139-1616-4CF7-99AE-1185B06D7291}" type="pres">
      <dgm:prSet presAssocID="{D4A3715B-6353-4178-9C02-7C575F99AC0A}" presName="composite4" presStyleCnt="0"/>
      <dgm:spPr/>
    </dgm:pt>
    <dgm:pt modelId="{BB3A0B22-7B33-4D84-95A3-468BCFB6A04C}" type="pres">
      <dgm:prSet presAssocID="{D4A3715B-6353-4178-9C02-7C575F99AC0A}" presName="background4" presStyleLbl="asst4" presStyleIdx="4" presStyleCnt="6"/>
      <dgm:spPr/>
    </dgm:pt>
    <dgm:pt modelId="{1FF3E5D0-6164-4A7A-AE83-82F5F16D9D85}" type="pres">
      <dgm:prSet presAssocID="{D4A3715B-6353-4178-9C02-7C575F99AC0A}" presName="text4" presStyleLbl="fgAcc4" presStyleIdx="9" presStyleCnt="13" custScaleX="201892" custScaleY="262095">
        <dgm:presLayoutVars>
          <dgm:chPref val="3"/>
        </dgm:presLayoutVars>
      </dgm:prSet>
      <dgm:spPr/>
    </dgm:pt>
    <dgm:pt modelId="{758B6FC7-3107-45EE-8FBD-77DF261D669A}" type="pres">
      <dgm:prSet presAssocID="{D4A3715B-6353-4178-9C02-7C575F99AC0A}" presName="hierChild5" presStyleCnt="0"/>
      <dgm:spPr/>
    </dgm:pt>
    <dgm:pt modelId="{CCBDBE9A-749A-403E-B622-51A9F175FA20}" type="pres">
      <dgm:prSet presAssocID="{B1D4052E-014B-45E6-8354-E2FC66CACFD0}" presName="Name23" presStyleLbl="parChTrans1D4" presStyleIdx="10" presStyleCnt="13"/>
      <dgm:spPr/>
    </dgm:pt>
    <dgm:pt modelId="{EFB5E3C9-9201-40A3-9539-BD807C040E46}" type="pres">
      <dgm:prSet presAssocID="{502FE682-1301-453C-97BD-7656DD00C950}" presName="hierRoot4" presStyleCnt="0"/>
      <dgm:spPr/>
    </dgm:pt>
    <dgm:pt modelId="{2481425F-4BC2-4DC1-886B-0B5D0F0D76E2}" type="pres">
      <dgm:prSet presAssocID="{502FE682-1301-453C-97BD-7656DD00C950}" presName="composite4" presStyleCnt="0"/>
      <dgm:spPr/>
    </dgm:pt>
    <dgm:pt modelId="{7CAA4E15-3563-485E-8529-D2CA07BA6B20}" type="pres">
      <dgm:prSet presAssocID="{502FE682-1301-453C-97BD-7656DD00C950}" presName="background4" presStyleLbl="asst4" presStyleIdx="5" presStyleCnt="6"/>
      <dgm:spPr/>
    </dgm:pt>
    <dgm:pt modelId="{C04CE6FE-857B-443F-B98E-B14A3BE5ADEF}" type="pres">
      <dgm:prSet presAssocID="{502FE682-1301-453C-97BD-7656DD00C950}" presName="text4" presStyleLbl="fgAcc4" presStyleIdx="10" presStyleCnt="13" custScaleX="223925" custScaleY="293551">
        <dgm:presLayoutVars>
          <dgm:chPref val="3"/>
        </dgm:presLayoutVars>
      </dgm:prSet>
      <dgm:spPr/>
    </dgm:pt>
    <dgm:pt modelId="{8DE9A6C9-D543-4D32-A259-FE3D091BBA54}" type="pres">
      <dgm:prSet presAssocID="{502FE682-1301-453C-97BD-7656DD00C950}" presName="hierChild5" presStyleCnt="0"/>
      <dgm:spPr/>
    </dgm:pt>
    <dgm:pt modelId="{2087C61D-8ADD-4510-B140-5027093F1F4D}" type="pres">
      <dgm:prSet presAssocID="{4819948E-67B8-4078-ABDA-AA5D00669FDC}" presName="Name23" presStyleLbl="parChTrans1D4" presStyleIdx="11" presStyleCnt="13"/>
      <dgm:spPr/>
    </dgm:pt>
    <dgm:pt modelId="{B43392E9-4C8B-4D1A-8C39-C12D61B9C16D}" type="pres">
      <dgm:prSet presAssocID="{6391112C-CAAD-462F-967B-61C16A7BA4C7}" presName="hierRoot4" presStyleCnt="0"/>
      <dgm:spPr/>
    </dgm:pt>
    <dgm:pt modelId="{06CD1F20-8E99-4AE1-9B9A-589ABEC356B0}" type="pres">
      <dgm:prSet presAssocID="{6391112C-CAAD-462F-967B-61C16A7BA4C7}" presName="composite4" presStyleCnt="0"/>
      <dgm:spPr/>
    </dgm:pt>
    <dgm:pt modelId="{3CE07CF2-34C8-407D-867B-4102C18A1A86}" type="pres">
      <dgm:prSet presAssocID="{6391112C-CAAD-462F-967B-61C16A7BA4C7}" presName="background4" presStyleLbl="node4" presStyleIdx="5" presStyleCnt="7"/>
      <dgm:spPr/>
    </dgm:pt>
    <dgm:pt modelId="{D8FA1E50-69AB-45EF-94CC-E973CD1BE2C2}" type="pres">
      <dgm:prSet presAssocID="{6391112C-CAAD-462F-967B-61C16A7BA4C7}" presName="text4" presStyleLbl="fgAcc4" presStyleIdx="11" presStyleCnt="13">
        <dgm:presLayoutVars>
          <dgm:chPref val="3"/>
        </dgm:presLayoutVars>
      </dgm:prSet>
      <dgm:spPr/>
    </dgm:pt>
    <dgm:pt modelId="{4480BC6B-B3FE-4104-BB3D-1F4B9ADEEC81}" type="pres">
      <dgm:prSet presAssocID="{6391112C-CAAD-462F-967B-61C16A7BA4C7}" presName="hierChild5" presStyleCnt="0"/>
      <dgm:spPr/>
    </dgm:pt>
    <dgm:pt modelId="{47D30B97-A0CA-4EF7-8658-4069BAEB320B}" type="pres">
      <dgm:prSet presAssocID="{365B43C7-3074-4E5F-AE1C-A0483D3C2A0C}" presName="Name23" presStyleLbl="parChTrans1D4" presStyleIdx="12" presStyleCnt="13"/>
      <dgm:spPr/>
    </dgm:pt>
    <dgm:pt modelId="{6DAC05A9-152B-417C-9141-A52536664264}" type="pres">
      <dgm:prSet presAssocID="{9ECF55C2-3A66-4BC4-96F3-1497203893EC}" presName="hierRoot4" presStyleCnt="0"/>
      <dgm:spPr/>
    </dgm:pt>
    <dgm:pt modelId="{2C090764-2434-4121-B0C9-C187764537DA}" type="pres">
      <dgm:prSet presAssocID="{9ECF55C2-3A66-4BC4-96F3-1497203893EC}" presName="composite4" presStyleCnt="0"/>
      <dgm:spPr/>
    </dgm:pt>
    <dgm:pt modelId="{CEB0F135-576A-4E42-A475-863DBC152D4C}" type="pres">
      <dgm:prSet presAssocID="{9ECF55C2-3A66-4BC4-96F3-1497203893EC}" presName="background4" presStyleLbl="node4" presStyleIdx="6" presStyleCnt="7"/>
      <dgm:spPr/>
    </dgm:pt>
    <dgm:pt modelId="{3EEC0147-987E-44AD-B338-DC90A647B27D}" type="pres">
      <dgm:prSet presAssocID="{9ECF55C2-3A66-4BC4-96F3-1497203893EC}" presName="text4" presStyleLbl="fgAcc4" presStyleIdx="12" presStyleCnt="13" custScaleX="165251" custScaleY="139282">
        <dgm:presLayoutVars>
          <dgm:chPref val="3"/>
        </dgm:presLayoutVars>
      </dgm:prSet>
      <dgm:spPr/>
    </dgm:pt>
    <dgm:pt modelId="{4D37BAE0-B8C8-4FA4-8278-D9C893C535B7}" type="pres">
      <dgm:prSet presAssocID="{9ECF55C2-3A66-4BC4-96F3-1497203893EC}" presName="hierChild5" presStyleCnt="0"/>
      <dgm:spPr/>
    </dgm:pt>
  </dgm:ptLst>
  <dgm:cxnLst>
    <dgm:cxn modelId="{E744F901-7F8B-4CE9-874D-610577B5A7CA}" srcId="{955B0F41-60D4-4A1C-9343-FDE3E61F2302}" destId="{DD282C13-E420-4A78-BD56-21BE2B4126D8}" srcOrd="0" destOrd="0" parTransId="{378A53F4-A2C2-44D2-B303-749D842FE076}" sibTransId="{958A6887-2F55-4BB2-A03B-99FA5D6E61F5}"/>
    <dgm:cxn modelId="{9E53F704-7349-409C-A8A1-9B2B2376B7F8}" srcId="{955B0F41-60D4-4A1C-9343-FDE3E61F2302}" destId="{E7809530-1223-4988-B452-67B46FF86DDE}" srcOrd="1" destOrd="0" parTransId="{2A15F8DD-8405-41C4-854F-D36B9BA2599D}" sibTransId="{6B4E680B-BAE2-4F01-BB8A-284670E7B04B}"/>
    <dgm:cxn modelId="{DB57FF08-7EB1-43D9-9A36-90E2C7A75D27}" srcId="{CD0E3A4F-32E6-4D3F-B026-58E125FA6A44}" destId="{D4A3715B-6353-4178-9C02-7C575F99AC0A}" srcOrd="4" destOrd="0" parTransId="{A2A7A9BD-5769-49DD-8306-80E0A587DF3C}" sibTransId="{65BB7080-90BA-4FA0-BC25-5302B7DF9E82}"/>
    <dgm:cxn modelId="{76EC8E09-A089-4423-A9D3-09F4F0B42AF4}" type="presOf" srcId="{955B0F41-60D4-4A1C-9343-FDE3E61F2302}" destId="{954F01F5-BAF5-4445-99FD-07DE1FF49A30}" srcOrd="0" destOrd="0" presId="urn:microsoft.com/office/officeart/2005/8/layout/hierarchy1"/>
    <dgm:cxn modelId="{4FB4050A-D725-4997-97BC-0F047F663A01}" srcId="{CD0E3A4F-32E6-4D3F-B026-58E125FA6A44}" destId="{1521FE0C-6D9D-4726-A70F-749381E758C8}" srcOrd="1" destOrd="0" parTransId="{B08063CE-A2EB-4B5F-80B3-B788ECE79A13}" sibTransId="{B9754F3C-22DE-4AD5-9F10-45F4CA506F07}"/>
    <dgm:cxn modelId="{89D8A60A-8B93-4434-A3BB-3DDA53F5FD29}" type="presOf" srcId="{1C4B2D5C-E86E-472A-9532-390A7A4C7ACB}" destId="{6FA89FCA-992B-4D2D-BF37-5432750B6099}" srcOrd="0" destOrd="0" presId="urn:microsoft.com/office/officeart/2005/8/layout/hierarchy1"/>
    <dgm:cxn modelId="{8EB5B50B-F17C-42D5-9AE2-CA03FC9D4DB1}" type="presOf" srcId="{27417206-7E1C-4F39-835A-09F50DDB7692}" destId="{A9D22E94-B53A-4E34-A0DD-CBA29CFE5F76}" srcOrd="0" destOrd="0" presId="urn:microsoft.com/office/officeart/2005/8/layout/hierarchy1"/>
    <dgm:cxn modelId="{A01F431C-8298-4BC3-87D2-D89C8B2A997D}" type="presOf" srcId="{E7809530-1223-4988-B452-67B46FF86DDE}" destId="{00B5552A-3958-4C86-A7D6-C418F4CBA0D0}" srcOrd="0" destOrd="0" presId="urn:microsoft.com/office/officeart/2005/8/layout/hierarchy1"/>
    <dgm:cxn modelId="{01ABA424-92DD-42D2-97B0-42F71EB50BA3}" type="presOf" srcId="{378A53F4-A2C2-44D2-B303-749D842FE076}" destId="{03971D4C-9253-4A0A-A135-D0AB5B0248C8}" srcOrd="0" destOrd="0" presId="urn:microsoft.com/office/officeart/2005/8/layout/hierarchy1"/>
    <dgm:cxn modelId="{6AC7BF29-34D4-43E0-9C96-8C2F6D1F609C}" type="presOf" srcId="{851F4E30-D197-4F49-9E30-36884CAC4322}" destId="{B2DF65FA-A6DE-44DB-95C8-E1BC03840CAD}" srcOrd="0" destOrd="0" presId="urn:microsoft.com/office/officeart/2005/8/layout/hierarchy1"/>
    <dgm:cxn modelId="{883C3D2E-91BD-4F06-BA97-C30C88B772B7}" type="presOf" srcId="{2555AB21-156A-4D26-926A-E29B020BC22A}" destId="{182F0C0B-CE6C-4386-A818-A423C718E6D0}" srcOrd="0" destOrd="0" presId="urn:microsoft.com/office/officeart/2005/8/layout/hierarchy1"/>
    <dgm:cxn modelId="{FA768D2F-6950-4D9D-A50D-8249E3C6B341}" srcId="{E3DC1AB9-086D-414F-AE9F-826DEF7B7746}" destId="{1214E6CF-A64D-4171-8B69-4B6C3A956C52}" srcOrd="0" destOrd="0" parTransId="{27417206-7E1C-4F39-835A-09F50DDB7692}" sibTransId="{78725BA3-1580-4BE5-84E7-9E90C155D1BE}"/>
    <dgm:cxn modelId="{8423BA37-009C-43A8-9E73-00D826F66846}" type="presOf" srcId="{41F53B47-2FB4-44D1-A225-DA1D56B4C2B1}" destId="{D8058E28-6F0D-4AD4-88CC-E01B0FC75DCD}" srcOrd="0" destOrd="0" presId="urn:microsoft.com/office/officeart/2005/8/layout/hierarchy1"/>
    <dgm:cxn modelId="{257A615B-BFE3-4A3F-873E-740BF5B2AA01}" srcId="{E7809530-1223-4988-B452-67B46FF86DDE}" destId="{E3DC1AB9-086D-414F-AE9F-826DEF7B7746}" srcOrd="0" destOrd="0" parTransId="{2555AB21-156A-4D26-926A-E29B020BC22A}" sibTransId="{4037A8D2-663F-43EA-8024-F5B5476B7F8D}"/>
    <dgm:cxn modelId="{3B1D8363-49DC-40DD-B4AB-85D1F62EE270}" srcId="{1214E6CF-A64D-4171-8B69-4B6C3A956C52}" destId="{F2EC14F4-D0C4-4846-B8C9-A8E080B94A68}" srcOrd="0" destOrd="0" parTransId="{8A0F1A83-9F55-49D2-A541-7457E354358B}" sibTransId="{3BAAEC88-BCA8-4D94-8557-77E2B7A3C958}"/>
    <dgm:cxn modelId="{9369D543-E2B5-4D56-BBC9-EF22941DC1F7}" type="presOf" srcId="{F2EC14F4-D0C4-4846-B8C9-A8E080B94A68}" destId="{1011C089-E7AE-416E-8FB4-79EEAFA90C75}" srcOrd="0" destOrd="0" presId="urn:microsoft.com/office/officeart/2005/8/layout/hierarchy1"/>
    <dgm:cxn modelId="{7D562868-FF3B-4EB8-BE68-6B580A3578B3}" type="presOf" srcId="{A2A7A9BD-5769-49DD-8306-80E0A587DF3C}" destId="{3FBFD6E9-966B-48D7-A74E-9D67505BAF11}" srcOrd="0" destOrd="0" presId="urn:microsoft.com/office/officeart/2005/8/layout/hierarchy1"/>
    <dgm:cxn modelId="{E538E552-2839-48A8-ABA4-ACD0978AB7E2}" srcId="{CD0E3A4F-32E6-4D3F-B026-58E125FA6A44}" destId="{502FE682-1301-453C-97BD-7656DD00C950}" srcOrd="5" destOrd="0" parTransId="{B1D4052E-014B-45E6-8354-E2FC66CACFD0}" sibTransId="{E780AF05-2469-4CB3-AD4D-3BB8BED55CBB}"/>
    <dgm:cxn modelId="{34EDFB54-98D4-4BA2-ADB9-9DEFC1A9D510}" srcId="{CD0E3A4F-32E6-4D3F-B026-58E125FA6A44}" destId="{C16CD798-615E-4852-9B34-9EC5C8E2C054}" srcOrd="2" destOrd="0" parTransId="{C1FB7A24-5B97-413D-BADA-06D0050C6762}" sibTransId="{8450822C-678D-41A6-8A7E-37BD33231914}"/>
    <dgm:cxn modelId="{D565BE57-BA23-46CA-A001-4CD11B572EDF}" type="presOf" srcId="{CD0E3A4F-32E6-4D3F-B026-58E125FA6A44}" destId="{D3610CF1-CA56-4807-8499-83BDBE15B270}" srcOrd="0" destOrd="0" presId="urn:microsoft.com/office/officeart/2005/8/layout/hierarchy1"/>
    <dgm:cxn modelId="{6B804B58-3F97-445C-95BD-8356C47457FA}" type="presOf" srcId="{9ECF55C2-3A66-4BC4-96F3-1497203893EC}" destId="{3EEC0147-987E-44AD-B338-DC90A647B27D}" srcOrd="0" destOrd="0" presId="urn:microsoft.com/office/officeart/2005/8/layout/hierarchy1"/>
    <dgm:cxn modelId="{D713725A-2ADA-4449-81FE-7F05A60040F7}" type="presOf" srcId="{B5879EB1-09AE-4556-B111-1F701C17A8A7}" destId="{02AA6071-C58F-4935-B68A-9CA2F49EB1B1}" srcOrd="0" destOrd="0" presId="urn:microsoft.com/office/officeart/2005/8/layout/hierarchy1"/>
    <dgm:cxn modelId="{5E1DB67B-42BD-4BCC-A8B1-4BECDE51CF94}" srcId="{6123E331-13A0-445F-BF3F-20560EBB666F}" destId="{955B0F41-60D4-4A1C-9343-FDE3E61F2302}" srcOrd="0" destOrd="0" parTransId="{1C4B2D5C-E86E-472A-9532-390A7A4C7ACB}" sibTransId="{1CC7B487-B5D0-4B63-B5FA-912F635942CD}"/>
    <dgm:cxn modelId="{EF650C7D-599A-4455-BB95-AD27F3F5A1A3}" srcId="{CD0E3A4F-32E6-4D3F-B026-58E125FA6A44}" destId="{8CB583D0-8A6B-4E47-9B24-9E9A4CA44F8F}" srcOrd="3" destOrd="0" parTransId="{5E97693B-1110-4C57-8F6F-8DBEDBA934DF}" sibTransId="{D080738C-F3F7-43ED-825A-D7E7D59A80B5}"/>
    <dgm:cxn modelId="{716C0F7E-6FB2-42A2-939C-A7D94B9D91C8}" type="presOf" srcId="{B08063CE-A2EB-4B5F-80B3-B788ECE79A13}" destId="{B19D67B7-FFD5-4B81-B0D4-D30C2C75F111}" srcOrd="0" destOrd="0" presId="urn:microsoft.com/office/officeart/2005/8/layout/hierarchy1"/>
    <dgm:cxn modelId="{7304FD87-A829-4E6A-B36C-D4392ED578DE}" type="presOf" srcId="{DD282C13-E420-4A78-BD56-21BE2B4126D8}" destId="{8A99166D-7B08-4BC7-A86A-092969CA8EEE}" srcOrd="0" destOrd="0" presId="urn:microsoft.com/office/officeart/2005/8/layout/hierarchy1"/>
    <dgm:cxn modelId="{F913D691-C4C4-42F0-ABEF-F182D252D73F}" type="presOf" srcId="{C1FB7A24-5B97-413D-BADA-06D0050C6762}" destId="{0B58DD2D-3F43-40FC-822E-3AB324B65D91}" srcOrd="0" destOrd="0" presId="urn:microsoft.com/office/officeart/2005/8/layout/hierarchy1"/>
    <dgm:cxn modelId="{1C175B93-3CFF-4ACE-B6D3-FC894791A677}" type="presOf" srcId="{502FE682-1301-453C-97BD-7656DD00C950}" destId="{C04CE6FE-857B-443F-B98E-B14A3BE5ADEF}" srcOrd="0" destOrd="0" presId="urn:microsoft.com/office/officeart/2005/8/layout/hierarchy1"/>
    <dgm:cxn modelId="{D2C74D98-9E89-44EC-A684-577A02A72D01}" srcId="{6391112C-CAAD-462F-967B-61C16A7BA4C7}" destId="{9ECF55C2-3A66-4BC4-96F3-1497203893EC}" srcOrd="0" destOrd="0" parTransId="{365B43C7-3074-4E5F-AE1C-A0483D3C2A0C}" sibTransId="{8739C8D2-E11A-4257-92A4-8A492265CF92}"/>
    <dgm:cxn modelId="{5627E59A-C601-48BE-91E2-46CBA6D363AD}" srcId="{E3DC1AB9-086D-414F-AE9F-826DEF7B7746}" destId="{6391112C-CAAD-462F-967B-61C16A7BA4C7}" srcOrd="1" destOrd="0" parTransId="{4819948E-67B8-4078-ABDA-AA5D00669FDC}" sibTransId="{95E022C8-4B9C-488B-BB64-00B0DA39CBA0}"/>
    <dgm:cxn modelId="{C91EF79B-12C0-4A05-B6C2-A2EAC921204A}" type="presOf" srcId="{8A0F1A83-9F55-49D2-A541-7457E354358B}" destId="{5A298058-F41A-4DEB-AD3F-4BFFA62A1941}" srcOrd="0" destOrd="0" presId="urn:microsoft.com/office/officeart/2005/8/layout/hierarchy1"/>
    <dgm:cxn modelId="{05740F9C-B4F7-4EBF-974D-826447C1152C}" type="presOf" srcId="{2A15F8DD-8405-41C4-854F-D36B9BA2599D}" destId="{66F8BB49-D50F-4368-A233-99AE4FAEE1B0}" srcOrd="0" destOrd="0" presId="urn:microsoft.com/office/officeart/2005/8/layout/hierarchy1"/>
    <dgm:cxn modelId="{1F92789C-54FF-4306-8C25-2D275B33AF89}" srcId="{F2EC14F4-D0C4-4846-B8C9-A8E080B94A68}" destId="{CD0E3A4F-32E6-4D3F-B026-58E125FA6A44}" srcOrd="0" destOrd="0" parTransId="{41F53B47-2FB4-44D1-A225-DA1D56B4C2B1}" sibTransId="{CF1A169B-3AAF-47AC-943D-93A6D3FCC18F}"/>
    <dgm:cxn modelId="{5F6187A6-94C2-48D3-809D-C38E35FC300A}" type="presOf" srcId="{1214E6CF-A64D-4171-8B69-4B6C3A956C52}" destId="{12A017E3-C52A-47FF-9BAD-9E523F55FC7F}" srcOrd="0" destOrd="0" presId="urn:microsoft.com/office/officeart/2005/8/layout/hierarchy1"/>
    <dgm:cxn modelId="{C10118B5-4EA1-463C-8527-0345EB1CFFAE}" type="presOf" srcId="{6391112C-CAAD-462F-967B-61C16A7BA4C7}" destId="{D8FA1E50-69AB-45EF-94CC-E973CD1BE2C2}" srcOrd="0" destOrd="0" presId="urn:microsoft.com/office/officeart/2005/8/layout/hierarchy1"/>
    <dgm:cxn modelId="{44F11BB7-3E03-452E-8EC5-B29E52AC8D7F}" type="presOf" srcId="{D215A57C-B3ED-4254-AA07-8F94DC7CA274}" destId="{36529356-3F87-4A95-9B7C-FCED04CD9D7B}" srcOrd="0" destOrd="0" presId="urn:microsoft.com/office/officeart/2005/8/layout/hierarchy1"/>
    <dgm:cxn modelId="{98D4D7BB-6BA1-482B-AB9F-1F2F90288F02}" type="presOf" srcId="{1521FE0C-6D9D-4726-A70F-749381E758C8}" destId="{0FD57FD9-79DC-4567-9AB6-190823C9B876}" srcOrd="0" destOrd="0" presId="urn:microsoft.com/office/officeart/2005/8/layout/hierarchy1"/>
    <dgm:cxn modelId="{47A0E2BB-A969-4AD4-85AE-BB0192850301}" type="presOf" srcId="{75466036-57F5-4570-A576-323C8DE82F39}" destId="{90133895-E589-4F4F-9FE9-6F6AE38AA0D0}" srcOrd="0" destOrd="0" presId="urn:microsoft.com/office/officeart/2005/8/layout/hierarchy1"/>
    <dgm:cxn modelId="{DB6E22BD-A83C-4B0D-82CD-C0B8B9A82E88}" srcId="{DD282C13-E420-4A78-BD56-21BE2B4126D8}" destId="{D215A57C-B3ED-4254-AA07-8F94DC7CA274}" srcOrd="0" destOrd="0" parTransId="{75466036-57F5-4570-A576-323C8DE82F39}" sibTransId="{00B66F6B-3D91-4B99-9F5C-0D2B533914CE}"/>
    <dgm:cxn modelId="{79E865C1-8A54-4F1B-A9C6-C945A71D4CCA}" type="presOf" srcId="{5E97693B-1110-4C57-8F6F-8DBEDBA934DF}" destId="{ED4E4086-E116-4613-B974-BBCF99B8DCAC}" srcOrd="0" destOrd="0" presId="urn:microsoft.com/office/officeart/2005/8/layout/hierarchy1"/>
    <dgm:cxn modelId="{969EFBC1-51D5-40D8-9F30-601E72F060E6}" type="presOf" srcId="{D4A3715B-6353-4178-9C02-7C575F99AC0A}" destId="{1FF3E5D0-6164-4A7A-AE83-82F5F16D9D85}" srcOrd="0" destOrd="0" presId="urn:microsoft.com/office/officeart/2005/8/layout/hierarchy1"/>
    <dgm:cxn modelId="{83EEE6C3-905E-4640-B40A-A243CF586B50}" type="presOf" srcId="{8CB583D0-8A6B-4E47-9B24-9E9A4CA44F8F}" destId="{30580E93-9782-462F-9CF3-D0F75D0D1306}" srcOrd="0" destOrd="0" presId="urn:microsoft.com/office/officeart/2005/8/layout/hierarchy1"/>
    <dgm:cxn modelId="{7EFBF7C8-9205-4FE8-B205-531F91FDFE30}" type="presOf" srcId="{365B43C7-3074-4E5F-AE1C-A0483D3C2A0C}" destId="{47D30B97-A0CA-4EF7-8658-4069BAEB320B}" srcOrd="0" destOrd="0" presId="urn:microsoft.com/office/officeart/2005/8/layout/hierarchy1"/>
    <dgm:cxn modelId="{65692FCB-E2B0-4BDB-A9F7-B830B7D2F07F}" type="presOf" srcId="{B1D4052E-014B-45E6-8354-E2FC66CACFD0}" destId="{CCBDBE9A-749A-403E-B622-51A9F175FA20}" srcOrd="0" destOrd="0" presId="urn:microsoft.com/office/officeart/2005/8/layout/hierarchy1"/>
    <dgm:cxn modelId="{92281FD4-2AB6-4C00-B9C9-5D53E2AC6439}" type="presOf" srcId="{C16CD798-615E-4852-9B34-9EC5C8E2C054}" destId="{47F5E6B2-567C-4A2E-84C3-1DA5D6948B85}" srcOrd="0" destOrd="0" presId="urn:microsoft.com/office/officeart/2005/8/layout/hierarchy1"/>
    <dgm:cxn modelId="{2C4C19D6-05DE-4FD1-8C80-71DD4171AADD}" type="presOf" srcId="{E3DC1AB9-086D-414F-AE9F-826DEF7B7746}" destId="{9EBD3B3B-9AB7-4B77-9928-2873BDDA1F4A}" srcOrd="0" destOrd="0" presId="urn:microsoft.com/office/officeart/2005/8/layout/hierarchy1"/>
    <dgm:cxn modelId="{0A6763DE-6D74-48AA-8D12-D29D714F67CF}" type="presOf" srcId="{4819948E-67B8-4078-ABDA-AA5D00669FDC}" destId="{2087C61D-8ADD-4510-B140-5027093F1F4D}" srcOrd="0" destOrd="0" presId="urn:microsoft.com/office/officeart/2005/8/layout/hierarchy1"/>
    <dgm:cxn modelId="{D7931EE3-EF31-4298-9FF9-705484BB0978}" type="presOf" srcId="{C24795D7-8740-49CE-8A5B-9B8369565117}" destId="{7F6706F8-79AF-47EA-A8A1-DFC4D16C6FA6}" srcOrd="0" destOrd="0" presId="urn:microsoft.com/office/officeart/2005/8/layout/hierarchy1"/>
    <dgm:cxn modelId="{0B38F0E3-329C-4056-BF80-F7B7AAE42286}" srcId="{CD0E3A4F-32E6-4D3F-B026-58E125FA6A44}" destId="{851F4E30-D197-4F49-9E30-36884CAC4322}" srcOrd="0" destOrd="0" parTransId="{B5879EB1-09AE-4556-B111-1F701C17A8A7}" sibTransId="{C7F7DDEE-0271-42A5-B3A5-573B8DDC0FB4}"/>
    <dgm:cxn modelId="{B4F688E5-5D72-44F1-9217-3E50CFA77E3F}" type="presOf" srcId="{6123E331-13A0-445F-BF3F-20560EBB666F}" destId="{74E7E5CB-B0EF-4478-8943-6F1C788B89F0}" srcOrd="0" destOrd="0" presId="urn:microsoft.com/office/officeart/2005/8/layout/hierarchy1"/>
    <dgm:cxn modelId="{77174CF6-4673-4239-8A78-271FAE52819B}" srcId="{C24795D7-8740-49CE-8A5B-9B8369565117}" destId="{6123E331-13A0-445F-BF3F-20560EBB666F}" srcOrd="0" destOrd="0" parTransId="{F465F0BF-69B0-4EDB-9D5E-10D49990904A}" sibTransId="{76CCA36D-D9A4-46B0-9E40-6267704BA14A}"/>
    <dgm:cxn modelId="{6A1C3743-40E7-48FC-B0F8-2052501903E9}" type="presParOf" srcId="{7F6706F8-79AF-47EA-A8A1-DFC4D16C6FA6}" destId="{F8E90D24-C3B7-40C4-A71F-CF5CD6A47FCB}" srcOrd="0" destOrd="0" presId="urn:microsoft.com/office/officeart/2005/8/layout/hierarchy1"/>
    <dgm:cxn modelId="{0DE9DA44-A425-4D7F-8166-CC341E8F5080}" type="presParOf" srcId="{F8E90D24-C3B7-40C4-A71F-CF5CD6A47FCB}" destId="{0663E324-06BD-4F85-A5EB-7715526683F4}" srcOrd="0" destOrd="0" presId="urn:microsoft.com/office/officeart/2005/8/layout/hierarchy1"/>
    <dgm:cxn modelId="{46EFB6BA-A18C-464C-8AA3-960D16D99B01}" type="presParOf" srcId="{0663E324-06BD-4F85-A5EB-7715526683F4}" destId="{1F16F60D-E40B-4DCA-8A4C-16E2EA5F038E}" srcOrd="0" destOrd="0" presId="urn:microsoft.com/office/officeart/2005/8/layout/hierarchy1"/>
    <dgm:cxn modelId="{6D633F06-B742-4A25-AFE8-BBAB84AE1DE3}" type="presParOf" srcId="{0663E324-06BD-4F85-A5EB-7715526683F4}" destId="{74E7E5CB-B0EF-4478-8943-6F1C788B89F0}" srcOrd="1" destOrd="0" presId="urn:microsoft.com/office/officeart/2005/8/layout/hierarchy1"/>
    <dgm:cxn modelId="{14F390BE-983E-4490-ADD5-613AB2A2255E}" type="presParOf" srcId="{F8E90D24-C3B7-40C4-A71F-CF5CD6A47FCB}" destId="{8A02E5CF-9BC0-4654-8F86-680041C0A38E}" srcOrd="1" destOrd="0" presId="urn:microsoft.com/office/officeart/2005/8/layout/hierarchy1"/>
    <dgm:cxn modelId="{EE7BADFF-4CFB-4486-B2ED-7C52CAD27F6B}" type="presParOf" srcId="{8A02E5CF-9BC0-4654-8F86-680041C0A38E}" destId="{6FA89FCA-992B-4D2D-BF37-5432750B6099}" srcOrd="0" destOrd="0" presId="urn:microsoft.com/office/officeart/2005/8/layout/hierarchy1"/>
    <dgm:cxn modelId="{2F87E2DA-B584-44DD-BCA1-C8E2CA6DB9C6}" type="presParOf" srcId="{8A02E5CF-9BC0-4654-8F86-680041C0A38E}" destId="{959C9C59-D68E-499B-8E5B-FFF946BE62A8}" srcOrd="1" destOrd="0" presId="urn:microsoft.com/office/officeart/2005/8/layout/hierarchy1"/>
    <dgm:cxn modelId="{B685B419-381F-4174-B982-0B548A6C229B}" type="presParOf" srcId="{959C9C59-D68E-499B-8E5B-FFF946BE62A8}" destId="{A33D77FD-8643-4576-B132-A752B1E9E969}" srcOrd="0" destOrd="0" presId="urn:microsoft.com/office/officeart/2005/8/layout/hierarchy1"/>
    <dgm:cxn modelId="{E5C617CA-71FA-4297-ADA8-8B62C03F24F3}" type="presParOf" srcId="{A33D77FD-8643-4576-B132-A752B1E9E969}" destId="{91400850-FEC6-40DC-89DE-8C6E43AC1061}" srcOrd="0" destOrd="0" presId="urn:microsoft.com/office/officeart/2005/8/layout/hierarchy1"/>
    <dgm:cxn modelId="{B24ABE2E-DDA2-4F18-81A8-CF4552703162}" type="presParOf" srcId="{A33D77FD-8643-4576-B132-A752B1E9E969}" destId="{954F01F5-BAF5-4445-99FD-07DE1FF49A30}" srcOrd="1" destOrd="0" presId="urn:microsoft.com/office/officeart/2005/8/layout/hierarchy1"/>
    <dgm:cxn modelId="{BD0F62C4-7ADA-459C-8E95-7D4F9662BE0E}" type="presParOf" srcId="{959C9C59-D68E-499B-8E5B-FFF946BE62A8}" destId="{BF134B35-6918-46B1-A79D-49D1C5256CB6}" srcOrd="1" destOrd="0" presId="urn:microsoft.com/office/officeart/2005/8/layout/hierarchy1"/>
    <dgm:cxn modelId="{89105626-87A2-4E70-963E-F83F35009D19}" type="presParOf" srcId="{BF134B35-6918-46B1-A79D-49D1C5256CB6}" destId="{03971D4C-9253-4A0A-A135-D0AB5B0248C8}" srcOrd="0" destOrd="0" presId="urn:microsoft.com/office/officeart/2005/8/layout/hierarchy1"/>
    <dgm:cxn modelId="{A590F6A5-4E2C-413D-9FB6-5C75A8192FDE}" type="presParOf" srcId="{BF134B35-6918-46B1-A79D-49D1C5256CB6}" destId="{741FE23F-BA3C-4A6E-B738-D0BE561AC9B8}" srcOrd="1" destOrd="0" presId="urn:microsoft.com/office/officeart/2005/8/layout/hierarchy1"/>
    <dgm:cxn modelId="{4EBA711C-A655-41A8-9006-4CE7756DD914}" type="presParOf" srcId="{741FE23F-BA3C-4A6E-B738-D0BE561AC9B8}" destId="{1C4A4D75-C3AB-4CDD-AB6D-EACB0C5E3CC9}" srcOrd="0" destOrd="0" presId="urn:microsoft.com/office/officeart/2005/8/layout/hierarchy1"/>
    <dgm:cxn modelId="{ABF35516-223D-4CF3-BCE6-428C7B99C1FE}" type="presParOf" srcId="{1C4A4D75-C3AB-4CDD-AB6D-EACB0C5E3CC9}" destId="{77FF87F8-0925-4017-A50F-2E0F513D1E46}" srcOrd="0" destOrd="0" presId="urn:microsoft.com/office/officeart/2005/8/layout/hierarchy1"/>
    <dgm:cxn modelId="{11B78935-6072-4977-B8B3-10A167C7CE55}" type="presParOf" srcId="{1C4A4D75-C3AB-4CDD-AB6D-EACB0C5E3CC9}" destId="{8A99166D-7B08-4BC7-A86A-092969CA8EEE}" srcOrd="1" destOrd="0" presId="urn:microsoft.com/office/officeart/2005/8/layout/hierarchy1"/>
    <dgm:cxn modelId="{3BE5ABED-5E8E-41A7-8E52-60B762D92E87}" type="presParOf" srcId="{741FE23F-BA3C-4A6E-B738-D0BE561AC9B8}" destId="{44DEFC24-9519-4C4B-9D05-D6D0DCB5BE79}" srcOrd="1" destOrd="0" presId="urn:microsoft.com/office/officeart/2005/8/layout/hierarchy1"/>
    <dgm:cxn modelId="{A528DCCD-D06A-43E5-8CE4-61A3EEAC8ED3}" type="presParOf" srcId="{44DEFC24-9519-4C4B-9D05-D6D0DCB5BE79}" destId="{90133895-E589-4F4F-9FE9-6F6AE38AA0D0}" srcOrd="0" destOrd="0" presId="urn:microsoft.com/office/officeart/2005/8/layout/hierarchy1"/>
    <dgm:cxn modelId="{102C4667-5FAB-48F2-9404-BB321EEE2A13}" type="presParOf" srcId="{44DEFC24-9519-4C4B-9D05-D6D0DCB5BE79}" destId="{F512F7CD-C658-4A99-92C1-1F4E0CE5A0E6}" srcOrd="1" destOrd="0" presId="urn:microsoft.com/office/officeart/2005/8/layout/hierarchy1"/>
    <dgm:cxn modelId="{3C798B5D-41C7-4DC4-ABB3-5F24ADF8CBD8}" type="presParOf" srcId="{F512F7CD-C658-4A99-92C1-1F4E0CE5A0E6}" destId="{10ECD3A6-CD66-43DC-A0B4-B3AC96890C0F}" srcOrd="0" destOrd="0" presId="urn:microsoft.com/office/officeart/2005/8/layout/hierarchy1"/>
    <dgm:cxn modelId="{6F478000-7A44-48DA-9D31-39D87CF7AF59}" type="presParOf" srcId="{10ECD3A6-CD66-43DC-A0B4-B3AC96890C0F}" destId="{49CFCE01-3C90-48B3-BEED-A518A48688A7}" srcOrd="0" destOrd="0" presId="urn:microsoft.com/office/officeart/2005/8/layout/hierarchy1"/>
    <dgm:cxn modelId="{E4990B2D-3F51-40AE-B037-162547BCC636}" type="presParOf" srcId="{10ECD3A6-CD66-43DC-A0B4-B3AC96890C0F}" destId="{36529356-3F87-4A95-9B7C-FCED04CD9D7B}" srcOrd="1" destOrd="0" presId="urn:microsoft.com/office/officeart/2005/8/layout/hierarchy1"/>
    <dgm:cxn modelId="{9567E4B5-719E-4B44-B017-0121B696FC95}" type="presParOf" srcId="{F512F7CD-C658-4A99-92C1-1F4E0CE5A0E6}" destId="{56302A69-4615-4D07-8492-89BAB1FAE15A}" srcOrd="1" destOrd="0" presId="urn:microsoft.com/office/officeart/2005/8/layout/hierarchy1"/>
    <dgm:cxn modelId="{DE5AE119-F96C-4E80-8F30-6A89A6F09C98}" type="presParOf" srcId="{BF134B35-6918-46B1-A79D-49D1C5256CB6}" destId="{66F8BB49-D50F-4368-A233-99AE4FAEE1B0}" srcOrd="2" destOrd="0" presId="urn:microsoft.com/office/officeart/2005/8/layout/hierarchy1"/>
    <dgm:cxn modelId="{661E0D77-5C84-45A4-8EA3-DA03737B77B1}" type="presParOf" srcId="{BF134B35-6918-46B1-A79D-49D1C5256CB6}" destId="{D9482215-0563-4F22-8F10-B70D76AE8B28}" srcOrd="3" destOrd="0" presId="urn:microsoft.com/office/officeart/2005/8/layout/hierarchy1"/>
    <dgm:cxn modelId="{BE43133A-993B-4056-875C-B9A81722600E}" type="presParOf" srcId="{D9482215-0563-4F22-8F10-B70D76AE8B28}" destId="{666D8151-984B-44E9-A530-118B94B09E39}" srcOrd="0" destOrd="0" presId="urn:microsoft.com/office/officeart/2005/8/layout/hierarchy1"/>
    <dgm:cxn modelId="{9427EE31-D4BC-4C31-A9A7-3BC974623877}" type="presParOf" srcId="{666D8151-984B-44E9-A530-118B94B09E39}" destId="{AC2FC044-47C1-44A2-893A-5FD732105BFA}" srcOrd="0" destOrd="0" presId="urn:microsoft.com/office/officeart/2005/8/layout/hierarchy1"/>
    <dgm:cxn modelId="{622C314B-60BC-4E28-8631-6EBE13573B90}" type="presParOf" srcId="{666D8151-984B-44E9-A530-118B94B09E39}" destId="{00B5552A-3958-4C86-A7D6-C418F4CBA0D0}" srcOrd="1" destOrd="0" presId="urn:microsoft.com/office/officeart/2005/8/layout/hierarchy1"/>
    <dgm:cxn modelId="{6A4CBB2F-557E-4FEA-9650-545A01F8A12E}" type="presParOf" srcId="{D9482215-0563-4F22-8F10-B70D76AE8B28}" destId="{CF964AF3-F325-4F0B-A456-9308DC9B2934}" srcOrd="1" destOrd="0" presId="urn:microsoft.com/office/officeart/2005/8/layout/hierarchy1"/>
    <dgm:cxn modelId="{8E19BA16-8B72-4FB4-85AD-3A633CAB6DB3}" type="presParOf" srcId="{CF964AF3-F325-4F0B-A456-9308DC9B2934}" destId="{182F0C0B-CE6C-4386-A818-A423C718E6D0}" srcOrd="0" destOrd="0" presId="urn:microsoft.com/office/officeart/2005/8/layout/hierarchy1"/>
    <dgm:cxn modelId="{B02D48B8-C3BC-4DAE-9007-4D7F07FA2A19}" type="presParOf" srcId="{CF964AF3-F325-4F0B-A456-9308DC9B2934}" destId="{D7C7A7F5-627F-467C-8685-8790FB0ECF4B}" srcOrd="1" destOrd="0" presId="urn:microsoft.com/office/officeart/2005/8/layout/hierarchy1"/>
    <dgm:cxn modelId="{2DC349C2-E5BA-418A-937F-2B7527C8E221}" type="presParOf" srcId="{D7C7A7F5-627F-467C-8685-8790FB0ECF4B}" destId="{EE2C0307-09D0-4947-8C49-99A1D40F4089}" srcOrd="0" destOrd="0" presId="urn:microsoft.com/office/officeart/2005/8/layout/hierarchy1"/>
    <dgm:cxn modelId="{99C0F49D-D4C0-446C-A4CE-B17A1DEA97C1}" type="presParOf" srcId="{EE2C0307-09D0-4947-8C49-99A1D40F4089}" destId="{700DDF36-C0CB-414D-88AD-A4D9750F60A0}" srcOrd="0" destOrd="0" presId="urn:microsoft.com/office/officeart/2005/8/layout/hierarchy1"/>
    <dgm:cxn modelId="{FD8C65BA-FB86-4BF0-A8FC-96EA050A4DDB}" type="presParOf" srcId="{EE2C0307-09D0-4947-8C49-99A1D40F4089}" destId="{9EBD3B3B-9AB7-4B77-9928-2873BDDA1F4A}" srcOrd="1" destOrd="0" presId="urn:microsoft.com/office/officeart/2005/8/layout/hierarchy1"/>
    <dgm:cxn modelId="{38BBB2D0-2DA4-4503-B486-F66CDAB694FA}" type="presParOf" srcId="{D7C7A7F5-627F-467C-8685-8790FB0ECF4B}" destId="{860B85C9-8CBA-4309-9744-79B7D67ECCAA}" srcOrd="1" destOrd="0" presId="urn:microsoft.com/office/officeart/2005/8/layout/hierarchy1"/>
    <dgm:cxn modelId="{343FD719-988F-4533-8098-99DFBAD3C8F0}" type="presParOf" srcId="{860B85C9-8CBA-4309-9744-79B7D67ECCAA}" destId="{A9D22E94-B53A-4E34-A0DD-CBA29CFE5F76}" srcOrd="0" destOrd="0" presId="urn:microsoft.com/office/officeart/2005/8/layout/hierarchy1"/>
    <dgm:cxn modelId="{7EFEE4D1-3B37-4C2E-91C3-E8E3E13F768E}" type="presParOf" srcId="{860B85C9-8CBA-4309-9744-79B7D67ECCAA}" destId="{5C5A453C-A4FD-4885-B2B3-091166C58E97}" srcOrd="1" destOrd="0" presId="urn:microsoft.com/office/officeart/2005/8/layout/hierarchy1"/>
    <dgm:cxn modelId="{55EFED8B-02BD-44CA-97C0-2971E3B72DBA}" type="presParOf" srcId="{5C5A453C-A4FD-4885-B2B3-091166C58E97}" destId="{F881B449-2007-427D-A319-4B57724A837A}" srcOrd="0" destOrd="0" presId="urn:microsoft.com/office/officeart/2005/8/layout/hierarchy1"/>
    <dgm:cxn modelId="{5D056074-F4D6-4849-AE65-A5E2619F9898}" type="presParOf" srcId="{F881B449-2007-427D-A319-4B57724A837A}" destId="{4E4903D9-ADE2-4CD9-A9D9-9566F6ED33E2}" srcOrd="0" destOrd="0" presId="urn:microsoft.com/office/officeart/2005/8/layout/hierarchy1"/>
    <dgm:cxn modelId="{52848314-ACA9-4A56-A2F3-FEB062217514}" type="presParOf" srcId="{F881B449-2007-427D-A319-4B57724A837A}" destId="{12A017E3-C52A-47FF-9BAD-9E523F55FC7F}" srcOrd="1" destOrd="0" presId="urn:microsoft.com/office/officeart/2005/8/layout/hierarchy1"/>
    <dgm:cxn modelId="{A8F94685-6606-4F5A-9A2C-ABC7B3808BF3}" type="presParOf" srcId="{5C5A453C-A4FD-4885-B2B3-091166C58E97}" destId="{05BC40C0-FD69-470F-8F39-A6F1702B0C9F}" srcOrd="1" destOrd="0" presId="urn:microsoft.com/office/officeart/2005/8/layout/hierarchy1"/>
    <dgm:cxn modelId="{8D06509C-44B3-45D5-AB84-C0D2A47101EC}" type="presParOf" srcId="{05BC40C0-FD69-470F-8F39-A6F1702B0C9F}" destId="{5A298058-F41A-4DEB-AD3F-4BFFA62A1941}" srcOrd="0" destOrd="0" presId="urn:microsoft.com/office/officeart/2005/8/layout/hierarchy1"/>
    <dgm:cxn modelId="{17CACA25-7C18-4514-9518-67B428066FC3}" type="presParOf" srcId="{05BC40C0-FD69-470F-8F39-A6F1702B0C9F}" destId="{871572DA-157B-4A06-8CC4-D8C230DB2F7D}" srcOrd="1" destOrd="0" presId="urn:microsoft.com/office/officeart/2005/8/layout/hierarchy1"/>
    <dgm:cxn modelId="{E7EC6A80-63DB-4149-A727-D3ECF97C0C40}" type="presParOf" srcId="{871572DA-157B-4A06-8CC4-D8C230DB2F7D}" destId="{F650004D-E3F8-4ADD-B1EB-2C75DAB3EE52}" srcOrd="0" destOrd="0" presId="urn:microsoft.com/office/officeart/2005/8/layout/hierarchy1"/>
    <dgm:cxn modelId="{63A1CB5B-6798-4715-8F68-1AE2E1715C4E}" type="presParOf" srcId="{F650004D-E3F8-4ADD-B1EB-2C75DAB3EE52}" destId="{B12A2299-FA05-407E-B49C-2D557475AD8E}" srcOrd="0" destOrd="0" presId="urn:microsoft.com/office/officeart/2005/8/layout/hierarchy1"/>
    <dgm:cxn modelId="{4009D2F6-A888-4B2B-B2E0-73EA09A882FC}" type="presParOf" srcId="{F650004D-E3F8-4ADD-B1EB-2C75DAB3EE52}" destId="{1011C089-E7AE-416E-8FB4-79EEAFA90C75}" srcOrd="1" destOrd="0" presId="urn:microsoft.com/office/officeart/2005/8/layout/hierarchy1"/>
    <dgm:cxn modelId="{598C3E35-A051-4D24-9D60-9F9B3321DEF7}" type="presParOf" srcId="{871572DA-157B-4A06-8CC4-D8C230DB2F7D}" destId="{EA1D0211-E61F-4D33-86B8-2A51E0635FA0}" srcOrd="1" destOrd="0" presId="urn:microsoft.com/office/officeart/2005/8/layout/hierarchy1"/>
    <dgm:cxn modelId="{B34010B8-AE88-4ABE-AA83-535828C778A4}" type="presParOf" srcId="{EA1D0211-E61F-4D33-86B8-2A51E0635FA0}" destId="{D8058E28-6F0D-4AD4-88CC-E01B0FC75DCD}" srcOrd="0" destOrd="0" presId="urn:microsoft.com/office/officeart/2005/8/layout/hierarchy1"/>
    <dgm:cxn modelId="{3D14A3AD-1CEF-488D-B4F7-DB8889C1C6D7}" type="presParOf" srcId="{EA1D0211-E61F-4D33-86B8-2A51E0635FA0}" destId="{52072922-D608-4E7B-A6E8-F878724F77F6}" srcOrd="1" destOrd="0" presId="urn:microsoft.com/office/officeart/2005/8/layout/hierarchy1"/>
    <dgm:cxn modelId="{42223F19-9369-4F30-9BF5-7C77B335ED4C}" type="presParOf" srcId="{52072922-D608-4E7B-A6E8-F878724F77F6}" destId="{487BC1B5-CA89-4964-811D-52B5A9212517}" srcOrd="0" destOrd="0" presId="urn:microsoft.com/office/officeart/2005/8/layout/hierarchy1"/>
    <dgm:cxn modelId="{42A84E51-AE17-4CD2-80D1-C1C7DBE566B0}" type="presParOf" srcId="{487BC1B5-CA89-4964-811D-52B5A9212517}" destId="{FA42948D-92C0-4B1F-9075-8E7DEEDF871A}" srcOrd="0" destOrd="0" presId="urn:microsoft.com/office/officeart/2005/8/layout/hierarchy1"/>
    <dgm:cxn modelId="{0E1DD2A8-3787-45C6-98C0-29ED5BF10E4B}" type="presParOf" srcId="{487BC1B5-CA89-4964-811D-52B5A9212517}" destId="{D3610CF1-CA56-4807-8499-83BDBE15B270}" srcOrd="1" destOrd="0" presId="urn:microsoft.com/office/officeart/2005/8/layout/hierarchy1"/>
    <dgm:cxn modelId="{286EEF2E-411F-45AC-9516-1CD8CAFE01FF}" type="presParOf" srcId="{52072922-D608-4E7B-A6E8-F878724F77F6}" destId="{C5822FB8-178B-4534-B120-021D11F17FAE}" srcOrd="1" destOrd="0" presId="urn:microsoft.com/office/officeart/2005/8/layout/hierarchy1"/>
    <dgm:cxn modelId="{6EEF8AF5-FFC0-4E45-854F-E3D915F68A4A}" type="presParOf" srcId="{C5822FB8-178B-4534-B120-021D11F17FAE}" destId="{02AA6071-C58F-4935-B68A-9CA2F49EB1B1}" srcOrd="0" destOrd="0" presId="urn:microsoft.com/office/officeart/2005/8/layout/hierarchy1"/>
    <dgm:cxn modelId="{74AF50FB-50C8-47B8-9AD7-04D7384ECD02}" type="presParOf" srcId="{C5822FB8-178B-4534-B120-021D11F17FAE}" destId="{480DB794-CDF4-4FC5-AED7-4CF89D94B16E}" srcOrd="1" destOrd="0" presId="urn:microsoft.com/office/officeart/2005/8/layout/hierarchy1"/>
    <dgm:cxn modelId="{3288A2E1-4CB5-4FA3-8D83-227DE9F5F620}" type="presParOf" srcId="{480DB794-CDF4-4FC5-AED7-4CF89D94B16E}" destId="{AB6B2FA2-9DB9-4DDC-9B67-4AD7963E38B9}" srcOrd="0" destOrd="0" presId="urn:microsoft.com/office/officeart/2005/8/layout/hierarchy1"/>
    <dgm:cxn modelId="{27B92EB2-5900-432F-BA20-1FA0C1352F35}" type="presParOf" srcId="{AB6B2FA2-9DB9-4DDC-9B67-4AD7963E38B9}" destId="{C1EF351D-9C38-4E58-8905-A8D6A84DA73E}" srcOrd="0" destOrd="0" presId="urn:microsoft.com/office/officeart/2005/8/layout/hierarchy1"/>
    <dgm:cxn modelId="{94A93838-7D13-4DAB-B3FC-6108BF9BF90B}" type="presParOf" srcId="{AB6B2FA2-9DB9-4DDC-9B67-4AD7963E38B9}" destId="{B2DF65FA-A6DE-44DB-95C8-E1BC03840CAD}" srcOrd="1" destOrd="0" presId="urn:microsoft.com/office/officeart/2005/8/layout/hierarchy1"/>
    <dgm:cxn modelId="{3E1017C2-E0FE-4A3A-B171-EE2C67A7309C}" type="presParOf" srcId="{480DB794-CDF4-4FC5-AED7-4CF89D94B16E}" destId="{10E96A9C-FE2E-4DD1-B684-8CCEC6091003}" srcOrd="1" destOrd="0" presId="urn:microsoft.com/office/officeart/2005/8/layout/hierarchy1"/>
    <dgm:cxn modelId="{67E7F76D-E11F-417B-9114-60D9C78456A2}" type="presParOf" srcId="{C5822FB8-178B-4534-B120-021D11F17FAE}" destId="{B19D67B7-FFD5-4B81-B0D4-D30C2C75F111}" srcOrd="2" destOrd="0" presId="urn:microsoft.com/office/officeart/2005/8/layout/hierarchy1"/>
    <dgm:cxn modelId="{CFE7F57C-8E81-48E2-A049-EE45E80C27A0}" type="presParOf" srcId="{C5822FB8-178B-4534-B120-021D11F17FAE}" destId="{B69557DD-9336-4839-B275-F45F536D5086}" srcOrd="3" destOrd="0" presId="urn:microsoft.com/office/officeart/2005/8/layout/hierarchy1"/>
    <dgm:cxn modelId="{4774CC63-85E4-4689-BB26-DB6DF92A40CA}" type="presParOf" srcId="{B69557DD-9336-4839-B275-F45F536D5086}" destId="{5A53F9F3-B10C-46E6-9365-6843FD164C4C}" srcOrd="0" destOrd="0" presId="urn:microsoft.com/office/officeart/2005/8/layout/hierarchy1"/>
    <dgm:cxn modelId="{6A67F0AC-83D4-4CB2-964D-F2E791EC3DCE}" type="presParOf" srcId="{5A53F9F3-B10C-46E6-9365-6843FD164C4C}" destId="{18B98E7E-C6DF-4DC1-B5BD-BFBFF0AEA7D5}" srcOrd="0" destOrd="0" presId="urn:microsoft.com/office/officeart/2005/8/layout/hierarchy1"/>
    <dgm:cxn modelId="{DCAEA50B-2C2C-4745-98A1-12364B03DB52}" type="presParOf" srcId="{5A53F9F3-B10C-46E6-9365-6843FD164C4C}" destId="{0FD57FD9-79DC-4567-9AB6-190823C9B876}" srcOrd="1" destOrd="0" presId="urn:microsoft.com/office/officeart/2005/8/layout/hierarchy1"/>
    <dgm:cxn modelId="{0B7C0E45-CFB2-4004-99AE-241D443F9AC0}" type="presParOf" srcId="{B69557DD-9336-4839-B275-F45F536D5086}" destId="{7E1528C4-446F-4488-8D7E-608B41DF2BBB}" srcOrd="1" destOrd="0" presId="urn:microsoft.com/office/officeart/2005/8/layout/hierarchy1"/>
    <dgm:cxn modelId="{3108D5F5-34E2-4EEB-984F-BAC9B78D224D}" type="presParOf" srcId="{C5822FB8-178B-4534-B120-021D11F17FAE}" destId="{0B58DD2D-3F43-40FC-822E-3AB324B65D91}" srcOrd="4" destOrd="0" presId="urn:microsoft.com/office/officeart/2005/8/layout/hierarchy1"/>
    <dgm:cxn modelId="{82F3802E-8D95-45DA-9469-CFD0F93448CB}" type="presParOf" srcId="{C5822FB8-178B-4534-B120-021D11F17FAE}" destId="{289C42B0-75D7-48C1-8CEB-3222B1A8ADF5}" srcOrd="5" destOrd="0" presId="urn:microsoft.com/office/officeart/2005/8/layout/hierarchy1"/>
    <dgm:cxn modelId="{54320586-B1A4-46D8-8A39-5CE4BEE0F34D}" type="presParOf" srcId="{289C42B0-75D7-48C1-8CEB-3222B1A8ADF5}" destId="{C4909AB0-F4FA-4EA4-83A7-DC0F712D62E5}" srcOrd="0" destOrd="0" presId="urn:microsoft.com/office/officeart/2005/8/layout/hierarchy1"/>
    <dgm:cxn modelId="{D1242D40-9A89-4348-8421-3551E155559F}" type="presParOf" srcId="{C4909AB0-F4FA-4EA4-83A7-DC0F712D62E5}" destId="{97873E2F-4EF1-471F-B887-EEFA86DDBB24}" srcOrd="0" destOrd="0" presId="urn:microsoft.com/office/officeart/2005/8/layout/hierarchy1"/>
    <dgm:cxn modelId="{5993E954-412E-415E-95E7-1FF5C822F8B7}" type="presParOf" srcId="{C4909AB0-F4FA-4EA4-83A7-DC0F712D62E5}" destId="{47F5E6B2-567C-4A2E-84C3-1DA5D6948B85}" srcOrd="1" destOrd="0" presId="urn:microsoft.com/office/officeart/2005/8/layout/hierarchy1"/>
    <dgm:cxn modelId="{D9A62BD1-79C6-4F85-9437-4122DCA00872}" type="presParOf" srcId="{289C42B0-75D7-48C1-8CEB-3222B1A8ADF5}" destId="{641C657E-8805-4D71-83CB-F8374872D7D2}" srcOrd="1" destOrd="0" presId="urn:microsoft.com/office/officeart/2005/8/layout/hierarchy1"/>
    <dgm:cxn modelId="{40DBE0B8-D9E1-48AC-974C-79120DB4440C}" type="presParOf" srcId="{C5822FB8-178B-4534-B120-021D11F17FAE}" destId="{ED4E4086-E116-4613-B974-BBCF99B8DCAC}" srcOrd="6" destOrd="0" presId="urn:microsoft.com/office/officeart/2005/8/layout/hierarchy1"/>
    <dgm:cxn modelId="{AC15A2B4-03B1-424D-8B71-57AED1D3DC97}" type="presParOf" srcId="{C5822FB8-178B-4534-B120-021D11F17FAE}" destId="{E00E35A9-E544-45AB-A9A4-A033CC552C5E}" srcOrd="7" destOrd="0" presId="urn:microsoft.com/office/officeart/2005/8/layout/hierarchy1"/>
    <dgm:cxn modelId="{6DC2EBA7-512E-4A62-B898-C89FD11FA8E9}" type="presParOf" srcId="{E00E35A9-E544-45AB-A9A4-A033CC552C5E}" destId="{4DFA2435-FC02-4BF9-AB9F-80876D65EE65}" srcOrd="0" destOrd="0" presId="urn:microsoft.com/office/officeart/2005/8/layout/hierarchy1"/>
    <dgm:cxn modelId="{24820599-42BA-4638-AE3A-71B471D6EA8E}" type="presParOf" srcId="{4DFA2435-FC02-4BF9-AB9F-80876D65EE65}" destId="{F6DA6FC9-D1C9-48E5-B886-7D9126351CB6}" srcOrd="0" destOrd="0" presId="urn:microsoft.com/office/officeart/2005/8/layout/hierarchy1"/>
    <dgm:cxn modelId="{60703BC4-0094-41AD-A89B-E9DA944698CE}" type="presParOf" srcId="{4DFA2435-FC02-4BF9-AB9F-80876D65EE65}" destId="{30580E93-9782-462F-9CF3-D0F75D0D1306}" srcOrd="1" destOrd="0" presId="urn:microsoft.com/office/officeart/2005/8/layout/hierarchy1"/>
    <dgm:cxn modelId="{2E6E9CBD-D8FE-454B-8E57-5ABB17C38E11}" type="presParOf" srcId="{E00E35A9-E544-45AB-A9A4-A033CC552C5E}" destId="{B840DE05-A2EC-4C32-99A8-1E7378ABA6E1}" srcOrd="1" destOrd="0" presId="urn:microsoft.com/office/officeart/2005/8/layout/hierarchy1"/>
    <dgm:cxn modelId="{060B5694-78E3-4F12-A62E-06FD7B10731E}" type="presParOf" srcId="{C5822FB8-178B-4534-B120-021D11F17FAE}" destId="{3FBFD6E9-966B-48D7-A74E-9D67505BAF11}" srcOrd="8" destOrd="0" presId="urn:microsoft.com/office/officeart/2005/8/layout/hierarchy1"/>
    <dgm:cxn modelId="{C27A7592-F163-4013-A684-F062D5EE30E7}" type="presParOf" srcId="{C5822FB8-178B-4534-B120-021D11F17FAE}" destId="{37C3C53C-BDD9-4E28-9A48-DBBDA020786A}" srcOrd="9" destOrd="0" presId="urn:microsoft.com/office/officeart/2005/8/layout/hierarchy1"/>
    <dgm:cxn modelId="{51A3384A-7CA1-492E-B2BD-A9697F530965}" type="presParOf" srcId="{37C3C53C-BDD9-4E28-9A48-DBBDA020786A}" destId="{D46AD139-1616-4CF7-99AE-1185B06D7291}" srcOrd="0" destOrd="0" presId="urn:microsoft.com/office/officeart/2005/8/layout/hierarchy1"/>
    <dgm:cxn modelId="{75319F9D-8578-427E-A437-CEECF47F0645}" type="presParOf" srcId="{D46AD139-1616-4CF7-99AE-1185B06D7291}" destId="{BB3A0B22-7B33-4D84-95A3-468BCFB6A04C}" srcOrd="0" destOrd="0" presId="urn:microsoft.com/office/officeart/2005/8/layout/hierarchy1"/>
    <dgm:cxn modelId="{CA3BD69D-E554-402A-A565-4CE8D79A3D84}" type="presParOf" srcId="{D46AD139-1616-4CF7-99AE-1185B06D7291}" destId="{1FF3E5D0-6164-4A7A-AE83-82F5F16D9D85}" srcOrd="1" destOrd="0" presId="urn:microsoft.com/office/officeart/2005/8/layout/hierarchy1"/>
    <dgm:cxn modelId="{D881A446-FA12-489A-9A44-18C84256234E}" type="presParOf" srcId="{37C3C53C-BDD9-4E28-9A48-DBBDA020786A}" destId="{758B6FC7-3107-45EE-8FBD-77DF261D669A}" srcOrd="1" destOrd="0" presId="urn:microsoft.com/office/officeart/2005/8/layout/hierarchy1"/>
    <dgm:cxn modelId="{6C338D31-F936-426D-92F0-C601C88ACBD5}" type="presParOf" srcId="{C5822FB8-178B-4534-B120-021D11F17FAE}" destId="{CCBDBE9A-749A-403E-B622-51A9F175FA20}" srcOrd="10" destOrd="0" presId="urn:microsoft.com/office/officeart/2005/8/layout/hierarchy1"/>
    <dgm:cxn modelId="{200F6C4C-45D7-48DD-89D5-1A9B4D2D9420}" type="presParOf" srcId="{C5822FB8-178B-4534-B120-021D11F17FAE}" destId="{EFB5E3C9-9201-40A3-9539-BD807C040E46}" srcOrd="11" destOrd="0" presId="urn:microsoft.com/office/officeart/2005/8/layout/hierarchy1"/>
    <dgm:cxn modelId="{FD92886D-3813-4C41-AE42-6B24EF74C5B4}" type="presParOf" srcId="{EFB5E3C9-9201-40A3-9539-BD807C040E46}" destId="{2481425F-4BC2-4DC1-886B-0B5D0F0D76E2}" srcOrd="0" destOrd="0" presId="urn:microsoft.com/office/officeart/2005/8/layout/hierarchy1"/>
    <dgm:cxn modelId="{5AD6640C-8308-4634-B7E6-3FF298926454}" type="presParOf" srcId="{2481425F-4BC2-4DC1-886B-0B5D0F0D76E2}" destId="{7CAA4E15-3563-485E-8529-D2CA07BA6B20}" srcOrd="0" destOrd="0" presId="urn:microsoft.com/office/officeart/2005/8/layout/hierarchy1"/>
    <dgm:cxn modelId="{5FD8CBCC-04C1-417D-98F7-46AC98E095CC}" type="presParOf" srcId="{2481425F-4BC2-4DC1-886B-0B5D0F0D76E2}" destId="{C04CE6FE-857B-443F-B98E-B14A3BE5ADEF}" srcOrd="1" destOrd="0" presId="urn:microsoft.com/office/officeart/2005/8/layout/hierarchy1"/>
    <dgm:cxn modelId="{BF09FEEB-96CB-406F-92D1-D024F9FA2C9B}" type="presParOf" srcId="{EFB5E3C9-9201-40A3-9539-BD807C040E46}" destId="{8DE9A6C9-D543-4D32-A259-FE3D091BBA54}" srcOrd="1" destOrd="0" presId="urn:microsoft.com/office/officeart/2005/8/layout/hierarchy1"/>
    <dgm:cxn modelId="{9A959653-FCAC-49F0-99D3-8B9C4818E13A}" type="presParOf" srcId="{860B85C9-8CBA-4309-9744-79B7D67ECCAA}" destId="{2087C61D-8ADD-4510-B140-5027093F1F4D}" srcOrd="2" destOrd="0" presId="urn:microsoft.com/office/officeart/2005/8/layout/hierarchy1"/>
    <dgm:cxn modelId="{8F200C8F-A57A-4D30-9F09-69524B3739E3}" type="presParOf" srcId="{860B85C9-8CBA-4309-9744-79B7D67ECCAA}" destId="{B43392E9-4C8B-4D1A-8C39-C12D61B9C16D}" srcOrd="3" destOrd="0" presId="urn:microsoft.com/office/officeart/2005/8/layout/hierarchy1"/>
    <dgm:cxn modelId="{0C4B204E-EDD5-419A-81D3-9A8527CD6246}" type="presParOf" srcId="{B43392E9-4C8B-4D1A-8C39-C12D61B9C16D}" destId="{06CD1F20-8E99-4AE1-9B9A-589ABEC356B0}" srcOrd="0" destOrd="0" presId="urn:microsoft.com/office/officeart/2005/8/layout/hierarchy1"/>
    <dgm:cxn modelId="{D39231E1-D7D6-47D0-812C-6B743E8B2324}" type="presParOf" srcId="{06CD1F20-8E99-4AE1-9B9A-589ABEC356B0}" destId="{3CE07CF2-34C8-407D-867B-4102C18A1A86}" srcOrd="0" destOrd="0" presId="urn:microsoft.com/office/officeart/2005/8/layout/hierarchy1"/>
    <dgm:cxn modelId="{5C669689-171E-4536-9816-91ED79DEB49F}" type="presParOf" srcId="{06CD1F20-8E99-4AE1-9B9A-589ABEC356B0}" destId="{D8FA1E50-69AB-45EF-94CC-E973CD1BE2C2}" srcOrd="1" destOrd="0" presId="urn:microsoft.com/office/officeart/2005/8/layout/hierarchy1"/>
    <dgm:cxn modelId="{C50ED466-087A-427A-97CE-362B5F6B27E3}" type="presParOf" srcId="{B43392E9-4C8B-4D1A-8C39-C12D61B9C16D}" destId="{4480BC6B-B3FE-4104-BB3D-1F4B9ADEEC81}" srcOrd="1" destOrd="0" presId="urn:microsoft.com/office/officeart/2005/8/layout/hierarchy1"/>
    <dgm:cxn modelId="{A8310603-1466-4F98-A756-5D2AA6F1EB82}" type="presParOf" srcId="{4480BC6B-B3FE-4104-BB3D-1F4B9ADEEC81}" destId="{47D30B97-A0CA-4EF7-8658-4069BAEB320B}" srcOrd="0" destOrd="0" presId="urn:microsoft.com/office/officeart/2005/8/layout/hierarchy1"/>
    <dgm:cxn modelId="{E18FD111-2483-4ADB-B3F3-AAC7E3B90EF2}" type="presParOf" srcId="{4480BC6B-B3FE-4104-BB3D-1F4B9ADEEC81}" destId="{6DAC05A9-152B-417C-9141-A52536664264}" srcOrd="1" destOrd="0" presId="urn:microsoft.com/office/officeart/2005/8/layout/hierarchy1"/>
    <dgm:cxn modelId="{30306E74-CE45-413C-A5D6-2760866AF319}" type="presParOf" srcId="{6DAC05A9-152B-417C-9141-A52536664264}" destId="{2C090764-2434-4121-B0C9-C187764537DA}" srcOrd="0" destOrd="0" presId="urn:microsoft.com/office/officeart/2005/8/layout/hierarchy1"/>
    <dgm:cxn modelId="{A29E5755-A5E2-4B7A-90FF-B37C83E67474}" type="presParOf" srcId="{2C090764-2434-4121-B0C9-C187764537DA}" destId="{CEB0F135-576A-4E42-A475-863DBC152D4C}" srcOrd="0" destOrd="0" presId="urn:microsoft.com/office/officeart/2005/8/layout/hierarchy1"/>
    <dgm:cxn modelId="{AAD668A4-DF39-4BA4-96E5-31BCEA139724}" type="presParOf" srcId="{2C090764-2434-4121-B0C9-C187764537DA}" destId="{3EEC0147-987E-44AD-B338-DC90A647B27D}" srcOrd="1" destOrd="0" presId="urn:microsoft.com/office/officeart/2005/8/layout/hierarchy1"/>
    <dgm:cxn modelId="{1265F060-15C7-4735-A320-30248ED681A5}" type="presParOf" srcId="{6DAC05A9-152B-417C-9141-A52536664264}" destId="{4D37BAE0-B8C8-4FA4-8278-D9C893C535B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17909-9E0F-4740-BE5C-11B26AA7D99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A5C064E9-28D0-41ED-901E-8A66182431D1}">
      <dgm:prSet phldrT="[Text]"/>
      <dgm:spPr/>
      <dgm:t>
        <a:bodyPr/>
        <a:lstStyle/>
        <a:p>
          <a:r>
            <a:rPr lang="fr-CH"/>
            <a:t>GA</a:t>
          </a:r>
          <a:endParaRPr lang="en-GB"/>
        </a:p>
      </dgm:t>
    </dgm:pt>
    <dgm:pt modelId="{E4167956-D6EE-4C32-9DDE-1173C1042FA1}" type="parTrans" cxnId="{658335C2-26A8-43E2-ABC6-A255F66A3899}">
      <dgm:prSet/>
      <dgm:spPr/>
      <dgm:t>
        <a:bodyPr/>
        <a:lstStyle/>
        <a:p>
          <a:endParaRPr lang="en-GB"/>
        </a:p>
      </dgm:t>
    </dgm:pt>
    <dgm:pt modelId="{B3697B1C-E258-4519-9650-0E0F5D37C5A5}" type="sibTrans" cxnId="{658335C2-26A8-43E2-ABC6-A255F66A3899}">
      <dgm:prSet/>
      <dgm:spPr/>
      <dgm:t>
        <a:bodyPr/>
        <a:lstStyle/>
        <a:p>
          <a:endParaRPr lang="en-GB"/>
        </a:p>
      </dgm:t>
    </dgm:pt>
    <dgm:pt modelId="{4A71C966-388D-4292-A17B-F4D62EB13CDF}">
      <dgm:prSet phldrT="[Text]"/>
      <dgm:spPr/>
      <dgm:t>
        <a:bodyPr/>
        <a:lstStyle/>
        <a:p>
          <a:r>
            <a:rPr lang="fr-CH"/>
            <a:t>SA</a:t>
          </a:r>
          <a:endParaRPr lang="en-GB"/>
        </a:p>
      </dgm:t>
    </dgm:pt>
    <dgm:pt modelId="{5F165D91-93C2-4393-A364-2C126EB804DC}" type="parTrans" cxnId="{380CF0A5-AB76-4AED-A3D3-482A17A10AC1}">
      <dgm:prSet/>
      <dgm:spPr/>
      <dgm:t>
        <a:bodyPr/>
        <a:lstStyle/>
        <a:p>
          <a:endParaRPr lang="en-GB"/>
        </a:p>
      </dgm:t>
    </dgm:pt>
    <dgm:pt modelId="{9D005102-CE5B-4269-9F88-295A8451C59C}" type="sibTrans" cxnId="{380CF0A5-AB76-4AED-A3D3-482A17A10AC1}">
      <dgm:prSet/>
      <dgm:spPr/>
      <dgm:t>
        <a:bodyPr/>
        <a:lstStyle/>
        <a:p>
          <a:endParaRPr lang="en-GB"/>
        </a:p>
      </dgm:t>
    </dgm:pt>
    <dgm:pt modelId="{1611CB48-6FBA-4F27-AEF2-FCAE42CC96AF}">
      <dgm:prSet phldrT="[Text]"/>
      <dgm:spPr/>
      <dgm:t>
        <a:bodyPr/>
        <a:lstStyle/>
        <a:p>
          <a:r>
            <a:rPr lang="fr-CH" dirty="0"/>
            <a:t>Plan d’action</a:t>
          </a:r>
          <a:endParaRPr lang="en-GB" dirty="0"/>
        </a:p>
      </dgm:t>
    </dgm:pt>
    <dgm:pt modelId="{5562E8E7-B01B-496C-A7DF-755B590F3167}" type="parTrans" cxnId="{9299DFE0-9B33-4DC3-8741-532E7D32D18C}">
      <dgm:prSet/>
      <dgm:spPr/>
      <dgm:t>
        <a:bodyPr/>
        <a:lstStyle/>
        <a:p>
          <a:endParaRPr lang="en-GB"/>
        </a:p>
      </dgm:t>
    </dgm:pt>
    <dgm:pt modelId="{3EEA54ED-B0C6-4D47-9C7F-925B43153E16}" type="sibTrans" cxnId="{9299DFE0-9B33-4DC3-8741-532E7D32D18C}">
      <dgm:prSet/>
      <dgm:spPr/>
      <dgm:t>
        <a:bodyPr/>
        <a:lstStyle/>
        <a:p>
          <a:endParaRPr lang="en-GB"/>
        </a:p>
      </dgm:t>
    </dgm:pt>
    <dgm:pt modelId="{B650A5F1-9A3E-42DF-AB2D-B6DC7EC712C2}" type="pres">
      <dgm:prSet presAssocID="{91917909-9E0F-4740-BE5C-11B26AA7D995}" presName="Name0" presStyleCnt="0">
        <dgm:presLayoutVars>
          <dgm:chMax val="4"/>
          <dgm:resizeHandles val="exact"/>
        </dgm:presLayoutVars>
      </dgm:prSet>
      <dgm:spPr/>
    </dgm:pt>
    <dgm:pt modelId="{3BB0163E-9A3D-4B0D-A7BB-B9924F4E4B04}" type="pres">
      <dgm:prSet presAssocID="{91917909-9E0F-4740-BE5C-11B26AA7D995}" presName="ellipse" presStyleLbl="trBgShp" presStyleIdx="0" presStyleCnt="1"/>
      <dgm:spPr/>
    </dgm:pt>
    <dgm:pt modelId="{AFE99604-47BC-42D2-A2C5-E963A4DDDAAA}" type="pres">
      <dgm:prSet presAssocID="{91917909-9E0F-4740-BE5C-11B26AA7D995}" presName="arrow1" presStyleLbl="fgShp" presStyleIdx="0" presStyleCnt="1"/>
      <dgm:spPr/>
    </dgm:pt>
    <dgm:pt modelId="{83663CF7-C276-44C5-BC40-6AB826DBFA6C}" type="pres">
      <dgm:prSet presAssocID="{91917909-9E0F-4740-BE5C-11B26AA7D995}" presName="rectangle" presStyleLbl="revTx" presStyleIdx="0" presStyleCnt="1">
        <dgm:presLayoutVars>
          <dgm:bulletEnabled val="1"/>
        </dgm:presLayoutVars>
      </dgm:prSet>
      <dgm:spPr/>
    </dgm:pt>
    <dgm:pt modelId="{5A914041-A444-497C-B0BC-6E3F55002958}" type="pres">
      <dgm:prSet presAssocID="{4A71C966-388D-4292-A17B-F4D62EB13CDF}" presName="item1" presStyleLbl="node1" presStyleIdx="0" presStyleCnt="2">
        <dgm:presLayoutVars>
          <dgm:bulletEnabled val="1"/>
        </dgm:presLayoutVars>
      </dgm:prSet>
      <dgm:spPr/>
    </dgm:pt>
    <dgm:pt modelId="{888DF51F-827B-41E8-943A-E6DCABB6A01A}" type="pres">
      <dgm:prSet presAssocID="{1611CB48-6FBA-4F27-AEF2-FCAE42CC96AF}" presName="item2" presStyleLbl="node1" presStyleIdx="1" presStyleCnt="2">
        <dgm:presLayoutVars>
          <dgm:bulletEnabled val="1"/>
        </dgm:presLayoutVars>
      </dgm:prSet>
      <dgm:spPr/>
    </dgm:pt>
    <dgm:pt modelId="{BF98D771-7A2F-4676-BC79-074981017DBF}" type="pres">
      <dgm:prSet presAssocID="{91917909-9E0F-4740-BE5C-11B26AA7D995}" presName="funnel" presStyleLbl="trAlignAcc1" presStyleIdx="0" presStyleCnt="1"/>
      <dgm:spPr/>
    </dgm:pt>
  </dgm:ptLst>
  <dgm:cxnLst>
    <dgm:cxn modelId="{D988206C-9146-4335-8317-D4596824DC62}" type="presOf" srcId="{91917909-9E0F-4740-BE5C-11B26AA7D995}" destId="{B650A5F1-9A3E-42DF-AB2D-B6DC7EC712C2}" srcOrd="0" destOrd="0" presId="urn:microsoft.com/office/officeart/2005/8/layout/funnel1"/>
    <dgm:cxn modelId="{380CF0A5-AB76-4AED-A3D3-482A17A10AC1}" srcId="{91917909-9E0F-4740-BE5C-11B26AA7D995}" destId="{4A71C966-388D-4292-A17B-F4D62EB13CDF}" srcOrd="1" destOrd="0" parTransId="{5F165D91-93C2-4393-A364-2C126EB804DC}" sibTransId="{9D005102-CE5B-4269-9F88-295A8451C59C}"/>
    <dgm:cxn modelId="{9EFDE1B2-8B67-4DA3-B4E6-020C2C9500DF}" type="presOf" srcId="{1611CB48-6FBA-4F27-AEF2-FCAE42CC96AF}" destId="{83663CF7-C276-44C5-BC40-6AB826DBFA6C}" srcOrd="0" destOrd="0" presId="urn:microsoft.com/office/officeart/2005/8/layout/funnel1"/>
    <dgm:cxn modelId="{658335C2-26A8-43E2-ABC6-A255F66A3899}" srcId="{91917909-9E0F-4740-BE5C-11B26AA7D995}" destId="{A5C064E9-28D0-41ED-901E-8A66182431D1}" srcOrd="0" destOrd="0" parTransId="{E4167956-D6EE-4C32-9DDE-1173C1042FA1}" sibTransId="{B3697B1C-E258-4519-9650-0E0F5D37C5A5}"/>
    <dgm:cxn modelId="{5DD802CF-A293-4C40-9025-9038084513BC}" type="presOf" srcId="{A5C064E9-28D0-41ED-901E-8A66182431D1}" destId="{888DF51F-827B-41E8-943A-E6DCABB6A01A}" srcOrd="0" destOrd="0" presId="urn:microsoft.com/office/officeart/2005/8/layout/funnel1"/>
    <dgm:cxn modelId="{9299DFE0-9B33-4DC3-8741-532E7D32D18C}" srcId="{91917909-9E0F-4740-BE5C-11B26AA7D995}" destId="{1611CB48-6FBA-4F27-AEF2-FCAE42CC96AF}" srcOrd="2" destOrd="0" parTransId="{5562E8E7-B01B-496C-A7DF-755B590F3167}" sibTransId="{3EEA54ED-B0C6-4D47-9C7F-925B43153E16}"/>
    <dgm:cxn modelId="{EDC32BF6-E1B7-4849-A9EF-A93DD5AA0ECA}" type="presOf" srcId="{4A71C966-388D-4292-A17B-F4D62EB13CDF}" destId="{5A914041-A444-497C-B0BC-6E3F55002958}" srcOrd="0" destOrd="0" presId="urn:microsoft.com/office/officeart/2005/8/layout/funnel1"/>
    <dgm:cxn modelId="{2778A543-057E-4214-82C2-D8D797AB5FEE}" type="presParOf" srcId="{B650A5F1-9A3E-42DF-AB2D-B6DC7EC712C2}" destId="{3BB0163E-9A3D-4B0D-A7BB-B9924F4E4B04}" srcOrd="0" destOrd="0" presId="urn:microsoft.com/office/officeart/2005/8/layout/funnel1"/>
    <dgm:cxn modelId="{7B2E873A-3F74-4C3F-A847-4EA4EA56CB53}" type="presParOf" srcId="{B650A5F1-9A3E-42DF-AB2D-B6DC7EC712C2}" destId="{AFE99604-47BC-42D2-A2C5-E963A4DDDAAA}" srcOrd="1" destOrd="0" presId="urn:microsoft.com/office/officeart/2005/8/layout/funnel1"/>
    <dgm:cxn modelId="{26B43606-FF35-47BD-AEFF-9F9A5C841187}" type="presParOf" srcId="{B650A5F1-9A3E-42DF-AB2D-B6DC7EC712C2}" destId="{83663CF7-C276-44C5-BC40-6AB826DBFA6C}" srcOrd="2" destOrd="0" presId="urn:microsoft.com/office/officeart/2005/8/layout/funnel1"/>
    <dgm:cxn modelId="{1DB866BA-1CAE-43AA-83CB-858CA12DAF4C}" type="presParOf" srcId="{B650A5F1-9A3E-42DF-AB2D-B6DC7EC712C2}" destId="{5A914041-A444-497C-B0BC-6E3F55002958}" srcOrd="3" destOrd="0" presId="urn:microsoft.com/office/officeart/2005/8/layout/funnel1"/>
    <dgm:cxn modelId="{AF9AF7BF-1C37-4E73-B746-37B60D39D91B}" type="presParOf" srcId="{B650A5F1-9A3E-42DF-AB2D-B6DC7EC712C2}" destId="{888DF51F-827B-41E8-943A-E6DCABB6A01A}" srcOrd="4" destOrd="0" presId="urn:microsoft.com/office/officeart/2005/8/layout/funnel1"/>
    <dgm:cxn modelId="{A9224A2C-1C70-4988-A1CB-1D4EC97406A3}" type="presParOf" srcId="{B650A5F1-9A3E-42DF-AB2D-B6DC7EC712C2}" destId="{BF98D771-7A2F-4676-BC79-074981017DBF}"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917909-9E0F-4740-BE5C-11B26AA7D99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A5C064E9-28D0-41ED-901E-8A66182431D1}">
      <dgm:prSet phldrT="[Text]"/>
      <dgm:spPr/>
      <dgm:t>
        <a:bodyPr/>
        <a:lstStyle/>
        <a:p>
          <a:r>
            <a:rPr lang="en-GB" dirty="0"/>
            <a:t>EU</a:t>
          </a:r>
        </a:p>
      </dgm:t>
    </dgm:pt>
    <dgm:pt modelId="{E4167956-D6EE-4C32-9DDE-1173C1042FA1}" type="parTrans" cxnId="{658335C2-26A8-43E2-ABC6-A255F66A3899}">
      <dgm:prSet/>
      <dgm:spPr/>
      <dgm:t>
        <a:bodyPr/>
        <a:lstStyle/>
        <a:p>
          <a:endParaRPr lang="en-GB"/>
        </a:p>
      </dgm:t>
    </dgm:pt>
    <dgm:pt modelId="{B3697B1C-E258-4519-9650-0E0F5D37C5A5}" type="sibTrans" cxnId="{658335C2-26A8-43E2-ABC6-A255F66A3899}">
      <dgm:prSet/>
      <dgm:spPr/>
      <dgm:t>
        <a:bodyPr/>
        <a:lstStyle/>
        <a:p>
          <a:endParaRPr lang="en-GB"/>
        </a:p>
      </dgm:t>
    </dgm:pt>
    <dgm:pt modelId="{4A71C966-388D-4292-A17B-F4D62EB13CDF}">
      <dgm:prSet phldrT="[Text]"/>
      <dgm:spPr/>
      <dgm:t>
        <a:bodyPr/>
        <a:lstStyle/>
        <a:p>
          <a:r>
            <a:rPr lang="fr-CH" dirty="0"/>
            <a:t>MR</a:t>
          </a:r>
          <a:endParaRPr lang="en-GB" dirty="0"/>
        </a:p>
      </dgm:t>
    </dgm:pt>
    <dgm:pt modelId="{5F165D91-93C2-4393-A364-2C126EB804DC}" type="parTrans" cxnId="{380CF0A5-AB76-4AED-A3D3-482A17A10AC1}">
      <dgm:prSet/>
      <dgm:spPr/>
      <dgm:t>
        <a:bodyPr/>
        <a:lstStyle/>
        <a:p>
          <a:endParaRPr lang="en-GB"/>
        </a:p>
      </dgm:t>
    </dgm:pt>
    <dgm:pt modelId="{9D005102-CE5B-4269-9F88-295A8451C59C}" type="sibTrans" cxnId="{380CF0A5-AB76-4AED-A3D3-482A17A10AC1}">
      <dgm:prSet/>
      <dgm:spPr/>
      <dgm:t>
        <a:bodyPr/>
        <a:lstStyle/>
        <a:p>
          <a:endParaRPr lang="en-GB"/>
        </a:p>
      </dgm:t>
    </dgm:pt>
    <dgm:pt modelId="{1611CB48-6FBA-4F27-AEF2-FCAE42CC96AF}">
      <dgm:prSet phldrT="[Text]"/>
      <dgm:spPr/>
      <dgm:t>
        <a:bodyPr/>
        <a:lstStyle/>
        <a:p>
          <a:r>
            <a:rPr lang="fr-CH" dirty="0"/>
            <a:t>Plan de traitement</a:t>
          </a:r>
          <a:endParaRPr lang="en-GB" dirty="0"/>
        </a:p>
      </dgm:t>
    </dgm:pt>
    <dgm:pt modelId="{5562E8E7-B01B-496C-A7DF-755B590F3167}" type="parTrans" cxnId="{9299DFE0-9B33-4DC3-8741-532E7D32D18C}">
      <dgm:prSet/>
      <dgm:spPr/>
      <dgm:t>
        <a:bodyPr/>
        <a:lstStyle/>
        <a:p>
          <a:endParaRPr lang="en-GB"/>
        </a:p>
      </dgm:t>
    </dgm:pt>
    <dgm:pt modelId="{3EEA54ED-B0C6-4D47-9C7F-925B43153E16}" type="sibTrans" cxnId="{9299DFE0-9B33-4DC3-8741-532E7D32D18C}">
      <dgm:prSet/>
      <dgm:spPr/>
      <dgm:t>
        <a:bodyPr/>
        <a:lstStyle/>
        <a:p>
          <a:endParaRPr lang="en-GB"/>
        </a:p>
      </dgm:t>
    </dgm:pt>
    <dgm:pt modelId="{B650A5F1-9A3E-42DF-AB2D-B6DC7EC712C2}" type="pres">
      <dgm:prSet presAssocID="{91917909-9E0F-4740-BE5C-11B26AA7D995}" presName="Name0" presStyleCnt="0">
        <dgm:presLayoutVars>
          <dgm:chMax val="4"/>
          <dgm:resizeHandles val="exact"/>
        </dgm:presLayoutVars>
      </dgm:prSet>
      <dgm:spPr/>
    </dgm:pt>
    <dgm:pt modelId="{3BB0163E-9A3D-4B0D-A7BB-B9924F4E4B04}" type="pres">
      <dgm:prSet presAssocID="{91917909-9E0F-4740-BE5C-11B26AA7D995}" presName="ellipse" presStyleLbl="trBgShp" presStyleIdx="0" presStyleCnt="1"/>
      <dgm:spPr/>
    </dgm:pt>
    <dgm:pt modelId="{AFE99604-47BC-42D2-A2C5-E963A4DDDAAA}" type="pres">
      <dgm:prSet presAssocID="{91917909-9E0F-4740-BE5C-11B26AA7D995}" presName="arrow1" presStyleLbl="fgShp" presStyleIdx="0" presStyleCnt="1"/>
      <dgm:spPr/>
    </dgm:pt>
    <dgm:pt modelId="{83663CF7-C276-44C5-BC40-6AB826DBFA6C}" type="pres">
      <dgm:prSet presAssocID="{91917909-9E0F-4740-BE5C-11B26AA7D995}" presName="rectangle" presStyleLbl="revTx" presStyleIdx="0" presStyleCnt="1">
        <dgm:presLayoutVars>
          <dgm:bulletEnabled val="1"/>
        </dgm:presLayoutVars>
      </dgm:prSet>
      <dgm:spPr/>
    </dgm:pt>
    <dgm:pt modelId="{5A914041-A444-497C-B0BC-6E3F55002958}" type="pres">
      <dgm:prSet presAssocID="{4A71C966-388D-4292-A17B-F4D62EB13CDF}" presName="item1" presStyleLbl="node1" presStyleIdx="0" presStyleCnt="2">
        <dgm:presLayoutVars>
          <dgm:bulletEnabled val="1"/>
        </dgm:presLayoutVars>
      </dgm:prSet>
      <dgm:spPr/>
    </dgm:pt>
    <dgm:pt modelId="{888DF51F-827B-41E8-943A-E6DCABB6A01A}" type="pres">
      <dgm:prSet presAssocID="{1611CB48-6FBA-4F27-AEF2-FCAE42CC96AF}" presName="item2" presStyleLbl="node1" presStyleIdx="1" presStyleCnt="2">
        <dgm:presLayoutVars>
          <dgm:bulletEnabled val="1"/>
        </dgm:presLayoutVars>
      </dgm:prSet>
      <dgm:spPr/>
    </dgm:pt>
    <dgm:pt modelId="{BF98D771-7A2F-4676-BC79-074981017DBF}" type="pres">
      <dgm:prSet presAssocID="{91917909-9E0F-4740-BE5C-11B26AA7D995}" presName="funnel" presStyleLbl="trAlignAcc1" presStyleIdx="0" presStyleCnt="1"/>
      <dgm:spPr/>
    </dgm:pt>
  </dgm:ptLst>
  <dgm:cxnLst>
    <dgm:cxn modelId="{D988206C-9146-4335-8317-D4596824DC62}" type="presOf" srcId="{91917909-9E0F-4740-BE5C-11B26AA7D995}" destId="{B650A5F1-9A3E-42DF-AB2D-B6DC7EC712C2}" srcOrd="0" destOrd="0" presId="urn:microsoft.com/office/officeart/2005/8/layout/funnel1"/>
    <dgm:cxn modelId="{380CF0A5-AB76-4AED-A3D3-482A17A10AC1}" srcId="{91917909-9E0F-4740-BE5C-11B26AA7D995}" destId="{4A71C966-388D-4292-A17B-F4D62EB13CDF}" srcOrd="1" destOrd="0" parTransId="{5F165D91-93C2-4393-A364-2C126EB804DC}" sibTransId="{9D005102-CE5B-4269-9F88-295A8451C59C}"/>
    <dgm:cxn modelId="{9EFDE1B2-8B67-4DA3-B4E6-020C2C9500DF}" type="presOf" srcId="{1611CB48-6FBA-4F27-AEF2-FCAE42CC96AF}" destId="{83663CF7-C276-44C5-BC40-6AB826DBFA6C}" srcOrd="0" destOrd="0" presId="urn:microsoft.com/office/officeart/2005/8/layout/funnel1"/>
    <dgm:cxn modelId="{658335C2-26A8-43E2-ABC6-A255F66A3899}" srcId="{91917909-9E0F-4740-BE5C-11B26AA7D995}" destId="{A5C064E9-28D0-41ED-901E-8A66182431D1}" srcOrd="0" destOrd="0" parTransId="{E4167956-D6EE-4C32-9DDE-1173C1042FA1}" sibTransId="{B3697B1C-E258-4519-9650-0E0F5D37C5A5}"/>
    <dgm:cxn modelId="{5DD802CF-A293-4C40-9025-9038084513BC}" type="presOf" srcId="{A5C064E9-28D0-41ED-901E-8A66182431D1}" destId="{888DF51F-827B-41E8-943A-E6DCABB6A01A}" srcOrd="0" destOrd="0" presId="urn:microsoft.com/office/officeart/2005/8/layout/funnel1"/>
    <dgm:cxn modelId="{9299DFE0-9B33-4DC3-8741-532E7D32D18C}" srcId="{91917909-9E0F-4740-BE5C-11B26AA7D995}" destId="{1611CB48-6FBA-4F27-AEF2-FCAE42CC96AF}" srcOrd="2" destOrd="0" parTransId="{5562E8E7-B01B-496C-A7DF-755B590F3167}" sibTransId="{3EEA54ED-B0C6-4D47-9C7F-925B43153E16}"/>
    <dgm:cxn modelId="{EDC32BF6-E1B7-4849-A9EF-A93DD5AA0ECA}" type="presOf" srcId="{4A71C966-388D-4292-A17B-F4D62EB13CDF}" destId="{5A914041-A444-497C-B0BC-6E3F55002958}" srcOrd="0" destOrd="0" presId="urn:microsoft.com/office/officeart/2005/8/layout/funnel1"/>
    <dgm:cxn modelId="{2778A543-057E-4214-82C2-D8D797AB5FEE}" type="presParOf" srcId="{B650A5F1-9A3E-42DF-AB2D-B6DC7EC712C2}" destId="{3BB0163E-9A3D-4B0D-A7BB-B9924F4E4B04}" srcOrd="0" destOrd="0" presId="urn:microsoft.com/office/officeart/2005/8/layout/funnel1"/>
    <dgm:cxn modelId="{7B2E873A-3F74-4C3F-A847-4EA4EA56CB53}" type="presParOf" srcId="{B650A5F1-9A3E-42DF-AB2D-B6DC7EC712C2}" destId="{AFE99604-47BC-42D2-A2C5-E963A4DDDAAA}" srcOrd="1" destOrd="0" presId="urn:microsoft.com/office/officeart/2005/8/layout/funnel1"/>
    <dgm:cxn modelId="{26B43606-FF35-47BD-AEFF-9F9A5C841187}" type="presParOf" srcId="{B650A5F1-9A3E-42DF-AB2D-B6DC7EC712C2}" destId="{83663CF7-C276-44C5-BC40-6AB826DBFA6C}" srcOrd="2" destOrd="0" presId="urn:microsoft.com/office/officeart/2005/8/layout/funnel1"/>
    <dgm:cxn modelId="{1DB866BA-1CAE-43AA-83CB-858CA12DAF4C}" type="presParOf" srcId="{B650A5F1-9A3E-42DF-AB2D-B6DC7EC712C2}" destId="{5A914041-A444-497C-B0BC-6E3F55002958}" srcOrd="3" destOrd="0" presId="urn:microsoft.com/office/officeart/2005/8/layout/funnel1"/>
    <dgm:cxn modelId="{AF9AF7BF-1C37-4E73-B746-37B60D39D91B}" type="presParOf" srcId="{B650A5F1-9A3E-42DF-AB2D-B6DC7EC712C2}" destId="{888DF51F-827B-41E8-943A-E6DCABB6A01A}" srcOrd="4" destOrd="0" presId="urn:microsoft.com/office/officeart/2005/8/layout/funnel1"/>
    <dgm:cxn modelId="{A9224A2C-1C70-4988-A1CB-1D4EC97406A3}" type="presParOf" srcId="{B650A5F1-9A3E-42DF-AB2D-B6DC7EC712C2}" destId="{BF98D771-7A2F-4676-BC79-074981017DBF}" srcOrd="5"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3128490" y="97160"/>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u="sng" kern="1200" dirty="0">
              <a:solidFill>
                <a:schemeClr val="accent1">
                  <a:lumMod val="75000"/>
                </a:schemeClr>
              </a:solidFill>
              <a:latin typeface="Arial" panose="020B0604020202020204" pitchFamily="34" charset="0"/>
              <a:cs typeface="Arial" panose="020B0604020202020204" pitchFamily="34" charset="0"/>
            </a:rPr>
            <a:t>Evaluer et Analyser</a:t>
          </a:r>
        </a:p>
      </dsp:txBody>
      <dsp:txXfrm>
        <a:off x="3128490" y="97160"/>
        <a:ext cx="1540817" cy="1540817"/>
      </dsp:txXfrm>
    </dsp:sp>
    <dsp:sp modelId="{C4312281-B67D-4E88-BA92-A57A4B7F05CA}">
      <dsp:nvSpPr>
        <dsp:cNvPr id="0" name=""/>
        <dsp:cNvSpPr/>
      </dsp:nvSpPr>
      <dsp:spPr>
        <a:xfrm>
          <a:off x="415370" y="239"/>
          <a:ext cx="4350858" cy="4350858"/>
        </a:xfrm>
        <a:prstGeom prst="circularArrow">
          <a:avLst>
            <a:gd name="adj1" fmla="val 6906"/>
            <a:gd name="adj2" fmla="val 465645"/>
            <a:gd name="adj3" fmla="val 548183"/>
            <a:gd name="adj4" fmla="val 205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3128490" y="2713359"/>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u="sng" kern="1200" dirty="0">
              <a:solidFill>
                <a:schemeClr val="accent1">
                  <a:lumMod val="75000"/>
                </a:schemeClr>
              </a:solidFill>
              <a:latin typeface="Arial" panose="020B0604020202020204" pitchFamily="34" charset="0"/>
              <a:cs typeface="Arial" panose="020B0604020202020204" pitchFamily="34" charset="0"/>
            </a:rPr>
            <a:t>Elaborer et </a:t>
          </a:r>
          <a:r>
            <a:rPr lang="en-GB" sz="2400" u="sng" kern="1200" dirty="0" err="1">
              <a:solidFill>
                <a:schemeClr val="accent1">
                  <a:lumMod val="75000"/>
                </a:schemeClr>
              </a:solidFill>
              <a:latin typeface="Arial" panose="020B0604020202020204" pitchFamily="34" charset="0"/>
              <a:cs typeface="Arial" panose="020B0604020202020204" pitchFamily="34" charset="0"/>
            </a:rPr>
            <a:t>planifier</a:t>
          </a:r>
          <a:endParaRPr lang="en-GB" sz="2400" u="sng" kern="1200" dirty="0">
            <a:solidFill>
              <a:schemeClr val="accent1">
                <a:lumMod val="75000"/>
              </a:schemeClr>
            </a:solidFill>
            <a:latin typeface="Arial" panose="020B0604020202020204" pitchFamily="34" charset="0"/>
            <a:cs typeface="Arial" panose="020B0604020202020204" pitchFamily="34" charset="0"/>
          </a:endParaRPr>
        </a:p>
      </dsp:txBody>
      <dsp:txXfrm>
        <a:off x="3128490" y="2713359"/>
        <a:ext cx="1540817" cy="1540817"/>
      </dsp:txXfrm>
    </dsp:sp>
    <dsp:sp modelId="{7E7A27AB-5478-433F-80EB-3EA9812AB07A}">
      <dsp:nvSpPr>
        <dsp:cNvPr id="0" name=""/>
        <dsp:cNvSpPr/>
      </dsp:nvSpPr>
      <dsp:spPr>
        <a:xfrm>
          <a:off x="415370" y="239"/>
          <a:ext cx="4350858" cy="4350858"/>
        </a:xfrm>
        <a:prstGeom prst="circularArrow">
          <a:avLst>
            <a:gd name="adj1" fmla="val 6906"/>
            <a:gd name="adj2" fmla="val 465645"/>
            <a:gd name="adj3" fmla="val 5948183"/>
            <a:gd name="adj4" fmla="val 43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512291" y="2713359"/>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accent1">
                  <a:lumMod val="75000"/>
                </a:schemeClr>
              </a:solidFill>
              <a:latin typeface="Arial" panose="020B0604020202020204" pitchFamily="34" charset="0"/>
              <a:cs typeface="Arial" panose="020B0604020202020204" pitchFamily="34" charset="0"/>
            </a:rPr>
            <a:t>Mettre en oeuvre et surveiller</a:t>
          </a:r>
        </a:p>
      </dsp:txBody>
      <dsp:txXfrm>
        <a:off x="512291" y="2713359"/>
        <a:ext cx="1540817" cy="1540817"/>
      </dsp:txXfrm>
    </dsp:sp>
    <dsp:sp modelId="{8CA0EA37-BDF7-4327-8012-6F542A056CF7}">
      <dsp:nvSpPr>
        <dsp:cNvPr id="0" name=""/>
        <dsp:cNvSpPr/>
      </dsp:nvSpPr>
      <dsp:spPr>
        <a:xfrm>
          <a:off x="415370" y="239"/>
          <a:ext cx="4350858" cy="4350858"/>
        </a:xfrm>
        <a:prstGeom prst="circularArrow">
          <a:avLst>
            <a:gd name="adj1" fmla="val 6906"/>
            <a:gd name="adj2" fmla="val 465645"/>
            <a:gd name="adj3" fmla="val 11348183"/>
            <a:gd name="adj4" fmla="val 97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512291" y="97160"/>
          <a:ext cx="1540817" cy="15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u="sng" kern="1200" dirty="0" err="1">
              <a:solidFill>
                <a:schemeClr val="accent1">
                  <a:lumMod val="75000"/>
                </a:schemeClr>
              </a:solidFill>
              <a:latin typeface="Arial" panose="020B0604020202020204" pitchFamily="34" charset="0"/>
              <a:cs typeface="Arial" panose="020B0604020202020204" pitchFamily="34" charset="0"/>
              <a:hlinkClick xmlns:r="http://schemas.openxmlformats.org/officeDocument/2006/relationships" r:id="rId1"/>
            </a:rPr>
            <a:t>Evaluer</a:t>
          </a:r>
          <a:r>
            <a:rPr lang="en-GB" sz="2400" u="sng" kern="1200" dirty="0">
              <a:solidFill>
                <a:schemeClr val="accent1">
                  <a:lumMod val="75000"/>
                </a:schemeClr>
              </a:solidFill>
              <a:latin typeface="Arial" panose="020B0604020202020204" pitchFamily="34" charset="0"/>
              <a:cs typeface="Arial" panose="020B0604020202020204" pitchFamily="34" charset="0"/>
              <a:hlinkClick xmlns:r="http://schemas.openxmlformats.org/officeDocument/2006/relationships" r:id="rId1"/>
            </a:rPr>
            <a:t> et  </a:t>
          </a:r>
          <a:r>
            <a:rPr lang="en-GB" sz="2400" u="sng" kern="1200" dirty="0">
              <a:solidFill>
                <a:schemeClr val="accent1">
                  <a:lumMod val="75000"/>
                </a:schemeClr>
              </a:solidFill>
              <a:latin typeface="Arial" panose="020B0604020202020204" pitchFamily="34" charset="0"/>
              <a:cs typeface="Arial" panose="020B0604020202020204" pitchFamily="34" charset="0"/>
            </a:rPr>
            <a:t>Capitaliser</a:t>
          </a:r>
        </a:p>
      </dsp:txBody>
      <dsp:txXfrm>
        <a:off x="512291" y="97160"/>
        <a:ext cx="1540817" cy="1540817"/>
      </dsp:txXfrm>
    </dsp:sp>
    <dsp:sp modelId="{F4336C60-5CF3-4994-AD1E-732C08922D6A}">
      <dsp:nvSpPr>
        <dsp:cNvPr id="0" name=""/>
        <dsp:cNvSpPr/>
      </dsp:nvSpPr>
      <dsp:spPr>
        <a:xfrm>
          <a:off x="470321" y="22"/>
          <a:ext cx="4350858" cy="4350858"/>
        </a:xfrm>
        <a:prstGeom prst="circularArrow">
          <a:avLst>
            <a:gd name="adj1" fmla="val 6906"/>
            <a:gd name="adj2" fmla="val 465645"/>
            <a:gd name="adj3" fmla="val 16748183"/>
            <a:gd name="adj4" fmla="val 15186172"/>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3510717" y="86410"/>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Arial" panose="020B0604020202020204" pitchFamily="34" charset="0"/>
              <a:cs typeface="Arial" panose="020B0604020202020204" pitchFamily="34" charset="0"/>
            </a:rPr>
            <a:t>Evaluer et Analyser</a:t>
          </a:r>
        </a:p>
      </dsp:txBody>
      <dsp:txXfrm>
        <a:off x="3510717" y="86410"/>
        <a:ext cx="1374973" cy="1374973"/>
      </dsp:txXfrm>
    </dsp:sp>
    <dsp:sp modelId="{C4312281-B67D-4E88-BA92-A57A4B7F05CA}">
      <dsp:nvSpPr>
        <dsp:cNvPr id="0" name=""/>
        <dsp:cNvSpPr/>
      </dsp:nvSpPr>
      <dsp:spPr>
        <a:xfrm>
          <a:off x="1090240" y="27"/>
          <a:ext cx="3881832" cy="3881832"/>
        </a:xfrm>
        <a:prstGeom prst="circularArrow">
          <a:avLst>
            <a:gd name="adj1" fmla="val 6907"/>
            <a:gd name="adj2" fmla="val 465747"/>
            <a:gd name="adj3" fmla="val 547751"/>
            <a:gd name="adj4" fmla="val 205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3510717" y="2420503"/>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Arial" panose="020B0604020202020204" pitchFamily="34" charset="0"/>
              <a:cs typeface="Arial" panose="020B0604020202020204" pitchFamily="34" charset="0"/>
            </a:rPr>
            <a:t>Elaborer et </a:t>
          </a:r>
          <a:r>
            <a:rPr lang="en-GB" sz="2100" kern="1200" dirty="0" err="1">
              <a:latin typeface="Arial" panose="020B0604020202020204" pitchFamily="34" charset="0"/>
              <a:cs typeface="Arial" panose="020B0604020202020204" pitchFamily="34" charset="0"/>
            </a:rPr>
            <a:t>Planifier</a:t>
          </a:r>
          <a:endParaRPr lang="en-GB" sz="2100" kern="1200" dirty="0">
            <a:latin typeface="Arial" panose="020B0604020202020204" pitchFamily="34" charset="0"/>
            <a:cs typeface="Arial" panose="020B0604020202020204" pitchFamily="34" charset="0"/>
          </a:endParaRPr>
        </a:p>
      </dsp:txBody>
      <dsp:txXfrm>
        <a:off x="3510717" y="2420503"/>
        <a:ext cx="1374973" cy="1374973"/>
      </dsp:txXfrm>
    </dsp:sp>
    <dsp:sp modelId="{7E7A27AB-5478-433F-80EB-3EA9812AB07A}">
      <dsp:nvSpPr>
        <dsp:cNvPr id="0" name=""/>
        <dsp:cNvSpPr/>
      </dsp:nvSpPr>
      <dsp:spPr>
        <a:xfrm>
          <a:off x="1090240" y="27"/>
          <a:ext cx="3881832" cy="3881832"/>
        </a:xfrm>
        <a:prstGeom prst="circularArrow">
          <a:avLst>
            <a:gd name="adj1" fmla="val 6907"/>
            <a:gd name="adj2" fmla="val 465747"/>
            <a:gd name="adj3" fmla="val 5947751"/>
            <a:gd name="adj4" fmla="val 43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1176623" y="2420503"/>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Arial" panose="020B0604020202020204" pitchFamily="34" charset="0"/>
              <a:cs typeface="Arial" panose="020B0604020202020204" pitchFamily="34" charset="0"/>
            </a:rPr>
            <a:t>Mettre en oeuvre et Suivre</a:t>
          </a:r>
        </a:p>
      </dsp:txBody>
      <dsp:txXfrm>
        <a:off x="1176623" y="2420503"/>
        <a:ext cx="1374973" cy="1374973"/>
      </dsp:txXfrm>
    </dsp:sp>
    <dsp:sp modelId="{8CA0EA37-BDF7-4327-8012-6F542A056CF7}">
      <dsp:nvSpPr>
        <dsp:cNvPr id="0" name=""/>
        <dsp:cNvSpPr/>
      </dsp:nvSpPr>
      <dsp:spPr>
        <a:xfrm>
          <a:off x="1090240" y="27"/>
          <a:ext cx="3881832" cy="3881832"/>
        </a:xfrm>
        <a:prstGeom prst="circularArrow">
          <a:avLst>
            <a:gd name="adj1" fmla="val 6907"/>
            <a:gd name="adj2" fmla="val 465747"/>
            <a:gd name="adj3" fmla="val 11347751"/>
            <a:gd name="adj4" fmla="val 97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1176623" y="86410"/>
          <a:ext cx="1374973" cy="137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err="1">
              <a:latin typeface="Arial" panose="020B0604020202020204" pitchFamily="34" charset="0"/>
              <a:cs typeface="Arial" panose="020B0604020202020204" pitchFamily="34" charset="0"/>
            </a:rPr>
            <a:t>Evaluer</a:t>
          </a:r>
          <a:r>
            <a:rPr lang="en-GB" sz="2100" kern="1200" dirty="0">
              <a:latin typeface="Arial" panose="020B0604020202020204" pitchFamily="34" charset="0"/>
              <a:cs typeface="Arial" panose="020B0604020202020204" pitchFamily="34" charset="0"/>
            </a:rPr>
            <a:t> et Capitaliser</a:t>
          </a:r>
        </a:p>
      </dsp:txBody>
      <dsp:txXfrm>
        <a:off x="1176623" y="86410"/>
        <a:ext cx="1374973" cy="1374973"/>
      </dsp:txXfrm>
    </dsp:sp>
    <dsp:sp modelId="{F4336C60-5CF3-4994-AD1E-732C08922D6A}">
      <dsp:nvSpPr>
        <dsp:cNvPr id="0" name=""/>
        <dsp:cNvSpPr/>
      </dsp:nvSpPr>
      <dsp:spPr>
        <a:xfrm>
          <a:off x="1139268" y="-166"/>
          <a:ext cx="3881832" cy="3881832"/>
        </a:xfrm>
        <a:prstGeom prst="circularArrow">
          <a:avLst>
            <a:gd name="adj1" fmla="val 6907"/>
            <a:gd name="adj2" fmla="val 465747"/>
            <a:gd name="adj3" fmla="val 16747751"/>
            <a:gd name="adj4" fmla="val 15186501"/>
            <a:gd name="adj5" fmla="val 8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2972342" y="87023"/>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1. Évaluation</a:t>
          </a:r>
          <a:endParaRPr lang="en-GB" sz="2000" kern="1200" dirty="0">
            <a:latin typeface="Arial" panose="020B0604020202020204" pitchFamily="34" charset="0"/>
            <a:cs typeface="Arial" panose="020B0604020202020204" pitchFamily="34" charset="0"/>
          </a:endParaRPr>
        </a:p>
      </dsp:txBody>
      <dsp:txXfrm>
        <a:off x="2972342" y="87023"/>
        <a:ext cx="1388577" cy="1388577"/>
      </dsp:txXfrm>
    </dsp:sp>
    <dsp:sp modelId="{C4312281-B67D-4E88-BA92-A57A4B7F05CA}">
      <dsp:nvSpPr>
        <dsp:cNvPr id="0" name=""/>
        <dsp:cNvSpPr/>
      </dsp:nvSpPr>
      <dsp:spPr>
        <a:xfrm>
          <a:off x="522625" y="-1122"/>
          <a:ext cx="3926440" cy="3926440"/>
        </a:xfrm>
        <a:prstGeom prst="circularArrow">
          <a:avLst>
            <a:gd name="adj1" fmla="val 6896"/>
            <a:gd name="adj2" fmla="val 464882"/>
            <a:gd name="adj3" fmla="val 551396"/>
            <a:gd name="adj4" fmla="val 205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2972342" y="2448594"/>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Attribution</a:t>
          </a:r>
          <a:endParaRPr lang="en-GB" sz="2000" kern="1200" dirty="0">
            <a:latin typeface="Arial" panose="020B0604020202020204" pitchFamily="34" charset="0"/>
            <a:cs typeface="Arial" panose="020B0604020202020204" pitchFamily="34" charset="0"/>
          </a:endParaRPr>
        </a:p>
      </dsp:txBody>
      <dsp:txXfrm>
        <a:off x="2972342" y="2448594"/>
        <a:ext cx="1388577" cy="1388577"/>
      </dsp:txXfrm>
    </dsp:sp>
    <dsp:sp modelId="{7E7A27AB-5478-433F-80EB-3EA9812AB07A}">
      <dsp:nvSpPr>
        <dsp:cNvPr id="0" name=""/>
        <dsp:cNvSpPr/>
      </dsp:nvSpPr>
      <dsp:spPr>
        <a:xfrm>
          <a:off x="522625" y="-1122"/>
          <a:ext cx="3926440" cy="3926440"/>
        </a:xfrm>
        <a:prstGeom prst="circularArrow">
          <a:avLst>
            <a:gd name="adj1" fmla="val 6896"/>
            <a:gd name="adj2" fmla="val 464882"/>
            <a:gd name="adj3" fmla="val 5951396"/>
            <a:gd name="adj4" fmla="val 43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610770" y="2448594"/>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Intervention</a:t>
          </a:r>
          <a:endParaRPr lang="en-GB" sz="2000" kern="1200" dirty="0">
            <a:latin typeface="Arial" panose="020B0604020202020204" pitchFamily="34" charset="0"/>
            <a:cs typeface="Arial" panose="020B0604020202020204" pitchFamily="34" charset="0"/>
          </a:endParaRPr>
        </a:p>
      </dsp:txBody>
      <dsp:txXfrm>
        <a:off x="610770" y="2448594"/>
        <a:ext cx="1388577" cy="1388577"/>
      </dsp:txXfrm>
    </dsp:sp>
    <dsp:sp modelId="{8CA0EA37-BDF7-4327-8012-6F542A056CF7}">
      <dsp:nvSpPr>
        <dsp:cNvPr id="0" name=""/>
        <dsp:cNvSpPr/>
      </dsp:nvSpPr>
      <dsp:spPr>
        <a:xfrm>
          <a:off x="522625" y="-1122"/>
          <a:ext cx="3926440" cy="3926440"/>
        </a:xfrm>
        <a:prstGeom prst="circularArrow">
          <a:avLst>
            <a:gd name="adj1" fmla="val 6896"/>
            <a:gd name="adj2" fmla="val 464882"/>
            <a:gd name="adj3" fmla="val 11351396"/>
            <a:gd name="adj4" fmla="val 97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610770" y="87023"/>
          <a:ext cx="1388577" cy="138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Évaluation</a:t>
          </a:r>
          <a:endParaRPr lang="en-GB" sz="2000" kern="1200" dirty="0">
            <a:latin typeface="Arial" panose="020B0604020202020204" pitchFamily="34" charset="0"/>
            <a:cs typeface="Arial" panose="020B0604020202020204" pitchFamily="34" charset="0"/>
          </a:endParaRPr>
        </a:p>
      </dsp:txBody>
      <dsp:txXfrm>
        <a:off x="610770" y="87023"/>
        <a:ext cx="1388577" cy="1388577"/>
      </dsp:txXfrm>
    </dsp:sp>
    <dsp:sp modelId="{F4336C60-5CF3-4994-AD1E-732C08922D6A}">
      <dsp:nvSpPr>
        <dsp:cNvPr id="0" name=""/>
        <dsp:cNvSpPr/>
      </dsp:nvSpPr>
      <dsp:spPr>
        <a:xfrm>
          <a:off x="572216" y="-1318"/>
          <a:ext cx="3926440" cy="3926440"/>
        </a:xfrm>
        <a:prstGeom prst="circularArrow">
          <a:avLst>
            <a:gd name="adj1" fmla="val 6896"/>
            <a:gd name="adj2" fmla="val 464882"/>
            <a:gd name="adj3" fmla="val 16751396"/>
            <a:gd name="adj4" fmla="val 15183723"/>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B023-13C2-4691-9F2C-DD56B14BA7A0}">
      <dsp:nvSpPr>
        <dsp:cNvPr id="0" name=""/>
        <dsp:cNvSpPr/>
      </dsp:nvSpPr>
      <dsp:spPr>
        <a:xfrm>
          <a:off x="2714850" y="58012"/>
          <a:ext cx="914355" cy="91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Evaluer et Analyser</a:t>
          </a:r>
        </a:p>
      </dsp:txBody>
      <dsp:txXfrm>
        <a:off x="2714850" y="58012"/>
        <a:ext cx="914355" cy="914355"/>
      </dsp:txXfrm>
    </dsp:sp>
    <dsp:sp modelId="{C4312281-B67D-4E88-BA92-A57A4B7F05CA}">
      <dsp:nvSpPr>
        <dsp:cNvPr id="0" name=""/>
        <dsp:cNvSpPr/>
      </dsp:nvSpPr>
      <dsp:spPr>
        <a:xfrm>
          <a:off x="1102065" y="24"/>
          <a:ext cx="2585129" cy="2585129"/>
        </a:xfrm>
        <a:prstGeom prst="circularArrow">
          <a:avLst>
            <a:gd name="adj1" fmla="val 6897"/>
            <a:gd name="adj2" fmla="val 464959"/>
            <a:gd name="adj3" fmla="val 551068"/>
            <a:gd name="adj4" fmla="val 20583973"/>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222BF-434A-4133-9747-F1E509A94D59}">
      <dsp:nvSpPr>
        <dsp:cNvPr id="0" name=""/>
        <dsp:cNvSpPr/>
      </dsp:nvSpPr>
      <dsp:spPr>
        <a:xfrm>
          <a:off x="2714850" y="1612809"/>
          <a:ext cx="914355" cy="91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Elaborer et </a:t>
          </a:r>
          <a:r>
            <a:rPr lang="en-GB" sz="1400" kern="1200" dirty="0" err="1">
              <a:latin typeface="Arial" panose="020B0604020202020204" pitchFamily="34" charset="0"/>
              <a:cs typeface="Arial" panose="020B0604020202020204" pitchFamily="34" charset="0"/>
            </a:rPr>
            <a:t>Planifier</a:t>
          </a:r>
          <a:endParaRPr lang="en-GB" sz="1400" kern="1200" dirty="0">
            <a:latin typeface="Arial" panose="020B0604020202020204" pitchFamily="34" charset="0"/>
            <a:cs typeface="Arial" panose="020B0604020202020204" pitchFamily="34" charset="0"/>
          </a:endParaRPr>
        </a:p>
      </dsp:txBody>
      <dsp:txXfrm>
        <a:off x="2714850" y="1612809"/>
        <a:ext cx="914355" cy="914355"/>
      </dsp:txXfrm>
    </dsp:sp>
    <dsp:sp modelId="{7E7A27AB-5478-433F-80EB-3EA9812AB07A}">
      <dsp:nvSpPr>
        <dsp:cNvPr id="0" name=""/>
        <dsp:cNvSpPr/>
      </dsp:nvSpPr>
      <dsp:spPr>
        <a:xfrm>
          <a:off x="1102065" y="24"/>
          <a:ext cx="2585129" cy="2585129"/>
        </a:xfrm>
        <a:prstGeom prst="circularArrow">
          <a:avLst>
            <a:gd name="adj1" fmla="val 6897"/>
            <a:gd name="adj2" fmla="val 464959"/>
            <a:gd name="adj3" fmla="val 5951068"/>
            <a:gd name="adj4" fmla="val 4383973"/>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8620A-D3AC-479D-93D4-B3231603BAA6}">
      <dsp:nvSpPr>
        <dsp:cNvPr id="0" name=""/>
        <dsp:cNvSpPr/>
      </dsp:nvSpPr>
      <dsp:spPr>
        <a:xfrm>
          <a:off x="1160054" y="1612809"/>
          <a:ext cx="914355" cy="91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Mettre en oeuvre et Surveiller</a:t>
          </a:r>
        </a:p>
      </dsp:txBody>
      <dsp:txXfrm>
        <a:off x="1160054" y="1612809"/>
        <a:ext cx="914355" cy="914355"/>
      </dsp:txXfrm>
    </dsp:sp>
    <dsp:sp modelId="{8CA0EA37-BDF7-4327-8012-6F542A056CF7}">
      <dsp:nvSpPr>
        <dsp:cNvPr id="0" name=""/>
        <dsp:cNvSpPr/>
      </dsp:nvSpPr>
      <dsp:spPr>
        <a:xfrm>
          <a:off x="1102065" y="24"/>
          <a:ext cx="2585129" cy="2585129"/>
        </a:xfrm>
        <a:prstGeom prst="circularArrow">
          <a:avLst>
            <a:gd name="adj1" fmla="val 6897"/>
            <a:gd name="adj2" fmla="val 464959"/>
            <a:gd name="adj3" fmla="val 11351068"/>
            <a:gd name="adj4" fmla="val 9783973"/>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64A8-851E-4671-B740-CE5DFB35165D}">
      <dsp:nvSpPr>
        <dsp:cNvPr id="0" name=""/>
        <dsp:cNvSpPr/>
      </dsp:nvSpPr>
      <dsp:spPr>
        <a:xfrm>
          <a:off x="1160054" y="58012"/>
          <a:ext cx="914355" cy="914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latin typeface="Arial" panose="020B0604020202020204" pitchFamily="34" charset="0"/>
              <a:cs typeface="Arial" panose="020B0604020202020204" pitchFamily="34" charset="0"/>
            </a:rPr>
            <a:t>Evaluer</a:t>
          </a:r>
          <a:r>
            <a:rPr lang="en-GB" sz="1400" kern="1200" dirty="0">
              <a:latin typeface="Arial" panose="020B0604020202020204" pitchFamily="34" charset="0"/>
              <a:cs typeface="Arial" panose="020B0604020202020204" pitchFamily="34" charset="0"/>
            </a:rPr>
            <a:t> et Capitaliser</a:t>
          </a:r>
        </a:p>
      </dsp:txBody>
      <dsp:txXfrm>
        <a:off x="1160054" y="58012"/>
        <a:ext cx="914355" cy="914355"/>
      </dsp:txXfrm>
    </dsp:sp>
    <dsp:sp modelId="{F4336C60-5CF3-4994-AD1E-732C08922D6A}">
      <dsp:nvSpPr>
        <dsp:cNvPr id="0" name=""/>
        <dsp:cNvSpPr/>
      </dsp:nvSpPr>
      <dsp:spPr>
        <a:xfrm>
          <a:off x="1134715" y="-105"/>
          <a:ext cx="2585129" cy="2585129"/>
        </a:xfrm>
        <a:prstGeom prst="circularArrow">
          <a:avLst>
            <a:gd name="adj1" fmla="val 6897"/>
            <a:gd name="adj2" fmla="val 464959"/>
            <a:gd name="adj3" fmla="val 16751068"/>
            <a:gd name="adj4" fmla="val 15183973"/>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30B97-A0CA-4EF7-8658-4069BAEB320B}">
      <dsp:nvSpPr>
        <dsp:cNvPr id="0" name=""/>
        <dsp:cNvSpPr/>
      </dsp:nvSpPr>
      <dsp:spPr>
        <a:xfrm>
          <a:off x="6535486" y="3374817"/>
          <a:ext cx="91440" cy="157162"/>
        </a:xfrm>
        <a:custGeom>
          <a:avLst/>
          <a:gdLst/>
          <a:ahLst/>
          <a:cxnLst/>
          <a:rect l="0" t="0" r="0" b="0"/>
          <a:pathLst>
            <a:path>
              <a:moveTo>
                <a:pt x="45720" y="0"/>
              </a:moveTo>
              <a:lnTo>
                <a:pt x="4572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87C61D-8ADD-4510-B140-5027093F1F4D}">
      <dsp:nvSpPr>
        <dsp:cNvPr id="0" name=""/>
        <dsp:cNvSpPr/>
      </dsp:nvSpPr>
      <dsp:spPr>
        <a:xfrm>
          <a:off x="6005185" y="2874508"/>
          <a:ext cx="576021" cy="157162"/>
        </a:xfrm>
        <a:custGeom>
          <a:avLst/>
          <a:gdLst/>
          <a:ahLst/>
          <a:cxnLst/>
          <a:rect l="0" t="0" r="0" b="0"/>
          <a:pathLst>
            <a:path>
              <a:moveTo>
                <a:pt x="0" y="0"/>
              </a:moveTo>
              <a:lnTo>
                <a:pt x="0" y="107101"/>
              </a:lnTo>
              <a:lnTo>
                <a:pt x="576021" y="107101"/>
              </a:lnTo>
              <a:lnTo>
                <a:pt x="576021"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BDBE9A-749A-403E-B622-51A9F175FA20}">
      <dsp:nvSpPr>
        <dsp:cNvPr id="0" name=""/>
        <dsp:cNvSpPr/>
      </dsp:nvSpPr>
      <dsp:spPr>
        <a:xfrm>
          <a:off x="5429163" y="4999143"/>
          <a:ext cx="3336189" cy="157162"/>
        </a:xfrm>
        <a:custGeom>
          <a:avLst/>
          <a:gdLst/>
          <a:ahLst/>
          <a:cxnLst/>
          <a:rect l="0" t="0" r="0" b="0"/>
          <a:pathLst>
            <a:path>
              <a:moveTo>
                <a:pt x="0" y="0"/>
              </a:moveTo>
              <a:lnTo>
                <a:pt x="0" y="107101"/>
              </a:lnTo>
              <a:lnTo>
                <a:pt x="3336189" y="107101"/>
              </a:lnTo>
              <a:lnTo>
                <a:pt x="3336189"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FD6E9-966B-48D7-A74E-9D67505BAF11}">
      <dsp:nvSpPr>
        <dsp:cNvPr id="0" name=""/>
        <dsp:cNvSpPr/>
      </dsp:nvSpPr>
      <dsp:spPr>
        <a:xfrm>
          <a:off x="5429163" y="4999143"/>
          <a:ext cx="2065573" cy="157162"/>
        </a:xfrm>
        <a:custGeom>
          <a:avLst/>
          <a:gdLst/>
          <a:ahLst/>
          <a:cxnLst/>
          <a:rect l="0" t="0" r="0" b="0"/>
          <a:pathLst>
            <a:path>
              <a:moveTo>
                <a:pt x="0" y="0"/>
              </a:moveTo>
              <a:lnTo>
                <a:pt x="0" y="107101"/>
              </a:lnTo>
              <a:lnTo>
                <a:pt x="2065573" y="107101"/>
              </a:lnTo>
              <a:lnTo>
                <a:pt x="2065573"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4E4086-E116-4613-B974-BBCF99B8DCAC}">
      <dsp:nvSpPr>
        <dsp:cNvPr id="0" name=""/>
        <dsp:cNvSpPr/>
      </dsp:nvSpPr>
      <dsp:spPr>
        <a:xfrm>
          <a:off x="5429163" y="4999143"/>
          <a:ext cx="863631" cy="157162"/>
        </a:xfrm>
        <a:custGeom>
          <a:avLst/>
          <a:gdLst/>
          <a:ahLst/>
          <a:cxnLst/>
          <a:rect l="0" t="0" r="0" b="0"/>
          <a:pathLst>
            <a:path>
              <a:moveTo>
                <a:pt x="0" y="0"/>
              </a:moveTo>
              <a:lnTo>
                <a:pt x="0" y="107101"/>
              </a:lnTo>
              <a:lnTo>
                <a:pt x="863631" y="107101"/>
              </a:lnTo>
              <a:lnTo>
                <a:pt x="863631"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58DD2D-3F43-40FC-822E-3AB324B65D91}">
      <dsp:nvSpPr>
        <dsp:cNvPr id="0" name=""/>
        <dsp:cNvSpPr/>
      </dsp:nvSpPr>
      <dsp:spPr>
        <a:xfrm>
          <a:off x="4892285" y="4999143"/>
          <a:ext cx="536878" cy="157162"/>
        </a:xfrm>
        <a:custGeom>
          <a:avLst/>
          <a:gdLst/>
          <a:ahLst/>
          <a:cxnLst/>
          <a:rect l="0" t="0" r="0" b="0"/>
          <a:pathLst>
            <a:path>
              <a:moveTo>
                <a:pt x="536878" y="0"/>
              </a:moveTo>
              <a:lnTo>
                <a:pt x="536878" y="107101"/>
              </a:lnTo>
              <a:lnTo>
                <a:pt x="0" y="107101"/>
              </a:lnTo>
              <a:lnTo>
                <a:pt x="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D67B7-FFD5-4B81-B0D4-D30C2C75F111}">
      <dsp:nvSpPr>
        <dsp:cNvPr id="0" name=""/>
        <dsp:cNvSpPr/>
      </dsp:nvSpPr>
      <dsp:spPr>
        <a:xfrm>
          <a:off x="3377540" y="4999143"/>
          <a:ext cx="2051623" cy="157162"/>
        </a:xfrm>
        <a:custGeom>
          <a:avLst/>
          <a:gdLst/>
          <a:ahLst/>
          <a:cxnLst/>
          <a:rect l="0" t="0" r="0" b="0"/>
          <a:pathLst>
            <a:path>
              <a:moveTo>
                <a:pt x="2051623" y="0"/>
              </a:moveTo>
              <a:lnTo>
                <a:pt x="2051623" y="107101"/>
              </a:lnTo>
              <a:lnTo>
                <a:pt x="0" y="107101"/>
              </a:lnTo>
              <a:lnTo>
                <a:pt x="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A6071-C58F-4935-B68A-9CA2F49EB1B1}">
      <dsp:nvSpPr>
        <dsp:cNvPr id="0" name=""/>
        <dsp:cNvSpPr/>
      </dsp:nvSpPr>
      <dsp:spPr>
        <a:xfrm>
          <a:off x="2047403" y="4999143"/>
          <a:ext cx="3381760" cy="157162"/>
        </a:xfrm>
        <a:custGeom>
          <a:avLst/>
          <a:gdLst/>
          <a:ahLst/>
          <a:cxnLst/>
          <a:rect l="0" t="0" r="0" b="0"/>
          <a:pathLst>
            <a:path>
              <a:moveTo>
                <a:pt x="3381760" y="0"/>
              </a:moveTo>
              <a:lnTo>
                <a:pt x="3381760" y="107101"/>
              </a:lnTo>
              <a:lnTo>
                <a:pt x="0" y="107101"/>
              </a:lnTo>
              <a:lnTo>
                <a:pt x="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058E28-6F0D-4AD4-88CC-E01B0FC75DCD}">
      <dsp:nvSpPr>
        <dsp:cNvPr id="0" name=""/>
        <dsp:cNvSpPr/>
      </dsp:nvSpPr>
      <dsp:spPr>
        <a:xfrm>
          <a:off x="5383443" y="4139612"/>
          <a:ext cx="91440" cy="157162"/>
        </a:xfrm>
        <a:custGeom>
          <a:avLst/>
          <a:gdLst/>
          <a:ahLst/>
          <a:cxnLst/>
          <a:rect l="0" t="0" r="0" b="0"/>
          <a:pathLst>
            <a:path>
              <a:moveTo>
                <a:pt x="45720" y="0"/>
              </a:moveTo>
              <a:lnTo>
                <a:pt x="4572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298058-F41A-4DEB-AD3F-4BFFA62A1941}">
      <dsp:nvSpPr>
        <dsp:cNvPr id="0" name=""/>
        <dsp:cNvSpPr/>
      </dsp:nvSpPr>
      <dsp:spPr>
        <a:xfrm>
          <a:off x="5383443" y="3374817"/>
          <a:ext cx="91440" cy="157162"/>
        </a:xfrm>
        <a:custGeom>
          <a:avLst/>
          <a:gdLst/>
          <a:ahLst/>
          <a:cxnLst/>
          <a:rect l="0" t="0" r="0" b="0"/>
          <a:pathLst>
            <a:path>
              <a:moveTo>
                <a:pt x="45720" y="0"/>
              </a:moveTo>
              <a:lnTo>
                <a:pt x="4572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22E94-B53A-4E34-A0DD-CBA29CFE5F76}">
      <dsp:nvSpPr>
        <dsp:cNvPr id="0" name=""/>
        <dsp:cNvSpPr/>
      </dsp:nvSpPr>
      <dsp:spPr>
        <a:xfrm>
          <a:off x="5429163" y="2874508"/>
          <a:ext cx="576021" cy="157162"/>
        </a:xfrm>
        <a:custGeom>
          <a:avLst/>
          <a:gdLst/>
          <a:ahLst/>
          <a:cxnLst/>
          <a:rect l="0" t="0" r="0" b="0"/>
          <a:pathLst>
            <a:path>
              <a:moveTo>
                <a:pt x="576021" y="0"/>
              </a:moveTo>
              <a:lnTo>
                <a:pt x="576021" y="107101"/>
              </a:lnTo>
              <a:lnTo>
                <a:pt x="0" y="107101"/>
              </a:lnTo>
              <a:lnTo>
                <a:pt x="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F0C0B-CE6C-4386-A818-A423C718E6D0}">
      <dsp:nvSpPr>
        <dsp:cNvPr id="0" name=""/>
        <dsp:cNvSpPr/>
      </dsp:nvSpPr>
      <dsp:spPr>
        <a:xfrm>
          <a:off x="5959465" y="2286763"/>
          <a:ext cx="91440" cy="157162"/>
        </a:xfrm>
        <a:custGeom>
          <a:avLst/>
          <a:gdLst/>
          <a:ahLst/>
          <a:cxnLst/>
          <a:rect l="0" t="0" r="0" b="0"/>
          <a:pathLst>
            <a:path>
              <a:moveTo>
                <a:pt x="45720" y="0"/>
              </a:moveTo>
              <a:lnTo>
                <a:pt x="4572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F8BB49-D50F-4368-A233-99AE4FAEE1B0}">
      <dsp:nvSpPr>
        <dsp:cNvPr id="0" name=""/>
        <dsp:cNvSpPr/>
      </dsp:nvSpPr>
      <dsp:spPr>
        <a:xfrm>
          <a:off x="5254348" y="1786454"/>
          <a:ext cx="750836" cy="157162"/>
        </a:xfrm>
        <a:custGeom>
          <a:avLst/>
          <a:gdLst/>
          <a:ahLst/>
          <a:cxnLst/>
          <a:rect l="0" t="0" r="0" b="0"/>
          <a:pathLst>
            <a:path>
              <a:moveTo>
                <a:pt x="0" y="0"/>
              </a:moveTo>
              <a:lnTo>
                <a:pt x="0" y="107101"/>
              </a:lnTo>
              <a:lnTo>
                <a:pt x="750836" y="107101"/>
              </a:lnTo>
              <a:lnTo>
                <a:pt x="750836"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33895-E589-4F4F-9FE9-6F6AE38AA0D0}">
      <dsp:nvSpPr>
        <dsp:cNvPr id="0" name=""/>
        <dsp:cNvSpPr/>
      </dsp:nvSpPr>
      <dsp:spPr>
        <a:xfrm>
          <a:off x="4457791" y="2286763"/>
          <a:ext cx="91440" cy="157162"/>
        </a:xfrm>
        <a:custGeom>
          <a:avLst/>
          <a:gdLst/>
          <a:ahLst/>
          <a:cxnLst/>
          <a:rect l="0" t="0" r="0" b="0"/>
          <a:pathLst>
            <a:path>
              <a:moveTo>
                <a:pt x="45720" y="0"/>
              </a:moveTo>
              <a:lnTo>
                <a:pt x="4572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71D4C-9253-4A0A-A135-D0AB5B0248C8}">
      <dsp:nvSpPr>
        <dsp:cNvPr id="0" name=""/>
        <dsp:cNvSpPr/>
      </dsp:nvSpPr>
      <dsp:spPr>
        <a:xfrm>
          <a:off x="4503511" y="1786454"/>
          <a:ext cx="750836" cy="157162"/>
        </a:xfrm>
        <a:custGeom>
          <a:avLst/>
          <a:gdLst/>
          <a:ahLst/>
          <a:cxnLst/>
          <a:rect l="0" t="0" r="0" b="0"/>
          <a:pathLst>
            <a:path>
              <a:moveTo>
                <a:pt x="750836" y="0"/>
              </a:moveTo>
              <a:lnTo>
                <a:pt x="750836" y="107101"/>
              </a:lnTo>
              <a:lnTo>
                <a:pt x="0" y="107101"/>
              </a:lnTo>
              <a:lnTo>
                <a:pt x="0" y="1571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89FCA-992B-4D2D-BF37-5432750B6099}">
      <dsp:nvSpPr>
        <dsp:cNvPr id="0" name=""/>
        <dsp:cNvSpPr/>
      </dsp:nvSpPr>
      <dsp:spPr>
        <a:xfrm>
          <a:off x="5208628" y="978724"/>
          <a:ext cx="91440" cy="157162"/>
        </a:xfrm>
        <a:custGeom>
          <a:avLst/>
          <a:gdLst/>
          <a:ahLst/>
          <a:cxnLst/>
          <a:rect l="0" t="0" r="0" b="0"/>
          <a:pathLst>
            <a:path>
              <a:moveTo>
                <a:pt x="45720" y="0"/>
              </a:moveTo>
              <a:lnTo>
                <a:pt x="45720" y="157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6F60D-E40B-4DCA-8A4C-16E2EA5F038E}">
      <dsp:nvSpPr>
        <dsp:cNvPr id="0" name=""/>
        <dsp:cNvSpPr/>
      </dsp:nvSpPr>
      <dsp:spPr>
        <a:xfrm>
          <a:off x="4662121" y="2495"/>
          <a:ext cx="1184453" cy="976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7E5CB-B0EF-4478-8943-6F1C788B89F0}">
      <dsp:nvSpPr>
        <dsp:cNvPr id="0" name=""/>
        <dsp:cNvSpPr/>
      </dsp:nvSpPr>
      <dsp:spPr>
        <a:xfrm>
          <a:off x="4722164" y="59535"/>
          <a:ext cx="1184453" cy="9762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0" i="0" u="none" kern="1200" dirty="0"/>
            <a:t>Norme non respectée</a:t>
          </a:r>
          <a:endParaRPr lang="en-GB" sz="1800" kern="1200" dirty="0">
            <a:latin typeface="Arial Narrow" panose="020B0606020202030204" pitchFamily="34" charset="0"/>
          </a:endParaRPr>
        </a:p>
      </dsp:txBody>
      <dsp:txXfrm>
        <a:off x="4750757" y="88128"/>
        <a:ext cx="1127267" cy="919043"/>
      </dsp:txXfrm>
    </dsp:sp>
    <dsp:sp modelId="{91400850-FEC6-40DC-89DE-8C6E43AC1061}">
      <dsp:nvSpPr>
        <dsp:cNvPr id="0" name=""/>
        <dsp:cNvSpPr/>
      </dsp:nvSpPr>
      <dsp:spPr>
        <a:xfrm>
          <a:off x="4666061" y="1135887"/>
          <a:ext cx="1176574" cy="6505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F01F5-BAF5-4445-99FD-07DE1FF49A30}">
      <dsp:nvSpPr>
        <dsp:cNvPr id="0" name=""/>
        <dsp:cNvSpPr/>
      </dsp:nvSpPr>
      <dsp:spPr>
        <a:xfrm>
          <a:off x="4726104" y="1192928"/>
          <a:ext cx="1176574" cy="6505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err="1">
              <a:latin typeface="Arial Narrow" panose="020B0606020202030204" pitchFamily="34" charset="0"/>
            </a:rPr>
            <a:t>Pertinant</a:t>
          </a:r>
          <a:r>
            <a:rPr lang="fr-CH" sz="1800" kern="1200" dirty="0">
              <a:latin typeface="Arial Narrow" panose="020B0606020202030204" pitchFamily="34" charset="0"/>
            </a:rPr>
            <a:t>*?</a:t>
          </a:r>
          <a:endParaRPr lang="en-GB" sz="1800" kern="1200" dirty="0">
            <a:latin typeface="Arial Narrow" panose="020B0606020202030204" pitchFamily="34" charset="0"/>
          </a:endParaRPr>
        </a:p>
      </dsp:txBody>
      <dsp:txXfrm>
        <a:off x="4745158" y="1211982"/>
        <a:ext cx="1138466" cy="612459"/>
      </dsp:txXfrm>
    </dsp:sp>
    <dsp:sp modelId="{77FF87F8-0925-4017-A50F-2E0F513D1E46}">
      <dsp:nvSpPr>
        <dsp:cNvPr id="0" name=""/>
        <dsp:cNvSpPr/>
      </dsp:nvSpPr>
      <dsp:spPr>
        <a:xfrm>
          <a:off x="4233317" y="1943617"/>
          <a:ext cx="540387" cy="343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9166D-7B08-4BC7-A86A-092969CA8EEE}">
      <dsp:nvSpPr>
        <dsp:cNvPr id="0" name=""/>
        <dsp:cNvSpPr/>
      </dsp:nvSpPr>
      <dsp:spPr>
        <a:xfrm>
          <a:off x="4293360" y="2000658"/>
          <a:ext cx="540387" cy="343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Narrow" panose="020B0606020202030204" pitchFamily="34" charset="0"/>
            </a:rPr>
            <a:t>Non</a:t>
          </a:r>
          <a:endParaRPr lang="en-GB" sz="1800" kern="1200" dirty="0">
            <a:latin typeface="Arial Narrow" panose="020B0606020202030204" pitchFamily="34" charset="0"/>
          </a:endParaRPr>
        </a:p>
      </dsp:txBody>
      <dsp:txXfrm>
        <a:off x="4303410" y="2010708"/>
        <a:ext cx="520287" cy="323045"/>
      </dsp:txXfrm>
    </dsp:sp>
    <dsp:sp modelId="{49CFCE01-3C90-48B3-BEED-A518A48688A7}">
      <dsp:nvSpPr>
        <dsp:cNvPr id="0" name=""/>
        <dsp:cNvSpPr/>
      </dsp:nvSpPr>
      <dsp:spPr>
        <a:xfrm>
          <a:off x="3968138" y="2443925"/>
          <a:ext cx="1070745" cy="58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29356-3F87-4A95-9B7C-FCED04CD9D7B}">
      <dsp:nvSpPr>
        <dsp:cNvPr id="0" name=""/>
        <dsp:cNvSpPr/>
      </dsp:nvSpPr>
      <dsp:spPr>
        <a:xfrm>
          <a:off x="4028182" y="2500966"/>
          <a:ext cx="1070745" cy="5808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Narrow" panose="020B0606020202030204" pitchFamily="34" charset="0"/>
            </a:rPr>
            <a:t>Faire plus tard</a:t>
          </a:r>
          <a:endParaRPr lang="en-GB" sz="1800" kern="1200" dirty="0">
            <a:latin typeface="Arial Narrow" panose="020B0606020202030204" pitchFamily="34" charset="0"/>
          </a:endParaRPr>
        </a:p>
      </dsp:txBody>
      <dsp:txXfrm>
        <a:off x="4045195" y="2517979"/>
        <a:ext cx="1036719" cy="546854"/>
      </dsp:txXfrm>
    </dsp:sp>
    <dsp:sp modelId="{AC2FC044-47C1-44A2-893A-5FD732105BFA}">
      <dsp:nvSpPr>
        <dsp:cNvPr id="0" name=""/>
        <dsp:cNvSpPr/>
      </dsp:nvSpPr>
      <dsp:spPr>
        <a:xfrm>
          <a:off x="5734991" y="1943617"/>
          <a:ext cx="540387" cy="343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5552A-3958-4C86-A7D6-C418F4CBA0D0}">
      <dsp:nvSpPr>
        <dsp:cNvPr id="0" name=""/>
        <dsp:cNvSpPr/>
      </dsp:nvSpPr>
      <dsp:spPr>
        <a:xfrm>
          <a:off x="5795034" y="2000658"/>
          <a:ext cx="540387" cy="343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Narrow" panose="020B0606020202030204" pitchFamily="34" charset="0"/>
            </a:rPr>
            <a:t>Oui</a:t>
          </a:r>
          <a:endParaRPr lang="en-GB" sz="1800" kern="1200" dirty="0">
            <a:latin typeface="Arial Narrow" panose="020B0606020202030204" pitchFamily="34" charset="0"/>
          </a:endParaRPr>
        </a:p>
      </dsp:txBody>
      <dsp:txXfrm>
        <a:off x="5805084" y="2010708"/>
        <a:ext cx="520287" cy="323045"/>
      </dsp:txXfrm>
    </dsp:sp>
    <dsp:sp modelId="{700DDF36-C0CB-414D-88AD-A4D9750F60A0}">
      <dsp:nvSpPr>
        <dsp:cNvPr id="0" name=""/>
        <dsp:cNvSpPr/>
      </dsp:nvSpPr>
      <dsp:spPr>
        <a:xfrm>
          <a:off x="5483586" y="2443925"/>
          <a:ext cx="1043196" cy="430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D3B3B-9AB7-4B77-9928-2873BDDA1F4A}">
      <dsp:nvSpPr>
        <dsp:cNvPr id="0" name=""/>
        <dsp:cNvSpPr/>
      </dsp:nvSpPr>
      <dsp:spPr>
        <a:xfrm>
          <a:off x="5543630" y="2500966"/>
          <a:ext cx="1043196" cy="4305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Narrow" panose="020B0606020202030204" pitchFamily="34" charset="0"/>
            </a:rPr>
            <a:t>Réalisable**?</a:t>
          </a:r>
          <a:endParaRPr lang="en-GB" sz="1800" kern="1200" dirty="0">
            <a:latin typeface="Arial Narrow" panose="020B0606020202030204" pitchFamily="34" charset="0"/>
          </a:endParaRPr>
        </a:p>
      </dsp:txBody>
      <dsp:txXfrm>
        <a:off x="5556241" y="2513577"/>
        <a:ext cx="1017974" cy="405361"/>
      </dsp:txXfrm>
    </dsp:sp>
    <dsp:sp modelId="{4E4903D9-ADE2-4CD9-A9D9-9566F6ED33E2}">
      <dsp:nvSpPr>
        <dsp:cNvPr id="0" name=""/>
        <dsp:cNvSpPr/>
      </dsp:nvSpPr>
      <dsp:spPr>
        <a:xfrm>
          <a:off x="5158970" y="3031671"/>
          <a:ext cx="540387" cy="343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A017E3-C52A-47FF-9BAD-9E523F55FC7F}">
      <dsp:nvSpPr>
        <dsp:cNvPr id="0" name=""/>
        <dsp:cNvSpPr/>
      </dsp:nvSpPr>
      <dsp:spPr>
        <a:xfrm>
          <a:off x="5219013" y="3088712"/>
          <a:ext cx="540387" cy="343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Narrow" panose="020B0606020202030204" pitchFamily="34" charset="0"/>
            </a:rPr>
            <a:t>Oui</a:t>
          </a:r>
          <a:endParaRPr lang="en-GB" sz="1800" kern="1200" dirty="0">
            <a:latin typeface="Arial Narrow" panose="020B0606020202030204" pitchFamily="34" charset="0"/>
          </a:endParaRPr>
        </a:p>
      </dsp:txBody>
      <dsp:txXfrm>
        <a:off x="5229063" y="3098762"/>
        <a:ext cx="520287" cy="323045"/>
      </dsp:txXfrm>
    </dsp:sp>
    <dsp:sp modelId="{B12A2299-FA05-407E-B49C-2D557475AD8E}">
      <dsp:nvSpPr>
        <dsp:cNvPr id="0" name=""/>
        <dsp:cNvSpPr/>
      </dsp:nvSpPr>
      <dsp:spPr>
        <a:xfrm>
          <a:off x="4843705" y="3531980"/>
          <a:ext cx="1170916" cy="607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1C089-E7AE-416E-8FB4-79EEAFA90C75}">
      <dsp:nvSpPr>
        <dsp:cNvPr id="0" name=""/>
        <dsp:cNvSpPr/>
      </dsp:nvSpPr>
      <dsp:spPr>
        <a:xfrm>
          <a:off x="4903748" y="3589021"/>
          <a:ext cx="1170916" cy="607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Narrow" panose="020B0606020202030204" pitchFamily="34" charset="0"/>
            </a:rPr>
            <a:t>Faire maintenant</a:t>
          </a:r>
          <a:endParaRPr lang="en-GB" sz="1800" kern="1200" dirty="0">
            <a:latin typeface="Arial Narrow" panose="020B0606020202030204" pitchFamily="34" charset="0"/>
          </a:endParaRPr>
        </a:p>
      </dsp:txBody>
      <dsp:txXfrm>
        <a:off x="4921545" y="3606818"/>
        <a:ext cx="1135322" cy="572038"/>
      </dsp:txXfrm>
    </dsp:sp>
    <dsp:sp modelId="{FA42948D-92C0-4B1F-9075-8E7DEEDF871A}">
      <dsp:nvSpPr>
        <dsp:cNvPr id="0" name=""/>
        <dsp:cNvSpPr/>
      </dsp:nvSpPr>
      <dsp:spPr>
        <a:xfrm>
          <a:off x="4980031" y="4296775"/>
          <a:ext cx="898264" cy="702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10CF1-CA56-4807-8499-83BDBE15B270}">
      <dsp:nvSpPr>
        <dsp:cNvPr id="0" name=""/>
        <dsp:cNvSpPr/>
      </dsp:nvSpPr>
      <dsp:spPr>
        <a:xfrm>
          <a:off x="5040074" y="4353816"/>
          <a:ext cx="898264" cy="7023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latin typeface="Arial Narrow" panose="020B0606020202030204" pitchFamily="34" charset="0"/>
            </a:rPr>
            <a:t>Plan d’action***</a:t>
          </a:r>
          <a:endParaRPr lang="en-GB" sz="1800" b="1" kern="1200" dirty="0">
            <a:latin typeface="Arial Narrow" panose="020B0606020202030204" pitchFamily="34" charset="0"/>
          </a:endParaRPr>
        </a:p>
      </dsp:txBody>
      <dsp:txXfrm>
        <a:off x="5060646" y="4374388"/>
        <a:ext cx="857120" cy="661224"/>
      </dsp:txXfrm>
    </dsp:sp>
    <dsp:sp modelId="{C1EF351D-9C38-4E58-8905-A8D6A84DA73E}">
      <dsp:nvSpPr>
        <dsp:cNvPr id="0" name=""/>
        <dsp:cNvSpPr/>
      </dsp:nvSpPr>
      <dsp:spPr>
        <a:xfrm>
          <a:off x="1487942" y="5156306"/>
          <a:ext cx="1118920" cy="927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F65FA-A6DE-44DB-95C8-E1BC03840CAD}">
      <dsp:nvSpPr>
        <dsp:cNvPr id="0" name=""/>
        <dsp:cNvSpPr/>
      </dsp:nvSpPr>
      <dsp:spPr>
        <a:xfrm>
          <a:off x="1547985" y="5213347"/>
          <a:ext cx="1118920" cy="927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u="none" kern="1200" dirty="0">
              <a:solidFill>
                <a:srgbClr val="FF0000"/>
              </a:solidFill>
            </a:rPr>
            <a:t>Elaborer un programme d'évaluation des risques</a:t>
          </a:r>
          <a:endParaRPr lang="en-GB" sz="1400" kern="1200" dirty="0">
            <a:solidFill>
              <a:srgbClr val="FF0000"/>
            </a:solidFill>
            <a:latin typeface="Arial Narrow" panose="020B0606020202030204" pitchFamily="34" charset="0"/>
          </a:endParaRPr>
        </a:p>
      </dsp:txBody>
      <dsp:txXfrm>
        <a:off x="1575142" y="5240504"/>
        <a:ext cx="1064606" cy="872890"/>
      </dsp:txXfrm>
    </dsp:sp>
    <dsp:sp modelId="{18B98E7E-C6DF-4DC1-B5BD-BFBFF0AEA7D5}">
      <dsp:nvSpPr>
        <dsp:cNvPr id="0" name=""/>
        <dsp:cNvSpPr/>
      </dsp:nvSpPr>
      <dsp:spPr>
        <a:xfrm>
          <a:off x="2726949" y="5156306"/>
          <a:ext cx="1301182" cy="1002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57FD9-79DC-4567-9AB6-190823C9B876}">
      <dsp:nvSpPr>
        <dsp:cNvPr id="0" name=""/>
        <dsp:cNvSpPr/>
      </dsp:nvSpPr>
      <dsp:spPr>
        <a:xfrm>
          <a:off x="2786992" y="5213347"/>
          <a:ext cx="1301182" cy="10027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u="none" kern="1200" dirty="0">
              <a:solidFill>
                <a:srgbClr val="7030A0"/>
              </a:solidFill>
            </a:rPr>
            <a:t>Concevoir un formulaire de consentement </a:t>
          </a:r>
          <a:endParaRPr lang="en-GB" sz="1400" kern="1200" dirty="0">
            <a:solidFill>
              <a:srgbClr val="7030A0"/>
            </a:solidFill>
            <a:latin typeface="Arial Narrow" panose="020B0606020202030204" pitchFamily="34" charset="0"/>
          </a:endParaRPr>
        </a:p>
      </dsp:txBody>
      <dsp:txXfrm>
        <a:off x="2816360" y="5242715"/>
        <a:ext cx="1242446" cy="943974"/>
      </dsp:txXfrm>
    </dsp:sp>
    <dsp:sp modelId="{97873E2F-4EF1-471F-B887-EEFA86DDBB24}">
      <dsp:nvSpPr>
        <dsp:cNvPr id="0" name=""/>
        <dsp:cNvSpPr/>
      </dsp:nvSpPr>
      <dsp:spPr>
        <a:xfrm>
          <a:off x="4148218" y="5156306"/>
          <a:ext cx="1488135" cy="1066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5E6B2-567C-4A2E-84C3-1DA5D6948B85}">
      <dsp:nvSpPr>
        <dsp:cNvPr id="0" name=""/>
        <dsp:cNvSpPr/>
      </dsp:nvSpPr>
      <dsp:spPr>
        <a:xfrm>
          <a:off x="4208261" y="5213347"/>
          <a:ext cx="1488135" cy="1066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u="none" kern="1200" dirty="0">
              <a:solidFill>
                <a:srgbClr val="0070C0"/>
              </a:solidFill>
            </a:rPr>
            <a:t>Choisissez des directifs pour les règles de communication</a:t>
          </a:r>
          <a:endParaRPr lang="en-GB" sz="1400" kern="1200" dirty="0">
            <a:solidFill>
              <a:srgbClr val="0070C0"/>
            </a:solidFill>
            <a:latin typeface="Arial Narrow" panose="020B0606020202030204" pitchFamily="34" charset="0"/>
          </a:endParaRPr>
        </a:p>
      </dsp:txBody>
      <dsp:txXfrm>
        <a:off x="4239499" y="5244585"/>
        <a:ext cx="1425659" cy="1004052"/>
      </dsp:txXfrm>
    </dsp:sp>
    <dsp:sp modelId="{F6DA6FC9-D1C9-48E5-B886-7D9126351CB6}">
      <dsp:nvSpPr>
        <dsp:cNvPr id="0" name=""/>
        <dsp:cNvSpPr/>
      </dsp:nvSpPr>
      <dsp:spPr>
        <a:xfrm>
          <a:off x="5756439" y="5156306"/>
          <a:ext cx="1072712" cy="1075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80E93-9782-462F-9CF3-D0F75D0D1306}">
      <dsp:nvSpPr>
        <dsp:cNvPr id="0" name=""/>
        <dsp:cNvSpPr/>
      </dsp:nvSpPr>
      <dsp:spPr>
        <a:xfrm>
          <a:off x="5816482" y="5213347"/>
          <a:ext cx="1072712" cy="1075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u="none" kern="1200" dirty="0">
              <a:solidFill>
                <a:schemeClr val="accent2">
                  <a:lumMod val="75000"/>
                </a:schemeClr>
              </a:solidFill>
            </a:rPr>
            <a:t>Améliorer le formulaire d'évaluation du patient</a:t>
          </a:r>
          <a:endParaRPr lang="en-GB" sz="1400" kern="1200" dirty="0">
            <a:solidFill>
              <a:schemeClr val="accent2">
                <a:lumMod val="75000"/>
              </a:schemeClr>
            </a:solidFill>
            <a:latin typeface="Arial Narrow" panose="020B0606020202030204" pitchFamily="34" charset="0"/>
          </a:endParaRPr>
        </a:p>
      </dsp:txBody>
      <dsp:txXfrm>
        <a:off x="5847901" y="5244766"/>
        <a:ext cx="1009874" cy="1012485"/>
      </dsp:txXfrm>
    </dsp:sp>
    <dsp:sp modelId="{BB3A0B22-7B33-4D84-95A3-468BCFB6A04C}">
      <dsp:nvSpPr>
        <dsp:cNvPr id="0" name=""/>
        <dsp:cNvSpPr/>
      </dsp:nvSpPr>
      <dsp:spPr>
        <a:xfrm>
          <a:off x="6949237" y="5156306"/>
          <a:ext cx="1090998" cy="899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3E5D0-6164-4A7A-AE83-82F5F16D9D85}">
      <dsp:nvSpPr>
        <dsp:cNvPr id="0" name=""/>
        <dsp:cNvSpPr/>
      </dsp:nvSpPr>
      <dsp:spPr>
        <a:xfrm>
          <a:off x="7009280" y="5213347"/>
          <a:ext cx="1090998" cy="8993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u="none" kern="1200" dirty="0">
              <a:solidFill>
                <a:srgbClr val="00B050"/>
              </a:solidFill>
            </a:rPr>
            <a:t>Commander du matériel</a:t>
          </a:r>
          <a:endParaRPr lang="en-GB" sz="1400" kern="1200" dirty="0">
            <a:solidFill>
              <a:srgbClr val="00B050"/>
            </a:solidFill>
            <a:latin typeface="Arial Narrow" panose="020B0606020202030204" pitchFamily="34" charset="0"/>
          </a:endParaRPr>
        </a:p>
      </dsp:txBody>
      <dsp:txXfrm>
        <a:off x="7035622" y="5239689"/>
        <a:ext cx="1038314" cy="846684"/>
      </dsp:txXfrm>
    </dsp:sp>
    <dsp:sp modelId="{7CAA4E15-3563-485E-8529-D2CA07BA6B20}">
      <dsp:nvSpPr>
        <dsp:cNvPr id="0" name=""/>
        <dsp:cNvSpPr/>
      </dsp:nvSpPr>
      <dsp:spPr>
        <a:xfrm>
          <a:off x="8160322" y="5156306"/>
          <a:ext cx="1210062" cy="1007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CE6FE-857B-443F-B98E-B14A3BE5ADEF}">
      <dsp:nvSpPr>
        <dsp:cNvPr id="0" name=""/>
        <dsp:cNvSpPr/>
      </dsp:nvSpPr>
      <dsp:spPr>
        <a:xfrm>
          <a:off x="8220365" y="5213347"/>
          <a:ext cx="1210062" cy="10073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H" sz="1400" b="0" i="0" u="none" kern="1200" dirty="0">
              <a:solidFill>
                <a:srgbClr val="009999"/>
              </a:solidFill>
            </a:rPr>
            <a:t>Planifier des réunions mensuelles de lecture</a:t>
          </a:r>
          <a:endParaRPr lang="en-GB" sz="1400" kern="1200" dirty="0">
            <a:solidFill>
              <a:srgbClr val="009999"/>
            </a:solidFill>
            <a:latin typeface="Arial Narrow" panose="020B0606020202030204" pitchFamily="34" charset="0"/>
          </a:endParaRPr>
        </a:p>
      </dsp:txBody>
      <dsp:txXfrm>
        <a:off x="8249868" y="5242850"/>
        <a:ext cx="1151056" cy="948302"/>
      </dsp:txXfrm>
    </dsp:sp>
    <dsp:sp modelId="{3CE07CF2-34C8-407D-867B-4102C18A1A86}">
      <dsp:nvSpPr>
        <dsp:cNvPr id="0" name=""/>
        <dsp:cNvSpPr/>
      </dsp:nvSpPr>
      <dsp:spPr>
        <a:xfrm>
          <a:off x="6311012" y="3031671"/>
          <a:ext cx="540387" cy="343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A1E50-69AB-45EF-94CC-E973CD1BE2C2}">
      <dsp:nvSpPr>
        <dsp:cNvPr id="0" name=""/>
        <dsp:cNvSpPr/>
      </dsp:nvSpPr>
      <dsp:spPr>
        <a:xfrm>
          <a:off x="6371055" y="3088712"/>
          <a:ext cx="540387" cy="343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Narrow" panose="020B0606020202030204" pitchFamily="34" charset="0"/>
            </a:rPr>
            <a:t>Non</a:t>
          </a:r>
          <a:endParaRPr lang="en-GB" sz="1800" kern="1200" dirty="0">
            <a:latin typeface="Arial Narrow" panose="020B0606020202030204" pitchFamily="34" charset="0"/>
          </a:endParaRPr>
        </a:p>
      </dsp:txBody>
      <dsp:txXfrm>
        <a:off x="6381105" y="3098762"/>
        <a:ext cx="520287" cy="323045"/>
      </dsp:txXfrm>
    </dsp:sp>
    <dsp:sp modelId="{CEB0F135-576A-4E42-A475-863DBC152D4C}">
      <dsp:nvSpPr>
        <dsp:cNvPr id="0" name=""/>
        <dsp:cNvSpPr/>
      </dsp:nvSpPr>
      <dsp:spPr>
        <a:xfrm>
          <a:off x="6134708" y="3531980"/>
          <a:ext cx="892995" cy="477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C0147-987E-44AD-B338-DC90A647B27D}">
      <dsp:nvSpPr>
        <dsp:cNvPr id="0" name=""/>
        <dsp:cNvSpPr/>
      </dsp:nvSpPr>
      <dsp:spPr>
        <a:xfrm>
          <a:off x="6194751" y="3589021"/>
          <a:ext cx="892995" cy="4779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latin typeface="Arial Narrow" panose="020B0606020202030204" pitchFamily="34" charset="0"/>
            </a:rPr>
            <a:t>Faire plus tard</a:t>
          </a:r>
          <a:endParaRPr lang="en-GB" sz="1800" kern="1200" dirty="0">
            <a:latin typeface="Arial Narrow" panose="020B0606020202030204" pitchFamily="34" charset="0"/>
          </a:endParaRPr>
        </a:p>
      </dsp:txBody>
      <dsp:txXfrm>
        <a:off x="6208749" y="3603019"/>
        <a:ext cx="864999" cy="449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163E-9A3D-4B0D-A7BB-B9924F4E4B04}">
      <dsp:nvSpPr>
        <dsp:cNvPr id="0" name=""/>
        <dsp:cNvSpPr/>
      </dsp:nvSpPr>
      <dsp:spPr>
        <a:xfrm>
          <a:off x="771413" y="569468"/>
          <a:ext cx="2819046" cy="97901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99604-47BC-42D2-A2C5-E963A4DDDAAA}">
      <dsp:nvSpPr>
        <dsp:cNvPr id="0" name=""/>
        <dsp:cNvSpPr/>
      </dsp:nvSpPr>
      <dsp:spPr>
        <a:xfrm>
          <a:off x="1912143" y="2966750"/>
          <a:ext cx="546326" cy="34964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63CF7-C276-44C5-BC40-6AB826DBFA6C}">
      <dsp:nvSpPr>
        <dsp:cNvPr id="0" name=""/>
        <dsp:cNvSpPr/>
      </dsp:nvSpPr>
      <dsp:spPr>
        <a:xfrm>
          <a:off x="874122" y="3246469"/>
          <a:ext cx="2622368" cy="65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H" sz="2300" kern="1200" dirty="0"/>
            <a:t>Plan d’action</a:t>
          </a:r>
          <a:endParaRPr lang="en-GB" sz="2300" kern="1200" dirty="0"/>
        </a:p>
      </dsp:txBody>
      <dsp:txXfrm>
        <a:off x="874122" y="3246469"/>
        <a:ext cx="2622368" cy="655592"/>
      </dsp:txXfrm>
    </dsp:sp>
    <dsp:sp modelId="{5A914041-A444-497C-B0BC-6E3F55002958}">
      <dsp:nvSpPr>
        <dsp:cNvPr id="0" name=""/>
        <dsp:cNvSpPr/>
      </dsp:nvSpPr>
      <dsp:spPr>
        <a:xfrm>
          <a:off x="1796322" y="162409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fr-CH" sz="3800" kern="1200"/>
            <a:t>SA</a:t>
          </a:r>
          <a:endParaRPr lang="en-GB" sz="3800" kern="1200"/>
        </a:p>
      </dsp:txBody>
      <dsp:txXfrm>
        <a:off x="1940336" y="1768111"/>
        <a:ext cx="695360" cy="695360"/>
      </dsp:txXfrm>
    </dsp:sp>
    <dsp:sp modelId="{888DF51F-827B-41E8-943A-E6DCABB6A01A}">
      <dsp:nvSpPr>
        <dsp:cNvPr id="0" name=""/>
        <dsp:cNvSpPr/>
      </dsp:nvSpPr>
      <dsp:spPr>
        <a:xfrm>
          <a:off x="1092653" y="88633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fr-CH" sz="3800" kern="1200"/>
            <a:t>GA</a:t>
          </a:r>
          <a:endParaRPr lang="en-GB" sz="3800" kern="1200"/>
        </a:p>
      </dsp:txBody>
      <dsp:txXfrm>
        <a:off x="1236667" y="1030351"/>
        <a:ext cx="695360" cy="695360"/>
      </dsp:txXfrm>
    </dsp:sp>
    <dsp:sp modelId="{BF98D771-7A2F-4676-BC79-074981017DBF}">
      <dsp:nvSpPr>
        <dsp:cNvPr id="0" name=""/>
        <dsp:cNvSpPr/>
      </dsp:nvSpPr>
      <dsp:spPr>
        <a:xfrm>
          <a:off x="655592" y="449276"/>
          <a:ext cx="3059429" cy="244754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163E-9A3D-4B0D-A7BB-B9924F4E4B04}">
      <dsp:nvSpPr>
        <dsp:cNvPr id="0" name=""/>
        <dsp:cNvSpPr/>
      </dsp:nvSpPr>
      <dsp:spPr>
        <a:xfrm>
          <a:off x="771413" y="569468"/>
          <a:ext cx="2819046" cy="97901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99604-47BC-42D2-A2C5-E963A4DDDAAA}">
      <dsp:nvSpPr>
        <dsp:cNvPr id="0" name=""/>
        <dsp:cNvSpPr/>
      </dsp:nvSpPr>
      <dsp:spPr>
        <a:xfrm>
          <a:off x="1912143" y="2966750"/>
          <a:ext cx="546326" cy="34964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63CF7-C276-44C5-BC40-6AB826DBFA6C}">
      <dsp:nvSpPr>
        <dsp:cNvPr id="0" name=""/>
        <dsp:cNvSpPr/>
      </dsp:nvSpPr>
      <dsp:spPr>
        <a:xfrm>
          <a:off x="874122" y="3246469"/>
          <a:ext cx="2622368" cy="65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H" sz="2300" kern="1200" dirty="0"/>
            <a:t>Plan de traitement</a:t>
          </a:r>
          <a:endParaRPr lang="en-GB" sz="2300" kern="1200" dirty="0"/>
        </a:p>
      </dsp:txBody>
      <dsp:txXfrm>
        <a:off x="874122" y="3246469"/>
        <a:ext cx="2622368" cy="655592"/>
      </dsp:txXfrm>
    </dsp:sp>
    <dsp:sp modelId="{5A914041-A444-497C-B0BC-6E3F55002958}">
      <dsp:nvSpPr>
        <dsp:cNvPr id="0" name=""/>
        <dsp:cNvSpPr/>
      </dsp:nvSpPr>
      <dsp:spPr>
        <a:xfrm>
          <a:off x="1796322" y="162409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fr-CH" sz="3400" kern="1200" dirty="0"/>
            <a:t>MR</a:t>
          </a:r>
          <a:endParaRPr lang="en-GB" sz="3400" kern="1200" dirty="0"/>
        </a:p>
      </dsp:txBody>
      <dsp:txXfrm>
        <a:off x="1940336" y="1768111"/>
        <a:ext cx="695360" cy="695360"/>
      </dsp:txXfrm>
    </dsp:sp>
    <dsp:sp modelId="{888DF51F-827B-41E8-943A-E6DCABB6A01A}">
      <dsp:nvSpPr>
        <dsp:cNvPr id="0" name=""/>
        <dsp:cNvSpPr/>
      </dsp:nvSpPr>
      <dsp:spPr>
        <a:xfrm>
          <a:off x="1092653" y="886337"/>
          <a:ext cx="983388" cy="9833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dirty="0"/>
            <a:t>EU</a:t>
          </a:r>
        </a:p>
      </dsp:txBody>
      <dsp:txXfrm>
        <a:off x="1236667" y="1030351"/>
        <a:ext cx="695360" cy="695360"/>
      </dsp:txXfrm>
    </dsp:sp>
    <dsp:sp modelId="{BF98D771-7A2F-4676-BC79-074981017DBF}">
      <dsp:nvSpPr>
        <dsp:cNvPr id="0" name=""/>
        <dsp:cNvSpPr/>
      </dsp:nvSpPr>
      <dsp:spPr>
        <a:xfrm>
          <a:off x="655592" y="449276"/>
          <a:ext cx="3059429" cy="244754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39580"/>
            <a:ext cx="7102417" cy="513508"/>
          </a:xfrm>
          <a:prstGeom prst="rect">
            <a:avLst/>
          </a:prstGeom>
        </p:spPr>
        <p:txBody>
          <a:bodyPr vert="horz" lIns="96230" tIns="48116" rIns="96230" bIns="48116" rtlCol="0"/>
          <a:lstStyle>
            <a:lvl1pPr algn="l">
              <a:defRPr sz="1200"/>
            </a:lvl1pPr>
          </a:lstStyle>
          <a:p>
            <a:pPr algn="ctr"/>
            <a:r>
              <a:rPr lang="en-GB" sz="1700" b="1"/>
              <a:t>Professional Standards in (ICRC) physiotherapy - how to make it work</a:t>
            </a:r>
          </a:p>
        </p:txBody>
      </p:sp>
      <p:sp>
        <p:nvSpPr>
          <p:cNvPr id="4" name="Footer Placeholder 3"/>
          <p:cNvSpPr>
            <a:spLocks noGrp="1"/>
          </p:cNvSpPr>
          <p:nvPr>
            <p:ph type="ftr" sz="quarter" idx="2"/>
          </p:nvPr>
        </p:nvSpPr>
        <p:spPr>
          <a:xfrm>
            <a:off x="1" y="9721109"/>
            <a:ext cx="3078427" cy="513506"/>
          </a:xfrm>
          <a:prstGeom prst="rect">
            <a:avLst/>
          </a:prstGeom>
        </p:spPr>
        <p:txBody>
          <a:bodyPr vert="horz" lIns="96230" tIns="48116" rIns="96230" bIns="48116" rtlCol="0" anchor="b"/>
          <a:lstStyle>
            <a:lvl1pPr algn="l">
              <a:defRPr sz="1200"/>
            </a:lvl1pPr>
          </a:lstStyle>
          <a:p>
            <a:r>
              <a:rPr lang="en-US"/>
              <a:t>PTSWG &amp; C Barth 2018-19</a:t>
            </a:r>
            <a:endParaRPr lang="en-GB"/>
          </a:p>
        </p:txBody>
      </p:sp>
      <p:sp>
        <p:nvSpPr>
          <p:cNvPr id="5" name="Slide Number Placeholder 4"/>
          <p:cNvSpPr>
            <a:spLocks noGrp="1"/>
          </p:cNvSpPr>
          <p:nvPr>
            <p:ph type="sldNum" sz="quarter" idx="3"/>
          </p:nvPr>
        </p:nvSpPr>
        <p:spPr>
          <a:xfrm>
            <a:off x="4023992" y="9721109"/>
            <a:ext cx="3078427" cy="513506"/>
          </a:xfrm>
          <a:prstGeom prst="rect">
            <a:avLst/>
          </a:prstGeom>
        </p:spPr>
        <p:txBody>
          <a:bodyPr vert="horz" lIns="96230" tIns="48116" rIns="96230" bIns="48116" rtlCol="0" anchor="b"/>
          <a:lstStyle>
            <a:lvl1pPr algn="r">
              <a:defRPr sz="1200"/>
            </a:lvl1pPr>
          </a:lstStyle>
          <a:p>
            <a:fld id="{149DDE7F-52A8-4E37-8202-05207056AFAC}" type="slidenum">
              <a:rPr lang="en-GB" smtClean="0"/>
              <a:t>‹#›</a:t>
            </a:fld>
            <a:endParaRPr lang="en-GB"/>
          </a:p>
        </p:txBody>
      </p:sp>
    </p:spTree>
    <p:extLst>
      <p:ext uri="{BB962C8B-B14F-4D97-AF65-F5344CB8AC3E}">
        <p14:creationId xmlns:p14="http://schemas.microsoft.com/office/powerpoint/2010/main" val="9909811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102419" cy="513508"/>
          </a:xfrm>
          <a:prstGeom prst="rect">
            <a:avLst/>
          </a:prstGeom>
        </p:spPr>
        <p:txBody>
          <a:bodyPr vert="horz" lIns="96230" tIns="48116" rIns="96230" bIns="48116" rtlCol="0"/>
          <a:lstStyle>
            <a:lvl1pPr algn="l">
              <a:defRPr sz="1200"/>
            </a:lvl1pPr>
          </a:lstStyle>
          <a:p>
            <a:pPr algn="ctr"/>
            <a:r>
              <a:rPr lang="en-GB"/>
              <a:t>Professional Standards in (ICRC) physiotherapy - how to make it work</a:t>
            </a:r>
          </a:p>
        </p:txBody>
      </p:sp>
      <p:sp>
        <p:nvSpPr>
          <p:cNvPr id="4" name="Slide Image Placeholder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6230" tIns="48116" rIns="96230" bIns="48116" rtlCol="0" anchor="ctr"/>
          <a:lstStyle/>
          <a:p>
            <a:endParaRPr lang="en-GB"/>
          </a:p>
        </p:txBody>
      </p:sp>
      <p:sp>
        <p:nvSpPr>
          <p:cNvPr id="5" name="Notes Placeholder 4"/>
          <p:cNvSpPr>
            <a:spLocks noGrp="1"/>
          </p:cNvSpPr>
          <p:nvPr>
            <p:ph type="body" sz="quarter" idx="3"/>
          </p:nvPr>
        </p:nvSpPr>
        <p:spPr>
          <a:xfrm>
            <a:off x="710407" y="4925409"/>
            <a:ext cx="5683250" cy="4029881"/>
          </a:xfrm>
          <a:prstGeom prst="rect">
            <a:avLst/>
          </a:prstGeom>
        </p:spPr>
        <p:txBody>
          <a:bodyPr vert="horz" lIns="96230" tIns="48116" rIns="96230" bIns="481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9"/>
            <a:ext cx="3078427" cy="513506"/>
          </a:xfrm>
          <a:prstGeom prst="rect">
            <a:avLst/>
          </a:prstGeom>
        </p:spPr>
        <p:txBody>
          <a:bodyPr vert="horz" lIns="96230" tIns="48116" rIns="96230" bIns="48116" rtlCol="0" anchor="b"/>
          <a:lstStyle>
            <a:lvl1pPr algn="l">
              <a:defRPr sz="1200"/>
            </a:lvl1pPr>
          </a:lstStyle>
          <a:p>
            <a:endParaRPr lang="en-GB"/>
          </a:p>
        </p:txBody>
      </p:sp>
      <p:sp>
        <p:nvSpPr>
          <p:cNvPr id="7" name="Slide Number Placeholder 6"/>
          <p:cNvSpPr>
            <a:spLocks noGrp="1"/>
          </p:cNvSpPr>
          <p:nvPr>
            <p:ph type="sldNum" sz="quarter" idx="5"/>
          </p:nvPr>
        </p:nvSpPr>
        <p:spPr>
          <a:xfrm>
            <a:off x="4023992" y="9721109"/>
            <a:ext cx="3078427" cy="513506"/>
          </a:xfrm>
          <a:prstGeom prst="rect">
            <a:avLst/>
          </a:prstGeom>
        </p:spPr>
        <p:txBody>
          <a:bodyPr vert="horz" lIns="96230" tIns="48116" rIns="96230" bIns="48116" rtlCol="0" anchor="b"/>
          <a:lstStyle>
            <a:lvl1pPr algn="r">
              <a:defRPr sz="1200"/>
            </a:lvl1pPr>
          </a:lstStyle>
          <a:p>
            <a:fld id="{B489BE05-D3E9-4ACF-B05D-BD9C51CFCE87}" type="slidenum">
              <a:rPr lang="en-GB" smtClean="0"/>
              <a:t>‹#›</a:t>
            </a:fld>
            <a:endParaRPr lang="en-GB"/>
          </a:p>
        </p:txBody>
      </p:sp>
    </p:spTree>
    <p:extLst>
      <p:ext uri="{BB962C8B-B14F-4D97-AF65-F5344CB8AC3E}">
        <p14:creationId xmlns:p14="http://schemas.microsoft.com/office/powerpoint/2010/main" val="121835011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9BE05-D3E9-4ACF-B05D-BD9C51CFCE87}" type="slidenum">
              <a:rPr lang="en-GB" smtClean="0"/>
              <a:t>1</a:t>
            </a:fld>
            <a:endParaRPr lang="en-GB"/>
          </a:p>
        </p:txBody>
      </p:sp>
      <p:sp>
        <p:nvSpPr>
          <p:cNvPr id="5" name="Header Placeholder 4">
            <a:extLst>
              <a:ext uri="{FF2B5EF4-FFF2-40B4-BE49-F238E27FC236}">
                <a16:creationId xmlns:a16="http://schemas.microsoft.com/office/drawing/2014/main" id="{85A00A4B-F29C-4BA8-A595-9DC7DB239A3E}"/>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373147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9BE05-D3E9-4ACF-B05D-BD9C51CFCE87}" type="slidenum">
              <a:rPr lang="en-GB" smtClean="0"/>
              <a:t>10</a:t>
            </a:fld>
            <a:endParaRPr lang="en-GB"/>
          </a:p>
        </p:txBody>
      </p:sp>
      <p:sp>
        <p:nvSpPr>
          <p:cNvPr id="5" name="Header Placeholder 4">
            <a:extLst>
              <a:ext uri="{FF2B5EF4-FFF2-40B4-BE49-F238E27FC236}">
                <a16:creationId xmlns:a16="http://schemas.microsoft.com/office/drawing/2014/main" id="{3877112A-EFE8-409A-BA93-BB94A6980757}"/>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234277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fr-CH" sz="1200" b="0" i="0" u="none" strike="noStrike" kern="1200" dirty="0">
                <a:solidFill>
                  <a:schemeClr val="tx1"/>
                </a:solidFill>
                <a:effectLst/>
                <a:latin typeface="+mn-lt"/>
                <a:ea typeface="+mn-ea"/>
                <a:cs typeface="+mn-cs"/>
              </a:rPr>
            </a:br>
            <a:endParaRPr lang="fr-CH" dirty="0"/>
          </a:p>
        </p:txBody>
      </p:sp>
      <p:sp>
        <p:nvSpPr>
          <p:cNvPr id="4" name="Slide Number Placeholder 3"/>
          <p:cNvSpPr>
            <a:spLocks noGrp="1"/>
          </p:cNvSpPr>
          <p:nvPr>
            <p:ph type="sldNum" sz="quarter" idx="10"/>
          </p:nvPr>
        </p:nvSpPr>
        <p:spPr/>
        <p:txBody>
          <a:bodyPr/>
          <a:lstStyle/>
          <a:p>
            <a:fld id="{B489BE05-D3E9-4ACF-B05D-BD9C51CFCE87}" type="slidenum">
              <a:rPr lang="en-GB" smtClean="0"/>
              <a:t>11</a:t>
            </a:fld>
            <a:endParaRPr lang="en-GB"/>
          </a:p>
        </p:txBody>
      </p:sp>
      <p:sp>
        <p:nvSpPr>
          <p:cNvPr id="5" name="Header Placeholder 4">
            <a:extLst>
              <a:ext uri="{FF2B5EF4-FFF2-40B4-BE49-F238E27FC236}">
                <a16:creationId xmlns:a16="http://schemas.microsoft.com/office/drawing/2014/main" id="{3CBD9FE5-98D1-4ACA-970A-8663360D27A3}"/>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96376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12</a:t>
            </a:fld>
            <a:endParaRPr lang="en-GB"/>
          </a:p>
        </p:txBody>
      </p:sp>
    </p:spTree>
    <p:extLst>
      <p:ext uri="{BB962C8B-B14F-4D97-AF65-F5344CB8AC3E}">
        <p14:creationId xmlns:p14="http://schemas.microsoft.com/office/powerpoint/2010/main" val="32750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fr-CH" dirty="0"/>
            </a:br>
            <a:br>
              <a:rPr lang="fr-CH" dirty="0"/>
            </a:br>
            <a:br>
              <a:rPr lang="fr-CH" dirty="0"/>
            </a:br>
            <a:br>
              <a:rPr lang="fr-CH" dirty="0"/>
            </a:br>
            <a:endParaRPr lang="en-GB" dirty="0"/>
          </a:p>
        </p:txBody>
      </p:sp>
      <p:sp>
        <p:nvSpPr>
          <p:cNvPr id="4" name="Slide Number Placeholder 3"/>
          <p:cNvSpPr>
            <a:spLocks noGrp="1"/>
          </p:cNvSpPr>
          <p:nvPr>
            <p:ph type="sldNum" sz="quarter" idx="10"/>
          </p:nvPr>
        </p:nvSpPr>
        <p:spPr/>
        <p:txBody>
          <a:bodyPr/>
          <a:lstStyle/>
          <a:p>
            <a:fld id="{B489BE05-D3E9-4ACF-B05D-BD9C51CFCE87}" type="slidenum">
              <a:rPr lang="en-GB" smtClean="0"/>
              <a:t>13</a:t>
            </a:fld>
            <a:endParaRPr lang="en-GB"/>
          </a:p>
        </p:txBody>
      </p:sp>
      <p:sp>
        <p:nvSpPr>
          <p:cNvPr id="5" name="Header Placeholder 4">
            <a:extLst>
              <a:ext uri="{FF2B5EF4-FFF2-40B4-BE49-F238E27FC236}">
                <a16:creationId xmlns:a16="http://schemas.microsoft.com/office/drawing/2014/main" id="{015655CE-1ABF-4BE0-A37C-6CCCFCD7A683}"/>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18591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9BE05-D3E9-4ACF-B05D-BD9C51CFCE87}" type="slidenum">
              <a:rPr lang="en-GB" smtClean="0"/>
              <a:t>14</a:t>
            </a:fld>
            <a:endParaRPr lang="en-GB"/>
          </a:p>
        </p:txBody>
      </p:sp>
      <p:sp>
        <p:nvSpPr>
          <p:cNvPr id="5" name="Header Placeholder 4">
            <a:extLst>
              <a:ext uri="{FF2B5EF4-FFF2-40B4-BE49-F238E27FC236}">
                <a16:creationId xmlns:a16="http://schemas.microsoft.com/office/drawing/2014/main" id="{8B278374-CC90-412A-BA84-AE10F06EF5E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967440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489BE05-D3E9-4ACF-B05D-BD9C51CFCE87}" type="slidenum">
              <a:rPr lang="en-GB" smtClean="0"/>
              <a:t>15</a:t>
            </a:fld>
            <a:endParaRPr lang="en-GB"/>
          </a:p>
        </p:txBody>
      </p:sp>
      <p:sp>
        <p:nvSpPr>
          <p:cNvPr id="5" name="Header Placeholder 4">
            <a:extLst>
              <a:ext uri="{FF2B5EF4-FFF2-40B4-BE49-F238E27FC236}">
                <a16:creationId xmlns:a16="http://schemas.microsoft.com/office/drawing/2014/main" id="{8B278374-CC90-412A-BA84-AE10F06EF5E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34331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endParaRPr lang="fr-CH"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16</a:t>
            </a:fld>
            <a:endParaRPr lang="en-GB"/>
          </a:p>
        </p:txBody>
      </p:sp>
    </p:spTree>
    <p:extLst>
      <p:ext uri="{BB962C8B-B14F-4D97-AF65-F5344CB8AC3E}">
        <p14:creationId xmlns:p14="http://schemas.microsoft.com/office/powerpoint/2010/main" val="2744368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9BE05-D3E9-4ACF-B05D-BD9C51CFCE87}" type="slidenum">
              <a:rPr lang="en-GB" smtClean="0"/>
              <a:t>17</a:t>
            </a:fld>
            <a:endParaRPr lang="en-GB"/>
          </a:p>
        </p:txBody>
      </p:sp>
      <p:sp>
        <p:nvSpPr>
          <p:cNvPr id="5" name="Header Placeholder 4">
            <a:extLst>
              <a:ext uri="{FF2B5EF4-FFF2-40B4-BE49-F238E27FC236}">
                <a16:creationId xmlns:a16="http://schemas.microsoft.com/office/drawing/2014/main" id="{DB1E85FC-54B5-43D0-919B-DE465A6860DE}"/>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378061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fr-CH" dirty="0"/>
            </a:br>
            <a:br>
              <a:rPr lang="fr-CH" dirty="0"/>
            </a:br>
            <a:br>
              <a:rPr lang="fr-CH" dirty="0"/>
            </a:br>
            <a:endParaRPr lang="en-GB"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18</a:t>
            </a:fld>
            <a:endParaRPr lang="en-GB"/>
          </a:p>
        </p:txBody>
      </p:sp>
    </p:spTree>
    <p:extLst>
      <p:ext uri="{BB962C8B-B14F-4D97-AF65-F5344CB8AC3E}">
        <p14:creationId xmlns:p14="http://schemas.microsoft.com/office/powerpoint/2010/main" val="2864668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fr-CH" dirty="0"/>
            </a:br>
            <a:br>
              <a:rPr lang="fr-CH" dirty="0"/>
            </a:br>
            <a:endParaRPr lang="en-GB"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19</a:t>
            </a:fld>
            <a:endParaRPr lang="en-GB"/>
          </a:p>
        </p:txBody>
      </p:sp>
    </p:spTree>
    <p:extLst>
      <p:ext uri="{BB962C8B-B14F-4D97-AF65-F5344CB8AC3E}">
        <p14:creationId xmlns:p14="http://schemas.microsoft.com/office/powerpoint/2010/main" val="334470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9BE05-D3E9-4ACF-B05D-BD9C51CFCE87}" type="slidenum">
              <a:rPr lang="en-GB" smtClean="0"/>
              <a:t>2</a:t>
            </a:fld>
            <a:endParaRPr lang="en-GB"/>
          </a:p>
        </p:txBody>
      </p:sp>
      <p:sp>
        <p:nvSpPr>
          <p:cNvPr id="5" name="Header Placeholder 4">
            <a:extLst>
              <a:ext uri="{FF2B5EF4-FFF2-40B4-BE49-F238E27FC236}">
                <a16:creationId xmlns:a16="http://schemas.microsoft.com/office/drawing/2014/main" id="{7D4C701D-4239-477E-B03B-24A18EE94FDB}"/>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1015287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20</a:t>
            </a:fld>
            <a:endParaRPr lang="en-GB"/>
          </a:p>
        </p:txBody>
      </p:sp>
    </p:spTree>
    <p:extLst>
      <p:ext uri="{BB962C8B-B14F-4D97-AF65-F5344CB8AC3E}">
        <p14:creationId xmlns:p14="http://schemas.microsoft.com/office/powerpoint/2010/main" val="242216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3</a:t>
            </a:fld>
            <a:endParaRPr lang="en-GB"/>
          </a:p>
        </p:txBody>
      </p:sp>
    </p:spTree>
    <p:extLst>
      <p:ext uri="{BB962C8B-B14F-4D97-AF65-F5344CB8AC3E}">
        <p14:creationId xmlns:p14="http://schemas.microsoft.com/office/powerpoint/2010/main" val="220913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9BE05-D3E9-4ACF-B05D-BD9C51CFCE87}" type="slidenum">
              <a:rPr lang="en-GB" smtClean="0"/>
              <a:t>4</a:t>
            </a:fld>
            <a:endParaRPr lang="en-GB"/>
          </a:p>
        </p:txBody>
      </p:sp>
      <p:sp>
        <p:nvSpPr>
          <p:cNvPr id="5" name="Header Placeholder 4">
            <a:extLst>
              <a:ext uri="{FF2B5EF4-FFF2-40B4-BE49-F238E27FC236}">
                <a16:creationId xmlns:a16="http://schemas.microsoft.com/office/drawing/2014/main" id="{B16A83F4-3A6E-4128-AA69-74F83F396C74}"/>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284228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endParaRPr lang="en-GB"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5</a:t>
            </a:fld>
            <a:endParaRPr lang="en-GB"/>
          </a:p>
        </p:txBody>
      </p:sp>
    </p:spTree>
    <p:extLst>
      <p:ext uri="{BB962C8B-B14F-4D97-AF65-F5344CB8AC3E}">
        <p14:creationId xmlns:p14="http://schemas.microsoft.com/office/powerpoint/2010/main" val="179416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fr-CH" dirty="0"/>
            </a:br>
            <a:endParaRPr lang="en-GB" dirty="0"/>
          </a:p>
        </p:txBody>
      </p:sp>
      <p:sp>
        <p:nvSpPr>
          <p:cNvPr id="4" name="Slide Number Placeholder 3"/>
          <p:cNvSpPr>
            <a:spLocks noGrp="1"/>
          </p:cNvSpPr>
          <p:nvPr>
            <p:ph type="sldNum" sz="quarter" idx="10"/>
          </p:nvPr>
        </p:nvSpPr>
        <p:spPr/>
        <p:txBody>
          <a:bodyPr/>
          <a:lstStyle/>
          <a:p>
            <a:fld id="{B489BE05-D3E9-4ACF-B05D-BD9C51CFCE87}" type="slidenum">
              <a:rPr lang="en-GB" smtClean="0"/>
              <a:t>6</a:t>
            </a:fld>
            <a:endParaRPr lang="en-GB"/>
          </a:p>
        </p:txBody>
      </p:sp>
      <p:sp>
        <p:nvSpPr>
          <p:cNvPr id="5" name="Header Placeholder 4">
            <a:extLst>
              <a:ext uri="{FF2B5EF4-FFF2-40B4-BE49-F238E27FC236}">
                <a16:creationId xmlns:a16="http://schemas.microsoft.com/office/drawing/2014/main" id="{B16A83F4-3A6E-4128-AA69-74F83F396C74}"/>
              </a:ext>
            </a:extLst>
          </p:cNvPr>
          <p:cNvSpPr>
            <a:spLocks noGrp="1"/>
          </p:cNvSpPr>
          <p:nvPr>
            <p:ph type="hdr" sz="quarter"/>
          </p:nvPr>
        </p:nvSpPr>
        <p:spPr/>
        <p:txBody>
          <a:bodyPr/>
          <a:lstStyle/>
          <a:p>
            <a:r>
              <a:rPr lang="en-GB"/>
              <a:t>Professional Standards in (ICRC) physiotherapy - how to make it work</a:t>
            </a:r>
          </a:p>
        </p:txBody>
      </p:sp>
    </p:spTree>
    <p:extLst>
      <p:ext uri="{BB962C8B-B14F-4D97-AF65-F5344CB8AC3E}">
        <p14:creationId xmlns:p14="http://schemas.microsoft.com/office/powerpoint/2010/main" val="266993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7</a:t>
            </a:fld>
            <a:endParaRPr lang="en-GB"/>
          </a:p>
        </p:txBody>
      </p:sp>
    </p:spTree>
    <p:extLst>
      <p:ext uri="{BB962C8B-B14F-4D97-AF65-F5344CB8AC3E}">
        <p14:creationId xmlns:p14="http://schemas.microsoft.com/office/powerpoint/2010/main" val="337358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endParaRPr lang="en-GB" dirty="0"/>
          </a:p>
        </p:txBody>
      </p:sp>
      <p:sp>
        <p:nvSpPr>
          <p:cNvPr id="4" name="Header Placeholder 3"/>
          <p:cNvSpPr>
            <a:spLocks noGrp="1"/>
          </p:cNvSpPr>
          <p:nvPr>
            <p:ph type="hdr" sz="quarter"/>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5"/>
          </p:nvPr>
        </p:nvSpPr>
        <p:spPr/>
        <p:txBody>
          <a:bodyPr/>
          <a:lstStyle/>
          <a:p>
            <a:fld id="{B489BE05-D3E9-4ACF-B05D-BD9C51CFCE87}" type="slidenum">
              <a:rPr lang="en-GB" smtClean="0"/>
              <a:t>8</a:t>
            </a:fld>
            <a:endParaRPr lang="en-GB"/>
          </a:p>
        </p:txBody>
      </p:sp>
    </p:spTree>
    <p:extLst>
      <p:ext uri="{BB962C8B-B14F-4D97-AF65-F5344CB8AC3E}">
        <p14:creationId xmlns:p14="http://schemas.microsoft.com/office/powerpoint/2010/main" val="11072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Header Placeholder 3"/>
          <p:cNvSpPr>
            <a:spLocks noGrp="1"/>
          </p:cNvSpPr>
          <p:nvPr>
            <p:ph type="hdr" sz="quarter" idx="10"/>
          </p:nvPr>
        </p:nvSpPr>
        <p:spPr/>
        <p:txBody>
          <a:bodyPr/>
          <a:lstStyle/>
          <a:p>
            <a:pPr algn="ctr"/>
            <a:r>
              <a:rPr lang="en-GB"/>
              <a:t>Professional Standards in (ICRC) physiotherapy - how to make it work</a:t>
            </a:r>
          </a:p>
        </p:txBody>
      </p:sp>
      <p:sp>
        <p:nvSpPr>
          <p:cNvPr id="5" name="Slide Number Placeholder 4"/>
          <p:cNvSpPr>
            <a:spLocks noGrp="1"/>
          </p:cNvSpPr>
          <p:nvPr>
            <p:ph type="sldNum" sz="quarter" idx="11"/>
          </p:nvPr>
        </p:nvSpPr>
        <p:spPr/>
        <p:txBody>
          <a:bodyPr/>
          <a:lstStyle/>
          <a:p>
            <a:fld id="{B489BE05-D3E9-4ACF-B05D-BD9C51CFCE87}" type="slidenum">
              <a:rPr lang="en-GB" smtClean="0"/>
              <a:t>9</a:t>
            </a:fld>
            <a:endParaRPr lang="en-GB"/>
          </a:p>
        </p:txBody>
      </p:sp>
    </p:spTree>
    <p:extLst>
      <p:ext uri="{BB962C8B-B14F-4D97-AF65-F5344CB8AC3E}">
        <p14:creationId xmlns:p14="http://schemas.microsoft.com/office/powerpoint/2010/main" val="233238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45D046-4631-4D52-B4B9-A3962F8267A1}"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66041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B8FF3F-F23B-40CC-9DA5-7B3C3E5E6C1E}"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293388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AB196-176A-4A57-AD7C-68D40329FB2F}"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351385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46776-E32B-4F29-88CB-239D3DEFE4E4}"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69590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604FA-291D-4930-B3FB-4237BCF9DD35}" type="datetime1">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070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2F1F9D-7BA5-4FA8-A9CF-7B8CDA428BAF}" type="datetime1">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215698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B71DE4-9A8E-4BB7-B18B-1AB870E0252C}" type="datetime1">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25331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DA7740-911B-46E5-87BF-988A2A557423}" type="datetime1">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346007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F5138-CE4D-4582-86A3-A5C018A4DECD}" type="datetime1">
              <a:rPr lang="en-GB" smtClean="0"/>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404450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CBA99-9702-42F1-9D4C-394CF1CD9B78}" type="datetime1">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131751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C8EE6C-7F3D-4F5B-B6E0-D788AC4E0FC5}" type="datetime1">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30A2D-69E8-4907-A124-F38C82879293}" type="slidenum">
              <a:rPr lang="en-GB" smtClean="0"/>
              <a:t>‹#›</a:t>
            </a:fld>
            <a:endParaRPr lang="en-GB"/>
          </a:p>
        </p:txBody>
      </p:sp>
    </p:spTree>
    <p:extLst>
      <p:ext uri="{BB962C8B-B14F-4D97-AF65-F5344CB8AC3E}">
        <p14:creationId xmlns:p14="http://schemas.microsoft.com/office/powerpoint/2010/main" val="5176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65D45-1ECB-43B2-A861-E72EB63E414E}" type="datetime1">
              <a:rPr lang="en-GB" smtClean="0"/>
              <a:t>27/11/2020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30A2D-69E8-4907-A124-F38C82879293}" type="slidenum">
              <a:rPr lang="en-GB" smtClean="0"/>
              <a:t>‹#›</a:t>
            </a:fld>
            <a:endParaRPr lang="en-GB"/>
          </a:p>
        </p:txBody>
      </p:sp>
    </p:spTree>
    <p:extLst>
      <p:ext uri="{BB962C8B-B14F-4D97-AF65-F5344CB8AC3E}">
        <p14:creationId xmlns:p14="http://schemas.microsoft.com/office/powerpoint/2010/main" val="273431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icrc.scenari.eu/public/Health/Health_Wiki/PTS/ICRC_PhysiotherapyStandards.zip@3/co/aaaICRCPhysiotherapyStandards.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icrc.scenari.eu/public/Health/Health_Wiki/PTS/ICRC_PhysiotherapyStandards.zip@1/co/aaaICRCPhysiotherapyStandard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esults-based_manag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crc.scenari.eu/public/Health/Health_Wiki/PTS/ICRC_PhysiotherapyStandards.zip/co/PC_1.html" TargetMode="External"/><Relationship Id="rId5" Type="http://schemas.openxmlformats.org/officeDocument/2006/relationships/hyperlink" Target="https://www.icrc.org/en/doc/assets/files/publications/icrc-002-0995.pdf" TargetMode="External"/><Relationship Id="rId4" Type="http://schemas.openxmlformats.org/officeDocument/2006/relationships/hyperlink" Target="https://www.icrc.org/en/doc/assets/files/publications/icrc-001-0951.pdf" TargetMode="Externa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hyperlink" Target="https://thenounproject.com/term/design/1682729" TargetMode="External"/><Relationship Id="rId18" Type="http://schemas.openxmlformats.org/officeDocument/2006/relationships/hyperlink" Target="https://thenounproject.com/term/prosthetic-leg/882338" TargetMode="External"/><Relationship Id="rId3" Type="http://schemas.openxmlformats.org/officeDocument/2006/relationships/diagramData" Target="../diagrams/data2.xml"/><Relationship Id="rId21" Type="http://schemas.openxmlformats.org/officeDocument/2006/relationships/image" Target="../media/image4.png"/><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hdphoto" Target="../media/hdphoto1.wdp"/><Relationship Id="rId2" Type="http://schemas.openxmlformats.org/officeDocument/2006/relationships/notesSlide" Target="../notesSlides/notesSlide4.xml"/><Relationship Id="rId16" Type="http://schemas.openxmlformats.org/officeDocument/2006/relationships/image" Target="../media/image2.png"/><Relationship Id="rId20" Type="http://schemas.openxmlformats.org/officeDocument/2006/relationships/hyperlink" Target="https://thenounproject.com/term/group/1525434" TargetMode="Externa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hyperlink" Target="https://thenounproject.com/term/wheelchair-woman/1767220" TargetMode="External"/><Relationship Id="rId10" Type="http://schemas.openxmlformats.org/officeDocument/2006/relationships/diagramQuickStyle" Target="../diagrams/quickStyle3.xml"/><Relationship Id="rId19"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850" y="1122363"/>
            <a:ext cx="11601450" cy="2387600"/>
          </a:xfrm>
        </p:spPr>
        <p:txBody>
          <a:bodyPr>
            <a:noAutofit/>
          </a:bodyPr>
          <a:lstStyle/>
          <a:p>
            <a:r>
              <a:rPr lang="en-US" sz="6600" dirty="0"/>
              <a:t>NORMES PROFESSIONNELLES EN PHYSIOTHERAPIE (CICR) </a:t>
            </a:r>
            <a:endParaRPr lang="en-GB" sz="6600" dirty="0"/>
          </a:p>
        </p:txBody>
      </p:sp>
      <p:sp>
        <p:nvSpPr>
          <p:cNvPr id="5" name="Subtitle 4"/>
          <p:cNvSpPr>
            <a:spLocks noGrp="1"/>
          </p:cNvSpPr>
          <p:nvPr>
            <p:ph type="subTitle" idx="1"/>
          </p:nvPr>
        </p:nvSpPr>
        <p:spPr/>
        <p:txBody>
          <a:bodyPr>
            <a:normAutofit/>
          </a:bodyPr>
          <a:lstStyle/>
          <a:p>
            <a:endParaRPr lang="en-US" sz="3600" dirty="0"/>
          </a:p>
          <a:p>
            <a:r>
              <a:rPr lang="en-US" sz="3600" dirty="0"/>
              <a:t>Comment les </a:t>
            </a:r>
            <a:r>
              <a:rPr lang="en-US" sz="3600" dirty="0" err="1"/>
              <a:t>mettre</a:t>
            </a:r>
            <a:r>
              <a:rPr lang="en-US" sz="3600" dirty="0"/>
              <a:t> </a:t>
            </a:r>
            <a:r>
              <a:rPr lang="en-US" sz="3600" dirty="0" err="1"/>
              <a:t>en</a:t>
            </a:r>
            <a:r>
              <a:rPr lang="en-US" sz="3600" dirty="0"/>
              <a:t> </a:t>
            </a:r>
            <a:r>
              <a:rPr lang="fr-CH" sz="3600" dirty="0"/>
              <a:t>œuvre</a:t>
            </a:r>
            <a:endParaRPr lang="en-GB" sz="3600" dirty="0"/>
          </a:p>
        </p:txBody>
      </p:sp>
      <p:sp>
        <p:nvSpPr>
          <p:cNvPr id="2" name="Slide Number Placeholder 1">
            <a:extLst>
              <a:ext uri="{FF2B5EF4-FFF2-40B4-BE49-F238E27FC236}">
                <a16:creationId xmlns:a16="http://schemas.microsoft.com/office/drawing/2014/main" id="{16228551-2114-4D5A-97D3-71FE9B1D03C0}"/>
              </a:ext>
            </a:extLst>
          </p:cNvPr>
          <p:cNvSpPr>
            <a:spLocks noGrp="1"/>
          </p:cNvSpPr>
          <p:nvPr>
            <p:ph type="sldNum" sz="quarter" idx="12"/>
          </p:nvPr>
        </p:nvSpPr>
        <p:spPr/>
        <p:txBody>
          <a:bodyPr/>
          <a:lstStyle/>
          <a:p>
            <a:fld id="{47D30A2D-69E8-4907-A124-F38C82879293}" type="slidenum">
              <a:rPr lang="en-GB" smtClean="0"/>
              <a:t>1</a:t>
            </a:fld>
            <a:endParaRPr lang="en-GB"/>
          </a:p>
        </p:txBody>
      </p:sp>
    </p:spTree>
    <p:extLst>
      <p:ext uri="{BB962C8B-B14F-4D97-AF65-F5344CB8AC3E}">
        <p14:creationId xmlns:p14="http://schemas.microsoft.com/office/powerpoint/2010/main" val="1588956710"/>
      </p:ext>
    </p:extLst>
  </p:cSld>
  <p:clrMapOvr>
    <a:masterClrMapping/>
  </p:clrMapOvr>
  <mc:AlternateContent xmlns:mc="http://schemas.openxmlformats.org/markup-compatibility/2006" xmlns:p14="http://schemas.microsoft.com/office/powerpoint/2010/main">
    <mc:Choice Requires="p14">
      <p:transition spd="slow" p14:dur="2000" advTm="12982"/>
    </mc:Choice>
    <mc:Fallback xmlns="">
      <p:transition spd="slow" advTm="129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Right Arrow 3"/>
          <p:cNvSpPr/>
          <p:nvPr/>
        </p:nvSpPr>
        <p:spPr>
          <a:xfrm flipV="1">
            <a:off x="1027376" y="4648552"/>
            <a:ext cx="2219744" cy="16170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Up Ribbon 9"/>
          <p:cNvSpPr/>
          <p:nvPr/>
        </p:nvSpPr>
        <p:spPr>
          <a:xfrm>
            <a:off x="2196482" y="205608"/>
            <a:ext cx="7583498" cy="1241899"/>
          </a:xfrm>
          <a:prstGeom prst="ribbon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LE VOYAGE – </a:t>
            </a:r>
          </a:p>
          <a:p>
            <a:pPr algn="ctr"/>
            <a:r>
              <a:rPr lang="en-US" sz="2000" b="1" dirty="0">
                <a:effectLst>
                  <a:outerShdw blurRad="38100" dist="38100" dir="2700000" algn="tl">
                    <a:srgbClr val="000000">
                      <a:alpha val="43137"/>
                    </a:srgbClr>
                  </a:outerShdw>
                </a:effectLst>
              </a:rPr>
              <a:t>C’est en fait une spirale </a:t>
            </a:r>
            <a:r>
              <a:rPr lang="en-US" sz="2000" b="1" dirty="0">
                <a:effectLst>
                  <a:outerShdw blurRad="38100" dist="38100" dir="2700000" algn="tl">
                    <a:srgbClr val="000000">
                      <a:alpha val="43137"/>
                    </a:srgbClr>
                  </a:outerShdw>
                </a:effectLst>
                <a:sym typeface="Wingdings" panose="05000000000000000000" pitchFamily="2" charset="2"/>
              </a:rPr>
              <a:t></a:t>
            </a:r>
            <a:endParaRPr lang="en-GB" sz="2000" b="1" dirty="0">
              <a:effectLst>
                <a:outerShdw blurRad="38100" dist="38100" dir="2700000" algn="tl">
                  <a:srgbClr val="000000">
                    <a:alpha val="43137"/>
                  </a:srgbClr>
                </a:outerShdw>
              </a:effectLst>
            </a:endParaRPr>
          </a:p>
        </p:txBody>
      </p:sp>
      <p:sp>
        <p:nvSpPr>
          <p:cNvPr id="11" name="Curved Right Arrow 10"/>
          <p:cNvSpPr/>
          <p:nvPr/>
        </p:nvSpPr>
        <p:spPr>
          <a:xfrm flipH="1" flipV="1">
            <a:off x="7942922" y="3534315"/>
            <a:ext cx="2219744" cy="17505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Right Arrow 12"/>
          <p:cNvSpPr/>
          <p:nvPr/>
        </p:nvSpPr>
        <p:spPr>
          <a:xfrm flipH="1" flipV="1">
            <a:off x="7942922" y="1581943"/>
            <a:ext cx="1959694" cy="15669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3915451" y="6034795"/>
            <a:ext cx="3486852" cy="461665"/>
          </a:xfrm>
          <a:prstGeom prst="rect">
            <a:avLst/>
          </a:prstGeom>
          <a:noFill/>
        </p:spPr>
        <p:txBody>
          <a:bodyPr wrap="none" rtlCol="0">
            <a:spAutoFit/>
          </a:bodyPr>
          <a:lstStyle/>
          <a:p>
            <a:r>
              <a:rPr lang="en-US" sz="2400" b="1" dirty="0" err="1">
                <a:solidFill>
                  <a:schemeClr val="accent6">
                    <a:lumMod val="75000"/>
                  </a:schemeClr>
                </a:solidFill>
                <a:latin typeface="Lucida Handwriting" panose="03010101010101010101" pitchFamily="66" charset="0"/>
              </a:rPr>
              <a:t>Evaluer</a:t>
            </a:r>
            <a:r>
              <a:rPr lang="en-US" sz="2400" b="1" dirty="0">
                <a:solidFill>
                  <a:schemeClr val="accent6">
                    <a:lumMod val="75000"/>
                  </a:schemeClr>
                </a:solidFill>
                <a:latin typeface="Lucida Handwriting" panose="03010101010101010101" pitchFamily="66" charset="0"/>
              </a:rPr>
              <a:t> &amp; </a:t>
            </a:r>
            <a:r>
              <a:rPr lang="en-US" sz="2400" b="1" dirty="0" err="1">
                <a:solidFill>
                  <a:schemeClr val="accent6">
                    <a:lumMod val="75000"/>
                  </a:schemeClr>
                </a:solidFill>
                <a:latin typeface="Lucida Handwriting" panose="03010101010101010101" pitchFamily="66" charset="0"/>
              </a:rPr>
              <a:t>Analyser</a:t>
            </a:r>
            <a:endParaRPr lang="en-US" sz="2400" b="1" dirty="0">
              <a:solidFill>
                <a:schemeClr val="accent6">
                  <a:lumMod val="75000"/>
                </a:schemeClr>
              </a:solidFill>
              <a:latin typeface="Lucida Handwriting" panose="03010101010101010101" pitchFamily="66" charset="0"/>
            </a:endParaRPr>
          </a:p>
        </p:txBody>
      </p:sp>
      <p:sp>
        <p:nvSpPr>
          <p:cNvPr id="15" name="TextBox 14"/>
          <p:cNvSpPr txBox="1"/>
          <p:nvPr/>
        </p:nvSpPr>
        <p:spPr>
          <a:xfrm>
            <a:off x="3819746" y="4882061"/>
            <a:ext cx="3930884" cy="461665"/>
          </a:xfrm>
          <a:prstGeom prst="rect">
            <a:avLst/>
          </a:prstGeom>
          <a:noFill/>
        </p:spPr>
        <p:txBody>
          <a:bodyPr wrap="square" rtlCol="0">
            <a:spAutoFit/>
          </a:bodyPr>
          <a:lstStyle/>
          <a:p>
            <a:r>
              <a:rPr lang="en-US" sz="2400" b="1" dirty="0" err="1">
                <a:solidFill>
                  <a:schemeClr val="accent6">
                    <a:lumMod val="75000"/>
                  </a:schemeClr>
                </a:solidFill>
                <a:latin typeface="Lucida Handwriting" panose="03010101010101010101" pitchFamily="66" charset="0"/>
              </a:rPr>
              <a:t>Elaborer</a:t>
            </a:r>
            <a:r>
              <a:rPr lang="en-US" sz="2400" b="1" dirty="0">
                <a:solidFill>
                  <a:schemeClr val="accent6">
                    <a:lumMod val="75000"/>
                  </a:schemeClr>
                </a:solidFill>
                <a:latin typeface="Lucida Handwriting" panose="03010101010101010101" pitchFamily="66" charset="0"/>
              </a:rPr>
              <a:t> &amp; </a:t>
            </a:r>
            <a:r>
              <a:rPr lang="en-US" sz="2400" b="1" dirty="0" err="1">
                <a:solidFill>
                  <a:schemeClr val="accent6">
                    <a:lumMod val="75000"/>
                  </a:schemeClr>
                </a:solidFill>
                <a:latin typeface="Lucida Handwriting" panose="03010101010101010101" pitchFamily="66" charset="0"/>
              </a:rPr>
              <a:t>Planifier</a:t>
            </a:r>
            <a:endParaRPr lang="en-GB" sz="2400" b="1" dirty="0">
              <a:solidFill>
                <a:schemeClr val="accent6">
                  <a:lumMod val="75000"/>
                </a:schemeClr>
              </a:solidFill>
              <a:latin typeface="Lucida Handwriting" panose="03010101010101010101" pitchFamily="66" charset="0"/>
            </a:endParaRPr>
          </a:p>
        </p:txBody>
      </p:sp>
      <p:sp>
        <p:nvSpPr>
          <p:cNvPr id="16" name="TextBox 15"/>
          <p:cNvSpPr txBox="1"/>
          <p:nvPr/>
        </p:nvSpPr>
        <p:spPr>
          <a:xfrm>
            <a:off x="3247120" y="3706568"/>
            <a:ext cx="4774064" cy="461665"/>
          </a:xfrm>
          <a:prstGeom prst="rect">
            <a:avLst/>
          </a:prstGeom>
          <a:noFill/>
        </p:spPr>
        <p:txBody>
          <a:bodyPr wrap="none" rtlCol="0">
            <a:spAutoFit/>
          </a:bodyPr>
          <a:lstStyle/>
          <a:p>
            <a:r>
              <a:rPr lang="en-US" sz="2400" b="1" dirty="0" err="1">
                <a:solidFill>
                  <a:schemeClr val="accent6">
                    <a:lumMod val="75000"/>
                  </a:schemeClr>
                </a:solidFill>
                <a:latin typeface="Lucida Handwriting" panose="03010101010101010101" pitchFamily="66" charset="0"/>
              </a:rPr>
              <a:t>Mettre</a:t>
            </a:r>
            <a:r>
              <a:rPr lang="en-US" sz="2400" b="1" dirty="0">
                <a:solidFill>
                  <a:schemeClr val="accent6">
                    <a:lumMod val="75000"/>
                  </a:schemeClr>
                </a:solidFill>
                <a:latin typeface="Lucida Handwriting" panose="03010101010101010101" pitchFamily="66" charset="0"/>
              </a:rPr>
              <a:t> </a:t>
            </a:r>
            <a:r>
              <a:rPr lang="en-US" sz="2400" b="1" dirty="0" err="1">
                <a:solidFill>
                  <a:schemeClr val="accent6">
                    <a:lumMod val="75000"/>
                  </a:schemeClr>
                </a:solidFill>
                <a:latin typeface="Lucida Handwriting" panose="03010101010101010101" pitchFamily="66" charset="0"/>
              </a:rPr>
              <a:t>en</a:t>
            </a:r>
            <a:r>
              <a:rPr lang="en-US" sz="2400" b="1" dirty="0">
                <a:solidFill>
                  <a:schemeClr val="accent6">
                    <a:lumMod val="75000"/>
                  </a:schemeClr>
                </a:solidFill>
                <a:latin typeface="Lucida Handwriting" panose="03010101010101010101" pitchFamily="66" charset="0"/>
              </a:rPr>
              <a:t> oeuvre  &amp; </a:t>
            </a:r>
            <a:r>
              <a:rPr lang="en-US" sz="2400" b="1" dirty="0" err="1">
                <a:solidFill>
                  <a:schemeClr val="accent6">
                    <a:lumMod val="75000"/>
                  </a:schemeClr>
                </a:solidFill>
                <a:latin typeface="Lucida Handwriting" panose="03010101010101010101" pitchFamily="66" charset="0"/>
              </a:rPr>
              <a:t>Suivre</a:t>
            </a:r>
            <a:endParaRPr lang="en-GB" sz="2400" b="1" dirty="0">
              <a:solidFill>
                <a:schemeClr val="accent6">
                  <a:lumMod val="75000"/>
                </a:schemeClr>
              </a:solidFill>
              <a:latin typeface="Lucida Handwriting" panose="03010101010101010101" pitchFamily="66" charset="0"/>
            </a:endParaRPr>
          </a:p>
        </p:txBody>
      </p:sp>
      <p:sp>
        <p:nvSpPr>
          <p:cNvPr id="17" name="TextBox 16"/>
          <p:cNvSpPr txBox="1"/>
          <p:nvPr/>
        </p:nvSpPr>
        <p:spPr>
          <a:xfrm>
            <a:off x="3683094" y="2707599"/>
            <a:ext cx="3882794" cy="461665"/>
          </a:xfrm>
          <a:prstGeom prst="rect">
            <a:avLst/>
          </a:prstGeom>
          <a:noFill/>
        </p:spPr>
        <p:txBody>
          <a:bodyPr wrap="none" rtlCol="0">
            <a:spAutoFit/>
          </a:bodyPr>
          <a:lstStyle/>
          <a:p>
            <a:r>
              <a:rPr lang="en-US" sz="2400" b="1" dirty="0" err="1">
                <a:solidFill>
                  <a:schemeClr val="accent6">
                    <a:lumMod val="75000"/>
                  </a:schemeClr>
                </a:solidFill>
                <a:latin typeface="Lucida Handwriting" panose="03010101010101010101" pitchFamily="66" charset="0"/>
              </a:rPr>
              <a:t>Evaluer</a:t>
            </a:r>
            <a:r>
              <a:rPr lang="en-US" sz="2400" b="1" dirty="0">
                <a:solidFill>
                  <a:schemeClr val="accent6">
                    <a:lumMod val="75000"/>
                  </a:schemeClr>
                </a:solidFill>
                <a:latin typeface="Lucida Handwriting" panose="03010101010101010101" pitchFamily="66" charset="0"/>
              </a:rPr>
              <a:t> &amp; </a:t>
            </a:r>
            <a:r>
              <a:rPr lang="en-US" sz="2400" b="1" dirty="0" err="1">
                <a:solidFill>
                  <a:schemeClr val="accent6">
                    <a:lumMod val="75000"/>
                  </a:schemeClr>
                </a:solidFill>
                <a:latin typeface="Lucida Handwriting" panose="03010101010101010101" pitchFamily="66" charset="0"/>
              </a:rPr>
              <a:t>Capitaliser</a:t>
            </a:r>
            <a:endParaRPr lang="en-GB" sz="2400" b="1" dirty="0">
              <a:solidFill>
                <a:schemeClr val="accent6">
                  <a:lumMod val="75000"/>
                </a:schemeClr>
              </a:solidFill>
              <a:latin typeface="Lucida Handwriting" panose="03010101010101010101" pitchFamily="66" charset="0"/>
            </a:endParaRPr>
          </a:p>
        </p:txBody>
      </p:sp>
      <p:sp>
        <p:nvSpPr>
          <p:cNvPr id="19" name="TextBox 18"/>
          <p:cNvSpPr txBox="1"/>
          <p:nvPr/>
        </p:nvSpPr>
        <p:spPr>
          <a:xfrm>
            <a:off x="3169572" y="1708630"/>
            <a:ext cx="4774064" cy="461665"/>
          </a:xfrm>
          <a:prstGeom prst="rect">
            <a:avLst/>
          </a:prstGeom>
          <a:noFill/>
        </p:spPr>
        <p:txBody>
          <a:bodyPr wrap="none" rtlCol="0">
            <a:spAutoFit/>
          </a:bodyPr>
          <a:lstStyle/>
          <a:p>
            <a:r>
              <a:rPr lang="en-US" sz="2400" b="1" dirty="0" err="1">
                <a:solidFill>
                  <a:schemeClr val="accent6">
                    <a:lumMod val="75000"/>
                  </a:schemeClr>
                </a:solidFill>
                <a:latin typeface="Lucida Handwriting" panose="03010101010101010101" pitchFamily="66" charset="0"/>
              </a:rPr>
              <a:t>Réévaluer</a:t>
            </a:r>
            <a:r>
              <a:rPr lang="en-US" sz="2400" b="1" dirty="0">
                <a:solidFill>
                  <a:schemeClr val="accent6">
                    <a:lumMod val="75000"/>
                  </a:schemeClr>
                </a:solidFill>
                <a:latin typeface="Lucida Handwriting" panose="03010101010101010101" pitchFamily="66" charset="0"/>
              </a:rPr>
              <a:t>, </a:t>
            </a:r>
            <a:r>
              <a:rPr lang="en-US" sz="2400" b="1" dirty="0" err="1">
                <a:solidFill>
                  <a:schemeClr val="accent6">
                    <a:lumMod val="75000"/>
                  </a:schemeClr>
                </a:solidFill>
                <a:latin typeface="Lucida Handwriting" panose="03010101010101010101" pitchFamily="66" charset="0"/>
              </a:rPr>
              <a:t>recommencer</a:t>
            </a:r>
            <a:r>
              <a:rPr lang="en-US" sz="2400" b="1" dirty="0">
                <a:solidFill>
                  <a:schemeClr val="accent6">
                    <a:lumMod val="75000"/>
                  </a:schemeClr>
                </a:solidFill>
                <a:latin typeface="Lucida Handwriting" panose="03010101010101010101" pitchFamily="66" charset="0"/>
              </a:rPr>
              <a:t>...</a:t>
            </a:r>
          </a:p>
        </p:txBody>
      </p:sp>
      <p:sp>
        <p:nvSpPr>
          <p:cNvPr id="20" name="Curved Right Arrow 19"/>
          <p:cNvSpPr/>
          <p:nvPr/>
        </p:nvSpPr>
        <p:spPr>
          <a:xfrm flipV="1">
            <a:off x="1145844" y="2653291"/>
            <a:ext cx="2101276" cy="15149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2175" t="16807" r="20463" b="21848"/>
          <a:stretch/>
        </p:blipFill>
        <p:spPr>
          <a:xfrm>
            <a:off x="7409471" y="5625720"/>
            <a:ext cx="1427747" cy="1171075"/>
          </a:xfrm>
          <a:prstGeom prst="rect">
            <a:avLst/>
          </a:prstGeom>
        </p:spPr>
      </p:pic>
      <p:sp>
        <p:nvSpPr>
          <p:cNvPr id="22" name="Pentagon 21"/>
          <p:cNvSpPr/>
          <p:nvPr/>
        </p:nvSpPr>
        <p:spPr>
          <a:xfrm rot="16200000">
            <a:off x="8428198" y="3413666"/>
            <a:ext cx="5037167" cy="579329"/>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200" b="1" dirty="0"/>
              <a:t>Q</a:t>
            </a:r>
          </a:p>
          <a:p>
            <a:pPr algn="ctr"/>
            <a:r>
              <a:rPr lang="en-US" sz="3200" b="1" dirty="0"/>
              <a:t>U</a:t>
            </a:r>
          </a:p>
          <a:p>
            <a:pPr algn="ctr"/>
            <a:r>
              <a:rPr lang="en-US" sz="3200" b="1" dirty="0"/>
              <a:t>A</a:t>
            </a:r>
          </a:p>
          <a:p>
            <a:pPr algn="ctr"/>
            <a:r>
              <a:rPr lang="en-US" sz="3200" b="1" dirty="0"/>
              <a:t>L</a:t>
            </a:r>
          </a:p>
          <a:p>
            <a:pPr algn="ctr"/>
            <a:r>
              <a:rPr lang="en-US" sz="3200" b="1" dirty="0"/>
              <a:t>I</a:t>
            </a:r>
          </a:p>
          <a:p>
            <a:pPr algn="ctr"/>
            <a:r>
              <a:rPr lang="en-US" sz="3200" b="1" dirty="0"/>
              <a:t>T</a:t>
            </a:r>
          </a:p>
          <a:p>
            <a:pPr algn="ctr"/>
            <a:r>
              <a:rPr lang="en-US" sz="3200" b="1" dirty="0"/>
              <a:t>E</a:t>
            </a:r>
          </a:p>
          <a:p>
            <a:pPr algn="ctr"/>
            <a:endParaRPr lang="en-GB" sz="3200" b="1" dirty="0"/>
          </a:p>
        </p:txBody>
      </p:sp>
      <p:sp>
        <p:nvSpPr>
          <p:cNvPr id="2" name="Slide Number Placeholder 1">
            <a:extLst>
              <a:ext uri="{FF2B5EF4-FFF2-40B4-BE49-F238E27FC236}">
                <a16:creationId xmlns:a16="http://schemas.microsoft.com/office/drawing/2014/main" id="{E90F7DF3-3AFC-478B-B3FF-ECE2AB734A00}"/>
              </a:ext>
            </a:extLst>
          </p:cNvPr>
          <p:cNvSpPr>
            <a:spLocks noGrp="1"/>
          </p:cNvSpPr>
          <p:nvPr>
            <p:ph type="sldNum" sz="quarter" idx="12"/>
          </p:nvPr>
        </p:nvSpPr>
        <p:spPr/>
        <p:txBody>
          <a:bodyPr/>
          <a:lstStyle/>
          <a:p>
            <a:fld id="{47D30A2D-69E8-4907-A124-F38C82879293}" type="slidenum">
              <a:rPr lang="en-GB" smtClean="0"/>
              <a:t>10</a:t>
            </a:fld>
            <a:endParaRPr lang="en-GB"/>
          </a:p>
        </p:txBody>
      </p:sp>
    </p:spTree>
    <p:extLst>
      <p:ext uri="{BB962C8B-B14F-4D97-AF65-F5344CB8AC3E}">
        <p14:creationId xmlns:p14="http://schemas.microsoft.com/office/powerpoint/2010/main" val="400296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Mise en œuvre du PTS dans le </a:t>
            </a:r>
            <a:r>
              <a:rPr lang="fr-CH" b="1" dirty="0"/>
              <a:t>cycle du projet</a:t>
            </a:r>
            <a:endParaRPr lang="en-GB" b="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Commencer avec la </a:t>
            </a:r>
            <a:r>
              <a:rPr lang="en-US" b="1" dirty="0"/>
              <a:t>Situation </a:t>
            </a:r>
            <a:r>
              <a:rPr lang="en-US" b="1"/>
              <a:t>Analysis (analyse de situation)</a:t>
            </a:r>
            <a:endParaRPr lang="en-US" b="1" dirty="0"/>
          </a:p>
          <a:p>
            <a:pPr marL="971550" lvl="1" indent="-514350">
              <a:buFont typeface="+mj-lt"/>
              <a:buAutoNum type="arabicPeriod"/>
            </a:pPr>
            <a:r>
              <a:rPr lang="fr-CH" dirty="0"/>
              <a:t>Discutez avec le supérieur hiérarchique à quelle étape du cycle de projet se situe le projet et si une SA à ce stade est réalisable</a:t>
            </a:r>
            <a:endParaRPr lang="en-US" dirty="0"/>
          </a:p>
          <a:p>
            <a:pPr marL="971550" lvl="1" indent="-514350">
              <a:buFont typeface="+mj-lt"/>
              <a:buAutoNum type="arabicPeriod"/>
            </a:pPr>
            <a:r>
              <a:rPr lang="fr-CH" dirty="0"/>
              <a:t>Discutez avec le supérieur hiérarchique ou avec </a:t>
            </a:r>
            <a:r>
              <a:rPr lang="en-US" dirty="0" err="1"/>
              <a:t>votre</a:t>
            </a:r>
            <a:r>
              <a:rPr lang="en-US" dirty="0"/>
              <a:t> </a:t>
            </a:r>
            <a:r>
              <a:rPr lang="en-US" dirty="0" err="1"/>
              <a:t>prédécesseur</a:t>
            </a:r>
            <a:r>
              <a:rPr lang="en-US" dirty="0"/>
              <a:t> si une SA a été effectuée afin de </a:t>
            </a:r>
            <a:r>
              <a:rPr lang="en-US" dirty="0" err="1"/>
              <a:t>vous</a:t>
            </a:r>
            <a:r>
              <a:rPr lang="en-US" dirty="0"/>
              <a:t> </a:t>
            </a:r>
            <a:r>
              <a:rPr lang="en-US" dirty="0" err="1"/>
              <a:t>en</a:t>
            </a:r>
            <a:r>
              <a:rPr lang="en-US" dirty="0"/>
              <a:t> </a:t>
            </a:r>
            <a:r>
              <a:rPr lang="en-US" dirty="0" err="1"/>
              <a:t>servir</a:t>
            </a:r>
            <a:r>
              <a:rPr lang="en-US" dirty="0"/>
              <a:t> </a:t>
            </a:r>
            <a:r>
              <a:rPr lang="fr-CH" dirty="0"/>
              <a:t>plutôt que de répéter l'exercice</a:t>
            </a:r>
            <a:endParaRPr lang="en-US" dirty="0"/>
          </a:p>
          <a:p>
            <a:pPr marL="971550" lvl="1" indent="-514350">
              <a:buFont typeface="+mj-lt"/>
              <a:buAutoNum type="arabicPeriod"/>
            </a:pPr>
            <a:r>
              <a:rPr lang="fr-CH" dirty="0"/>
              <a:t>Les mobiles en mission doivent </a:t>
            </a:r>
            <a:r>
              <a:rPr lang="fr-CH" b="1" dirty="0"/>
              <a:t>dans tous les cas </a:t>
            </a:r>
            <a:r>
              <a:rPr lang="fr-CH" dirty="0"/>
              <a:t>commencer leur poste en effectuant une SA pour avoir un aperçu, cette SA fera partie des documents produits pendant la mission (ne fait pas nécessairement partie du cycle global du projet)</a:t>
            </a:r>
          </a:p>
          <a:p>
            <a:pPr marL="457200" lvl="1" indent="0">
              <a:buNone/>
            </a:pPr>
            <a:endParaRPr lang="en-US" dirty="0"/>
          </a:p>
          <a:p>
            <a:pPr marL="514350" indent="-514350">
              <a:buFont typeface="+mj-lt"/>
              <a:buAutoNum type="arabicPeriod"/>
            </a:pPr>
            <a:r>
              <a:rPr lang="en-US" dirty="0"/>
              <a:t>Faire le </a:t>
            </a:r>
            <a:r>
              <a:rPr lang="en-US" b="1" dirty="0"/>
              <a:t>Gap </a:t>
            </a:r>
            <a:r>
              <a:rPr lang="en-US" b="1"/>
              <a:t>Analysis </a:t>
            </a:r>
            <a:r>
              <a:rPr lang="en-US"/>
              <a:t>(</a:t>
            </a:r>
            <a:r>
              <a:rPr lang="en-US" dirty="0"/>
              <a:t>suivant les points ci-dessus)</a:t>
            </a:r>
          </a:p>
          <a:p>
            <a:pPr marL="514350" indent="-514350">
              <a:buFont typeface="+mj-lt"/>
              <a:buAutoNum type="arabicPeriod"/>
            </a:pPr>
            <a:r>
              <a:rPr lang="en-US" dirty="0" err="1"/>
              <a:t>Elaborer</a:t>
            </a:r>
            <a:r>
              <a:rPr lang="en-US" dirty="0"/>
              <a:t> un </a:t>
            </a:r>
            <a:r>
              <a:rPr lang="en-US" b="1" dirty="0"/>
              <a:t>Plan </a:t>
            </a:r>
            <a:r>
              <a:rPr lang="en-US" b="1" err="1"/>
              <a:t>d’Action</a:t>
            </a:r>
            <a:r>
              <a:rPr lang="en-US" b="1"/>
              <a:t> </a:t>
            </a:r>
            <a:r>
              <a:rPr lang="en-US"/>
              <a:t>(</a:t>
            </a:r>
            <a:r>
              <a:rPr lang="en-US" dirty="0"/>
              <a:t>suivant les points ci-dessus)</a:t>
            </a:r>
          </a:p>
          <a:p>
            <a:pPr lvl="1">
              <a:buFont typeface="Wingdings" panose="05000000000000000000" pitchFamily="2" charset="2"/>
              <a:buChar char="Ø"/>
            </a:pPr>
            <a:r>
              <a:rPr lang="en-US" dirty="0"/>
              <a:t> </a:t>
            </a:r>
            <a:r>
              <a:rPr lang="fr-CH" dirty="0"/>
              <a:t>En plus des points ci-dessus: discutez du PA avec votre supérieur hiérarchique car vous aurez besoin de ressources (RH, budget, etc.) et de temps.</a:t>
            </a:r>
            <a:endParaRPr lang="en-US" dirty="0"/>
          </a:p>
        </p:txBody>
      </p:sp>
      <p:sp>
        <p:nvSpPr>
          <p:cNvPr id="4" name="Slide Number Placeholder 3">
            <a:extLst>
              <a:ext uri="{FF2B5EF4-FFF2-40B4-BE49-F238E27FC236}">
                <a16:creationId xmlns:a16="http://schemas.microsoft.com/office/drawing/2014/main" id="{88D6416D-EC26-45A7-A211-51D71BFE3F70}"/>
              </a:ext>
            </a:extLst>
          </p:cNvPr>
          <p:cNvSpPr>
            <a:spLocks noGrp="1"/>
          </p:cNvSpPr>
          <p:nvPr>
            <p:ph type="sldNum" sz="quarter" idx="12"/>
          </p:nvPr>
        </p:nvSpPr>
        <p:spPr/>
        <p:txBody>
          <a:bodyPr/>
          <a:lstStyle/>
          <a:p>
            <a:fld id="{47D30A2D-69E8-4907-A124-F38C82879293}" type="slidenum">
              <a:rPr lang="en-GB" smtClean="0"/>
              <a:t>11</a:t>
            </a:fld>
            <a:endParaRPr lang="en-GB"/>
          </a:p>
        </p:txBody>
      </p:sp>
    </p:spTree>
    <p:extLst>
      <p:ext uri="{BB962C8B-B14F-4D97-AF65-F5344CB8AC3E}">
        <p14:creationId xmlns:p14="http://schemas.microsoft.com/office/powerpoint/2010/main" val="112167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A6824E-380D-42E4-8511-6E0A56C0A768}"/>
              </a:ext>
            </a:extLst>
          </p:cNvPr>
          <p:cNvSpPr>
            <a:spLocks noGrp="1"/>
          </p:cNvSpPr>
          <p:nvPr>
            <p:ph type="sldNum" sz="quarter" idx="12"/>
          </p:nvPr>
        </p:nvSpPr>
        <p:spPr/>
        <p:txBody>
          <a:bodyPr/>
          <a:lstStyle/>
          <a:p>
            <a:fld id="{47D30A2D-69E8-4907-A124-F38C82879293}" type="slidenum">
              <a:rPr lang="en-GB" smtClean="0"/>
              <a:t>12</a:t>
            </a:fld>
            <a:endParaRPr lang="en-GB"/>
          </a:p>
        </p:txBody>
      </p:sp>
      <p:graphicFrame>
        <p:nvGraphicFramePr>
          <p:cNvPr id="5" name="Content Placeholder 4">
            <a:extLst>
              <a:ext uri="{FF2B5EF4-FFF2-40B4-BE49-F238E27FC236}">
                <a16:creationId xmlns:a16="http://schemas.microsoft.com/office/drawing/2014/main" id="{FD44CF34-6D39-4BA0-A1C6-7890C37090E2}"/>
              </a:ext>
            </a:extLst>
          </p:cNvPr>
          <p:cNvGraphicFramePr>
            <a:graphicFrameLocks noGrp="1"/>
          </p:cNvGraphicFramePr>
          <p:nvPr>
            <p:ph idx="1"/>
            <p:extLst>
              <p:ext uri="{D42A27DB-BD31-4B8C-83A1-F6EECF244321}">
                <p14:modId xmlns:p14="http://schemas.microsoft.com/office/powerpoint/2010/main" val="4132597134"/>
              </p:ext>
            </p:extLst>
          </p:nvPr>
        </p:nvGraphicFramePr>
        <p:xfrm>
          <a:off x="838200" y="430309"/>
          <a:ext cx="10918371" cy="629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B741930-3ECA-49A5-BF69-DD7AF2F0E50F}"/>
              </a:ext>
            </a:extLst>
          </p:cNvPr>
          <p:cNvSpPr txBox="1"/>
          <p:nvPr/>
        </p:nvSpPr>
        <p:spPr>
          <a:xfrm>
            <a:off x="8264589" y="895940"/>
            <a:ext cx="3864429" cy="1200329"/>
          </a:xfrm>
          <a:prstGeom prst="rect">
            <a:avLst/>
          </a:prstGeom>
          <a:noFill/>
        </p:spPr>
        <p:txBody>
          <a:bodyPr wrap="square" rtlCol="0">
            <a:spAutoFit/>
          </a:bodyPr>
          <a:lstStyle/>
          <a:p>
            <a:r>
              <a:rPr lang="fr-CH" dirty="0"/>
              <a:t>*</a:t>
            </a:r>
          </a:p>
          <a:p>
            <a:r>
              <a:rPr lang="fr-CH" dirty="0"/>
              <a:t>1) maintenant</a:t>
            </a:r>
          </a:p>
          <a:p>
            <a:r>
              <a:rPr lang="fr-CH" dirty="0"/>
              <a:t>2) dans ce contexte</a:t>
            </a:r>
          </a:p>
          <a:p>
            <a:r>
              <a:rPr lang="fr-CH" dirty="0"/>
              <a:t>3) pour fournir une qualité acceptable</a:t>
            </a:r>
            <a:endParaRPr lang="en-GB" dirty="0"/>
          </a:p>
        </p:txBody>
      </p:sp>
      <p:sp>
        <p:nvSpPr>
          <p:cNvPr id="8" name="TextBox 7">
            <a:extLst>
              <a:ext uri="{FF2B5EF4-FFF2-40B4-BE49-F238E27FC236}">
                <a16:creationId xmlns:a16="http://schemas.microsoft.com/office/drawing/2014/main" id="{CC2B3D65-503C-4E4A-9D11-B7816D7DE577}"/>
              </a:ext>
            </a:extLst>
          </p:cNvPr>
          <p:cNvSpPr txBox="1"/>
          <p:nvPr/>
        </p:nvSpPr>
        <p:spPr>
          <a:xfrm>
            <a:off x="8264588" y="3071203"/>
            <a:ext cx="3298761" cy="1200329"/>
          </a:xfrm>
          <a:prstGeom prst="rect">
            <a:avLst/>
          </a:prstGeom>
          <a:noFill/>
        </p:spPr>
        <p:txBody>
          <a:bodyPr wrap="square" rtlCol="0">
            <a:spAutoFit/>
          </a:bodyPr>
          <a:lstStyle/>
          <a:p>
            <a:r>
              <a:rPr lang="fr-CH" dirty="0"/>
              <a:t>**</a:t>
            </a:r>
          </a:p>
          <a:p>
            <a:r>
              <a:rPr lang="fr-CH" dirty="0"/>
              <a:t>1) maintenant</a:t>
            </a:r>
          </a:p>
          <a:p>
            <a:r>
              <a:rPr lang="fr-CH" dirty="0"/>
              <a:t>2) dans ce contexte</a:t>
            </a:r>
          </a:p>
          <a:p>
            <a:r>
              <a:rPr lang="fr-CH" dirty="0"/>
              <a:t>3) avec les ressources obtenues</a:t>
            </a:r>
            <a:endParaRPr lang="en-GB" dirty="0"/>
          </a:p>
        </p:txBody>
      </p:sp>
      <p:sp>
        <p:nvSpPr>
          <p:cNvPr id="9" name="TextBox 8">
            <a:extLst>
              <a:ext uri="{FF2B5EF4-FFF2-40B4-BE49-F238E27FC236}">
                <a16:creationId xmlns:a16="http://schemas.microsoft.com/office/drawing/2014/main" id="{F1291214-8F37-4A90-989A-B9F1012887B1}"/>
              </a:ext>
            </a:extLst>
          </p:cNvPr>
          <p:cNvSpPr txBox="1"/>
          <p:nvPr/>
        </p:nvSpPr>
        <p:spPr>
          <a:xfrm>
            <a:off x="8264589" y="4849382"/>
            <a:ext cx="2836506" cy="369332"/>
          </a:xfrm>
          <a:prstGeom prst="rect">
            <a:avLst/>
          </a:prstGeom>
          <a:noFill/>
        </p:spPr>
        <p:txBody>
          <a:bodyPr wrap="square" rtlCol="0">
            <a:spAutoFit/>
          </a:bodyPr>
          <a:lstStyle/>
          <a:p>
            <a:r>
              <a:rPr lang="fr-CH" dirty="0"/>
              <a:t>***</a:t>
            </a:r>
            <a:r>
              <a:rPr lang="en-GB" dirty="0"/>
              <a:t> </a:t>
            </a:r>
            <a:r>
              <a:rPr lang="en-GB" dirty="0" err="1"/>
              <a:t>exemples</a:t>
            </a:r>
            <a:endParaRPr lang="fr-CH" dirty="0"/>
          </a:p>
        </p:txBody>
      </p:sp>
      <p:sp>
        <p:nvSpPr>
          <p:cNvPr id="10" name="Content Placeholder 2">
            <a:extLst>
              <a:ext uri="{FF2B5EF4-FFF2-40B4-BE49-F238E27FC236}">
                <a16:creationId xmlns:a16="http://schemas.microsoft.com/office/drawing/2014/main" id="{78B79283-B0F1-4136-9A94-938F507F4558}"/>
              </a:ext>
            </a:extLst>
          </p:cNvPr>
          <p:cNvSpPr txBox="1">
            <a:spLocks/>
          </p:cNvSpPr>
          <p:nvPr/>
        </p:nvSpPr>
        <p:spPr>
          <a:xfrm>
            <a:off x="660918" y="761981"/>
            <a:ext cx="3864429" cy="131874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b="1" dirty="0"/>
              <a:t>Guide de prise de décision après qu'une analyse des écarts a révélé des normes non satisfaites</a:t>
            </a:r>
          </a:p>
        </p:txBody>
      </p:sp>
    </p:spTree>
    <p:extLst>
      <p:ext uri="{BB962C8B-B14F-4D97-AF65-F5344CB8AC3E}">
        <p14:creationId xmlns:p14="http://schemas.microsoft.com/office/powerpoint/2010/main" val="182739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924521" cy="1325563"/>
          </a:xfrm>
        </p:spPr>
        <p:txBody>
          <a:bodyPr/>
          <a:lstStyle/>
          <a:p>
            <a:r>
              <a:rPr lang="fr-CH" dirty="0"/>
              <a:t>Mise en œuvre du PTS dans le </a:t>
            </a:r>
            <a:r>
              <a:rPr lang="fr-CH" b="1" dirty="0"/>
              <a:t>cycle de Réadaptation</a:t>
            </a:r>
            <a:endParaRPr lang="en-GB" b="1" dirty="0"/>
          </a:p>
        </p:txBody>
      </p:sp>
      <p:sp>
        <p:nvSpPr>
          <p:cNvPr id="3" name="Content Placeholder 2"/>
          <p:cNvSpPr>
            <a:spLocks noGrp="1"/>
          </p:cNvSpPr>
          <p:nvPr>
            <p:ph idx="1"/>
          </p:nvPr>
        </p:nvSpPr>
        <p:spPr>
          <a:xfrm>
            <a:off x="838198" y="1825625"/>
            <a:ext cx="11086323" cy="4351338"/>
          </a:xfrm>
        </p:spPr>
        <p:txBody>
          <a:bodyPr>
            <a:normAutofit fontScale="85000" lnSpcReduction="10000"/>
          </a:bodyPr>
          <a:lstStyle/>
          <a:p>
            <a:pPr marL="514350" indent="-514350">
              <a:buFont typeface="+mj-lt"/>
              <a:buAutoNum type="arabicPeriod"/>
            </a:pPr>
            <a:r>
              <a:rPr lang="en-US" dirty="0"/>
              <a:t>Commencer avec </a:t>
            </a:r>
            <a:r>
              <a:rPr lang="en-US" b="1" err="1"/>
              <a:t>l’Evaluation</a:t>
            </a:r>
            <a:r>
              <a:rPr lang="en-US" b="1"/>
              <a:t> </a:t>
            </a:r>
            <a:r>
              <a:rPr lang="en-US"/>
              <a:t>(</a:t>
            </a:r>
            <a:r>
              <a:rPr lang="en-US" dirty="0"/>
              <a:t>vous et votre équipe)</a:t>
            </a:r>
          </a:p>
          <a:p>
            <a:pPr marL="971550" lvl="1" indent="-514350">
              <a:buFont typeface="+mj-lt"/>
              <a:buAutoNum type="arabicPeriod"/>
            </a:pPr>
            <a:r>
              <a:rPr lang="fr-CH" dirty="0"/>
              <a:t>Si aucune forme d’EU n'existe dans le projet, créez-en une, basée sur les directives de EU </a:t>
            </a:r>
            <a:r>
              <a:rPr lang="fr-CH" dirty="0">
                <a:solidFill>
                  <a:srgbClr val="00B0F0"/>
                </a:solidFill>
              </a:rPr>
              <a:t>*)</a:t>
            </a:r>
            <a:endParaRPr lang="en-US" dirty="0">
              <a:solidFill>
                <a:srgbClr val="00B0F0"/>
              </a:solidFill>
            </a:endParaRPr>
          </a:p>
          <a:p>
            <a:pPr marL="971550" lvl="1" indent="-514350">
              <a:buFont typeface="+mj-lt"/>
              <a:buAutoNum type="arabicPeriod"/>
            </a:pPr>
            <a:r>
              <a:rPr lang="en-US" dirty="0"/>
              <a:t>Si une </a:t>
            </a:r>
            <a:r>
              <a:rPr lang="en-US" dirty="0" err="1"/>
              <a:t>forme</a:t>
            </a:r>
            <a:r>
              <a:rPr lang="en-US" dirty="0"/>
              <a:t> </a:t>
            </a:r>
            <a:r>
              <a:rPr lang="en-US" dirty="0" err="1"/>
              <a:t>d’EU</a:t>
            </a:r>
            <a:r>
              <a:rPr lang="en-US" dirty="0"/>
              <a:t> </a:t>
            </a:r>
            <a:r>
              <a:rPr lang="en-US" dirty="0" err="1"/>
              <a:t>existe</a:t>
            </a:r>
            <a:r>
              <a:rPr lang="en-US" dirty="0"/>
              <a:t>, </a:t>
            </a:r>
            <a:r>
              <a:rPr lang="en-US" dirty="0" err="1"/>
              <a:t>comparez</a:t>
            </a:r>
            <a:r>
              <a:rPr lang="en-US" dirty="0"/>
              <a:t> la avec les directives de </a:t>
            </a:r>
            <a:r>
              <a:rPr lang="en-US" dirty="0" err="1"/>
              <a:t>l’EU</a:t>
            </a:r>
            <a:r>
              <a:rPr lang="en-US" dirty="0"/>
              <a:t> et </a:t>
            </a:r>
            <a:r>
              <a:rPr lang="en-US" dirty="0" err="1"/>
              <a:t>ajustez</a:t>
            </a:r>
            <a:r>
              <a:rPr lang="en-US" dirty="0"/>
              <a:t> si necessaire</a:t>
            </a:r>
            <a:r>
              <a:rPr lang="en-US" sz="1900" dirty="0">
                <a:solidFill>
                  <a:schemeClr val="accent1">
                    <a:lumMod val="75000"/>
                  </a:schemeClr>
                </a:solidFill>
              </a:rPr>
              <a:t>*)</a:t>
            </a:r>
            <a:endParaRPr lang="en-US" dirty="0"/>
          </a:p>
          <a:p>
            <a:pPr marL="971550" lvl="1" indent="-514350">
              <a:buFont typeface="+mj-lt"/>
              <a:buAutoNum type="arabicPeriod"/>
            </a:pPr>
            <a:r>
              <a:rPr lang="fr-CH" dirty="0"/>
              <a:t>Évaluer le patient / utilisateur</a:t>
            </a:r>
          </a:p>
          <a:p>
            <a:pPr marL="971550" lvl="1" indent="-514350">
              <a:buFont typeface="+mj-lt"/>
              <a:buAutoNum type="arabicPeriod"/>
            </a:pPr>
            <a:r>
              <a:rPr lang="en-US" dirty="0" err="1"/>
              <a:t>Faites</a:t>
            </a:r>
            <a:r>
              <a:rPr lang="en-US" dirty="0"/>
              <a:t> des suggestions sur les </a:t>
            </a:r>
            <a:r>
              <a:rPr lang="en-US" dirty="0" err="1"/>
              <a:t>mesures</a:t>
            </a:r>
            <a:r>
              <a:rPr lang="en-US" dirty="0"/>
              <a:t> de </a:t>
            </a:r>
            <a:r>
              <a:rPr lang="en-US" dirty="0" err="1"/>
              <a:t>résultats</a:t>
            </a:r>
            <a:endParaRPr lang="en-US" dirty="0"/>
          </a:p>
          <a:p>
            <a:pPr marL="971550" lvl="1" indent="-514350">
              <a:buFont typeface="+mj-lt"/>
              <a:buAutoNum type="arabicPeriod"/>
            </a:pPr>
            <a:r>
              <a:rPr lang="fr-CH" dirty="0"/>
              <a:t>Sélectionnez d'autres mesures de résultats appropriées, le cas échéant</a:t>
            </a:r>
            <a:endParaRPr lang="en-US" dirty="0"/>
          </a:p>
          <a:p>
            <a:pPr marL="514350" indent="-514350">
              <a:buFont typeface="+mj-lt"/>
              <a:buAutoNum type="arabicPeriod"/>
            </a:pPr>
            <a:r>
              <a:rPr lang="fr-CH" dirty="0"/>
              <a:t>Elaborer un </a:t>
            </a:r>
            <a:r>
              <a:rPr lang="fr-CH" b="1" dirty="0"/>
              <a:t>plan de </a:t>
            </a:r>
            <a:r>
              <a:rPr lang="fr-CH" b="1"/>
              <a:t>traitement </a:t>
            </a:r>
            <a:r>
              <a:rPr lang="fr-CH"/>
              <a:t>pour </a:t>
            </a:r>
            <a:r>
              <a:rPr lang="fr-CH" dirty="0"/>
              <a:t>et avec le patient / utilisateur</a:t>
            </a:r>
          </a:p>
          <a:p>
            <a:pPr marL="514350" indent="-514350">
              <a:buFont typeface="+mj-lt"/>
              <a:buAutoNum type="arabicPeriod"/>
            </a:pPr>
            <a:r>
              <a:rPr lang="fr-CH" dirty="0"/>
              <a:t>Mettre en œuvre le plan de traitement, etc. (voir cycle de réadaptation)</a:t>
            </a:r>
          </a:p>
          <a:p>
            <a:pPr marL="514350" indent="-514350">
              <a:buFont typeface="+mj-lt"/>
              <a:buAutoNum type="arabicPeriod"/>
            </a:pPr>
            <a:r>
              <a:rPr lang="en-US" dirty="0"/>
              <a:t>Référez </a:t>
            </a:r>
            <a:r>
              <a:rPr lang="fr-CH" dirty="0"/>
              <a:t>-vous au PTS </a:t>
            </a:r>
            <a:r>
              <a:rPr lang="en-US" dirty="0"/>
              <a:t>gap analysis </a:t>
            </a:r>
            <a:r>
              <a:rPr lang="fr-CH" dirty="0"/>
              <a:t>pour toutes les étapes du cycle et travaillez avec votre équipe pour atteindre le PTS autant que possible</a:t>
            </a:r>
            <a:br>
              <a:rPr lang="fr-CH" dirty="0"/>
            </a:br>
            <a:endParaRPr lang="en-GB" dirty="0"/>
          </a:p>
          <a:p>
            <a:pPr marL="0" indent="0">
              <a:buNone/>
            </a:pPr>
            <a:r>
              <a:rPr lang="fr-CH" sz="2200" dirty="0">
                <a:solidFill>
                  <a:schemeClr val="accent1">
                    <a:lumMod val="75000"/>
                  </a:schemeClr>
                </a:solidFill>
              </a:rPr>
              <a:t>*) cette activité pourrait déjà faire partie d’un mini projet formulé dans le plan d’action</a:t>
            </a:r>
            <a:endParaRPr lang="en-GB" sz="22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4E031E19-38EC-4ADC-BFD3-6AA66338D44F}"/>
              </a:ext>
            </a:extLst>
          </p:cNvPr>
          <p:cNvSpPr>
            <a:spLocks noGrp="1"/>
          </p:cNvSpPr>
          <p:nvPr>
            <p:ph type="sldNum" sz="quarter" idx="12"/>
          </p:nvPr>
        </p:nvSpPr>
        <p:spPr/>
        <p:txBody>
          <a:bodyPr/>
          <a:lstStyle/>
          <a:p>
            <a:fld id="{47D30A2D-69E8-4907-A124-F38C82879293}" type="slidenum">
              <a:rPr lang="en-GB" smtClean="0"/>
              <a:t>13</a:t>
            </a:fld>
            <a:endParaRPr lang="en-GB"/>
          </a:p>
        </p:txBody>
      </p:sp>
    </p:spTree>
    <p:extLst>
      <p:ext uri="{BB962C8B-B14F-4D97-AF65-F5344CB8AC3E}">
        <p14:creationId xmlns:p14="http://schemas.microsoft.com/office/powerpoint/2010/main" val="341990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139825"/>
          </a:xfrm>
        </p:spPr>
        <p:txBody>
          <a:bodyPr>
            <a:normAutofit fontScale="90000"/>
          </a:bodyPr>
          <a:lstStyle/>
          <a:p>
            <a:pPr algn="r"/>
            <a:r>
              <a:rPr lang="en-US" b="1" dirty="0">
                <a:solidFill>
                  <a:srgbClr val="C00000"/>
                </a:solidFill>
              </a:rPr>
              <a:t>ANALYSE DE SITUATION &amp; GAP ANALYSIS</a:t>
            </a:r>
            <a:r>
              <a:rPr lang="en-US" b="1" dirty="0">
                <a:solidFill>
                  <a:schemeClr val="accent1">
                    <a:lumMod val="50000"/>
                  </a:schemeClr>
                </a:solidFill>
              </a:rPr>
              <a:t> 				</a:t>
            </a:r>
            <a:br>
              <a:rPr lang="en-US" b="1" dirty="0">
                <a:solidFill>
                  <a:srgbClr val="C00000"/>
                </a:solidFill>
              </a:rPr>
            </a:br>
            <a:r>
              <a:rPr lang="en-US" b="1" dirty="0">
                <a:solidFill>
                  <a:srgbClr val="C00000"/>
                </a:solidFill>
              </a:rPr>
              <a:t>		</a:t>
            </a:r>
            <a:endParaRPr lang="en-GB" dirty="0"/>
          </a:p>
        </p:txBody>
      </p:sp>
      <p:sp>
        <p:nvSpPr>
          <p:cNvPr id="4" name="Content Placeholder 3"/>
          <p:cNvSpPr>
            <a:spLocks noGrp="1"/>
          </p:cNvSpPr>
          <p:nvPr>
            <p:ph idx="1"/>
          </p:nvPr>
        </p:nvSpPr>
        <p:spPr>
          <a:xfrm>
            <a:off x="838200" y="1352550"/>
            <a:ext cx="10515600" cy="4824413"/>
          </a:xfrm>
        </p:spPr>
        <p:txBody>
          <a:bodyPr>
            <a:normAutofit/>
          </a:bodyPr>
          <a:lstStyle/>
          <a:p>
            <a:r>
              <a:rPr lang="en-US" b="1" dirty="0">
                <a:solidFill>
                  <a:srgbClr val="C00000"/>
                </a:solidFill>
              </a:rPr>
              <a:t>ANALYSE DE SITUATION (SA) </a:t>
            </a:r>
            <a:r>
              <a:rPr lang="en-US" dirty="0"/>
              <a:t>: </a:t>
            </a:r>
            <a:r>
              <a:rPr lang="fr-CH" dirty="0"/>
              <a:t>résultats d'un projet documentés sous une forme standardisée</a:t>
            </a:r>
            <a:r>
              <a:rPr lang="en-US" dirty="0"/>
              <a:t>;</a:t>
            </a:r>
            <a:r>
              <a:rPr lang="en-US" dirty="0">
                <a:solidFill>
                  <a:schemeClr val="accent5"/>
                </a:solidFill>
              </a:rPr>
              <a:t> </a:t>
            </a:r>
            <a:r>
              <a:rPr lang="fr-CH" dirty="0"/>
              <a:t>chaque projet est unique et individuel</a:t>
            </a:r>
            <a:r>
              <a:rPr lang="en-US" dirty="0"/>
              <a:t>, </a:t>
            </a:r>
            <a:r>
              <a:rPr lang="fr-CH" dirty="0"/>
              <a:t>les SA ne sont pas nécessairement comparables</a:t>
            </a:r>
            <a:endParaRPr lang="en-US" dirty="0"/>
          </a:p>
          <a:p>
            <a:r>
              <a:rPr lang="en-US" b="1" dirty="0">
                <a:solidFill>
                  <a:srgbClr val="C00000"/>
                </a:solidFill>
              </a:rPr>
              <a:t>GAP ANALYSIS (GA)</a:t>
            </a:r>
            <a:r>
              <a:rPr lang="en-US" dirty="0"/>
              <a:t>: </a:t>
            </a:r>
            <a:r>
              <a:rPr lang="fr-CH" dirty="0"/>
              <a:t>23 normes PT CICR </a:t>
            </a:r>
            <a:r>
              <a:rPr lang="en-US" dirty="0"/>
              <a:t>(</a:t>
            </a:r>
            <a:r>
              <a:rPr lang="fr-CH" dirty="0"/>
              <a:t>alignées sur les normes professionnelles internationales</a:t>
            </a:r>
            <a:r>
              <a:rPr lang="en-US" dirty="0"/>
              <a:t>); </a:t>
            </a:r>
            <a:r>
              <a:rPr lang="fr-CH" dirty="0"/>
              <a:t>si administré de manière standardisée </a:t>
            </a:r>
            <a:r>
              <a:rPr lang="en-US" dirty="0"/>
              <a:t>= </a:t>
            </a:r>
            <a:r>
              <a:rPr lang="en-US" i="1" dirty="0"/>
              <a:t>comparable</a:t>
            </a:r>
            <a:r>
              <a:rPr lang="en-US" dirty="0"/>
              <a:t> (temps 1</a:t>
            </a:r>
            <a:r>
              <a:rPr lang="en-US" dirty="0">
                <a:sym typeface="Wingdings 3" panose="05040102010807070707" pitchFamily="18" charset="2"/>
              </a:rPr>
              <a:t></a:t>
            </a:r>
            <a:r>
              <a:rPr lang="en-US" dirty="0"/>
              <a:t> temps 2, projet 1 </a:t>
            </a:r>
            <a:r>
              <a:rPr lang="en-US" dirty="0">
                <a:sym typeface="Wingdings 3" panose="05040102010807070707" pitchFamily="18" charset="2"/>
              </a:rPr>
              <a:t> </a:t>
            </a:r>
            <a:r>
              <a:rPr lang="en-US" dirty="0"/>
              <a:t>projet 2)</a:t>
            </a:r>
            <a:r>
              <a:rPr lang="en-US" dirty="0">
                <a:sym typeface="Wingdings 3" panose="05040102010807070707" pitchFamily="18" charset="2"/>
              </a:rPr>
              <a:t> </a:t>
            </a:r>
          </a:p>
          <a:p>
            <a:pPr>
              <a:buFont typeface="Wingdings" panose="05000000000000000000" pitchFamily="2" charset="2"/>
              <a:buChar char="Ø"/>
            </a:pPr>
            <a:r>
              <a:rPr lang="fr-CH" dirty="0"/>
              <a:t>MAIS: la fiabilité, la validité et la réactivité de l'analyse des écarts n'ont pas été testées! Soyez conscient de ces limites lorsque vous envisagez de comparer des projets dans différents contextes</a:t>
            </a:r>
            <a:endParaRPr lang="en-GB" dirty="0"/>
          </a:p>
        </p:txBody>
      </p:sp>
      <p:sp>
        <p:nvSpPr>
          <p:cNvPr id="2" name="Slide Number Placeholder 1">
            <a:extLst>
              <a:ext uri="{FF2B5EF4-FFF2-40B4-BE49-F238E27FC236}">
                <a16:creationId xmlns:a16="http://schemas.microsoft.com/office/drawing/2014/main" id="{2270DD67-7CB3-4934-9C3B-D1579847D3D3}"/>
              </a:ext>
            </a:extLst>
          </p:cNvPr>
          <p:cNvSpPr>
            <a:spLocks noGrp="1"/>
          </p:cNvSpPr>
          <p:nvPr>
            <p:ph type="sldNum" sz="quarter" idx="12"/>
          </p:nvPr>
        </p:nvSpPr>
        <p:spPr/>
        <p:txBody>
          <a:bodyPr/>
          <a:lstStyle/>
          <a:p>
            <a:fld id="{47D30A2D-69E8-4907-A124-F38C82879293}" type="slidenum">
              <a:rPr lang="en-GB" smtClean="0"/>
              <a:t>14</a:t>
            </a:fld>
            <a:endParaRPr lang="en-GB"/>
          </a:p>
        </p:txBody>
      </p:sp>
    </p:spTree>
    <p:extLst>
      <p:ext uri="{BB962C8B-B14F-4D97-AF65-F5344CB8AC3E}">
        <p14:creationId xmlns:p14="http://schemas.microsoft.com/office/powerpoint/2010/main" val="221061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096963"/>
          </a:xfrm>
        </p:spPr>
        <p:txBody>
          <a:bodyPr>
            <a:normAutofit/>
          </a:bodyPr>
          <a:lstStyle/>
          <a:p>
            <a:r>
              <a:rPr lang="en-US" b="1" dirty="0">
                <a:solidFill>
                  <a:schemeClr val="accent1">
                    <a:lumMod val="50000"/>
                  </a:schemeClr>
                </a:solidFill>
              </a:rPr>
              <a:t>EVALUATION &amp; MESURES DE RESULTATS</a:t>
            </a:r>
            <a:endParaRPr lang="en-GB" dirty="0"/>
          </a:p>
        </p:txBody>
      </p:sp>
      <p:sp>
        <p:nvSpPr>
          <p:cNvPr id="6" name="Content Placeholder 5"/>
          <p:cNvSpPr>
            <a:spLocks noGrp="1"/>
          </p:cNvSpPr>
          <p:nvPr>
            <p:ph idx="1"/>
          </p:nvPr>
        </p:nvSpPr>
        <p:spPr>
          <a:xfrm>
            <a:off x="838200" y="1690688"/>
            <a:ext cx="10515600" cy="4802187"/>
          </a:xfrm>
        </p:spPr>
        <p:txBody>
          <a:bodyPr>
            <a:normAutofit fontScale="85000" lnSpcReduction="10000"/>
          </a:bodyPr>
          <a:lstStyle/>
          <a:p>
            <a:r>
              <a:rPr lang="fr-CH" b="1" dirty="0">
                <a:solidFill>
                  <a:schemeClr val="accent1">
                    <a:lumMod val="50000"/>
                  </a:schemeClr>
                </a:solidFill>
              </a:rPr>
              <a:t>L'ÉVALUATION DES UTILISATEURS (EU) </a:t>
            </a:r>
            <a:r>
              <a:rPr lang="fr-CH" dirty="0"/>
              <a:t>sont les résultats d'un utilisateur sous une forme standardisée; cela diffère généralement d'un service à l'autre; les constatations sont individuelles, pas nécessairement comparables</a:t>
            </a:r>
          </a:p>
          <a:p>
            <a:r>
              <a:rPr lang="fr-CH" b="1" dirty="0">
                <a:solidFill>
                  <a:schemeClr val="accent1">
                    <a:lumMod val="50000"/>
                  </a:schemeClr>
                </a:solidFill>
              </a:rPr>
              <a:t>LES MESURES DE RÉSULTATS (MR) </a:t>
            </a:r>
            <a:r>
              <a:rPr lang="fr-CH" dirty="0"/>
              <a:t>sont des tests validés publiés au niveau international, à utiliser conformément aux instructions et toujours de la même manière = comparables </a:t>
            </a:r>
            <a:r>
              <a:rPr lang="en-US" dirty="0"/>
              <a:t>(temps 1 </a:t>
            </a:r>
            <a:r>
              <a:rPr lang="en-US" dirty="0">
                <a:sym typeface="Wingdings 3" panose="05040102010807070707" pitchFamily="18" charset="2"/>
              </a:rPr>
              <a:t> </a:t>
            </a:r>
            <a:r>
              <a:rPr lang="en-US" dirty="0"/>
              <a:t>temps 2; utilisateur 1 </a:t>
            </a:r>
            <a:r>
              <a:rPr lang="en-US" dirty="0">
                <a:sym typeface="Wingdings 3" panose="05040102010807070707" pitchFamily="18" charset="2"/>
              </a:rPr>
              <a:t> </a:t>
            </a:r>
            <a:r>
              <a:rPr lang="en-US" dirty="0"/>
              <a:t>utilisateur 2)</a:t>
            </a:r>
            <a:endParaRPr lang="en-GB" dirty="0"/>
          </a:p>
          <a:p>
            <a:pPr marL="0" indent="0">
              <a:buNone/>
            </a:pPr>
            <a:r>
              <a:rPr lang="fr-CH" dirty="0"/>
              <a:t>Une évaluation contient des mesures des résultats qui sont:</a:t>
            </a:r>
          </a:p>
          <a:p>
            <a:r>
              <a:rPr lang="fr-CH" dirty="0"/>
              <a:t>Obligatoire</a:t>
            </a:r>
            <a:r>
              <a:rPr lang="en-US" dirty="0"/>
              <a:t> </a:t>
            </a:r>
            <a:r>
              <a:rPr lang="fr-CH" dirty="0"/>
              <a:t> (par exemple, les procédures de service nécessitent un WHODAS </a:t>
            </a:r>
            <a:r>
              <a:rPr lang="fr-CH" b="1" dirty="0"/>
              <a:t>pour chaque utilisateur</a:t>
            </a:r>
            <a:r>
              <a:rPr lang="fr-CH" dirty="0"/>
              <a:t>)</a:t>
            </a:r>
          </a:p>
          <a:p>
            <a:r>
              <a:rPr lang="fr-CH" dirty="0"/>
              <a:t>Suggéré (par exemple, les procédures de service suggèrent un TUG </a:t>
            </a:r>
            <a:r>
              <a:rPr lang="fr-CH" b="1" dirty="0"/>
              <a:t>pour chaque utilisateur ayant des limitations </a:t>
            </a:r>
            <a:r>
              <a:rPr lang="fr-CH" dirty="0"/>
              <a:t>LL / mobilité réduite)</a:t>
            </a:r>
          </a:p>
          <a:p>
            <a:r>
              <a:rPr lang="fr-CH" dirty="0"/>
              <a:t>Sélectionné (par le thérapeute suite aux résultats de </a:t>
            </a:r>
            <a:r>
              <a:rPr lang="fr-CH" b="1" dirty="0"/>
              <a:t>l'évaluation individuel de l'utilisateur</a:t>
            </a:r>
            <a:r>
              <a:rPr lang="fr-CH" dirty="0"/>
              <a:t>)</a:t>
            </a:r>
            <a:endParaRPr lang="en-US" dirty="0"/>
          </a:p>
        </p:txBody>
      </p:sp>
      <p:sp>
        <p:nvSpPr>
          <p:cNvPr id="2" name="Slide Number Placeholder 1">
            <a:extLst>
              <a:ext uri="{FF2B5EF4-FFF2-40B4-BE49-F238E27FC236}">
                <a16:creationId xmlns:a16="http://schemas.microsoft.com/office/drawing/2014/main" id="{2270DD67-7CB3-4934-9C3B-D1579847D3D3}"/>
              </a:ext>
            </a:extLst>
          </p:cNvPr>
          <p:cNvSpPr>
            <a:spLocks noGrp="1"/>
          </p:cNvSpPr>
          <p:nvPr>
            <p:ph type="sldNum" sz="quarter" idx="12"/>
          </p:nvPr>
        </p:nvSpPr>
        <p:spPr/>
        <p:txBody>
          <a:bodyPr/>
          <a:lstStyle/>
          <a:p>
            <a:fld id="{47D30A2D-69E8-4907-A124-F38C82879293}" type="slidenum">
              <a:rPr lang="en-GB" smtClean="0"/>
              <a:t>15</a:t>
            </a:fld>
            <a:endParaRPr lang="en-GB"/>
          </a:p>
        </p:txBody>
      </p:sp>
    </p:spTree>
    <p:extLst>
      <p:ext uri="{BB962C8B-B14F-4D97-AF65-F5344CB8AC3E}">
        <p14:creationId xmlns:p14="http://schemas.microsoft.com/office/powerpoint/2010/main" val="148718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0941-6E82-454D-A77F-2E94966DE485}"/>
              </a:ext>
            </a:extLst>
          </p:cNvPr>
          <p:cNvSpPr>
            <a:spLocks noGrp="1"/>
          </p:cNvSpPr>
          <p:nvPr>
            <p:ph type="title"/>
          </p:nvPr>
        </p:nvSpPr>
        <p:spPr>
          <a:xfrm>
            <a:off x="3783857" y="581365"/>
            <a:ext cx="4624285" cy="5741761"/>
          </a:xfrm>
          <a:solidFill>
            <a:schemeClr val="accent1">
              <a:lumMod val="40000"/>
              <a:lumOff val="60000"/>
            </a:schemeClr>
          </a:solidFill>
        </p:spPr>
        <p:txBody>
          <a:bodyPr>
            <a:normAutofit fontScale="90000"/>
          </a:bodyPr>
          <a:lstStyle/>
          <a:p>
            <a:pPr algn="ctr"/>
            <a:r>
              <a:rPr lang="fr-CH" sz="4000" b="1" dirty="0"/>
              <a:t>Evaluer &amp; </a:t>
            </a:r>
            <a:r>
              <a:rPr lang="fr-CH" sz="4000" b="1"/>
              <a:t>analyser </a:t>
            </a:r>
            <a:br>
              <a:rPr lang="fr-CH" sz="4000" b="1"/>
            </a:br>
            <a:r>
              <a:rPr lang="fr-CH" sz="4000" i="1"/>
              <a:t>1. Évaluation</a:t>
            </a:r>
            <a:br>
              <a:rPr lang="fr-CH" sz="4000" b="1" dirty="0"/>
            </a:br>
            <a:br>
              <a:rPr lang="fr-CH" sz="4000" b="1" dirty="0"/>
            </a:br>
            <a:br>
              <a:rPr lang="fr-CH" sz="4000" b="1" dirty="0"/>
            </a:br>
            <a:r>
              <a:rPr lang="fr-CH" sz="4000" b="1" dirty="0"/>
              <a:t>Elaborer </a:t>
            </a:r>
            <a:r>
              <a:rPr lang="fr-CH" sz="4000" b="1"/>
              <a:t>&amp; planifier</a:t>
            </a:r>
            <a:br>
              <a:rPr lang="fr-CH" sz="4000" b="1"/>
            </a:br>
            <a:r>
              <a:rPr lang="fr-CH" sz="4000" i="1"/>
              <a:t>Attribution</a:t>
            </a:r>
            <a:r>
              <a:rPr lang="fr-CH" sz="4000" b="1"/>
              <a:t> </a:t>
            </a:r>
            <a:br>
              <a:rPr lang="fr-CH" sz="4000" b="1" dirty="0"/>
            </a:br>
            <a:br>
              <a:rPr lang="fr-CH" sz="4000" b="1" dirty="0"/>
            </a:br>
            <a:br>
              <a:rPr lang="fr-CH" sz="4000" b="1" dirty="0"/>
            </a:br>
            <a:r>
              <a:rPr lang="fr-CH" sz="4000" b="1" dirty="0"/>
              <a:t>Mettre en œuvre </a:t>
            </a:r>
            <a:r>
              <a:rPr lang="fr-CH" sz="4000" b="1"/>
              <a:t>&amp; surveiller</a:t>
            </a:r>
            <a:br>
              <a:rPr lang="fr-CH" sz="4000" b="1"/>
            </a:br>
            <a:r>
              <a:rPr lang="en-GB" sz="4000" i="1"/>
              <a:t>Intervention</a:t>
            </a:r>
            <a:endParaRPr lang="en-GB" sz="4000" i="1" dirty="0"/>
          </a:p>
        </p:txBody>
      </p:sp>
      <p:graphicFrame>
        <p:nvGraphicFramePr>
          <p:cNvPr id="5" name="Content Placeholder 4">
            <a:extLst>
              <a:ext uri="{FF2B5EF4-FFF2-40B4-BE49-F238E27FC236}">
                <a16:creationId xmlns:a16="http://schemas.microsoft.com/office/drawing/2014/main" id="{8FD93B05-37BC-4CDD-87A8-AD17ADAD534F}"/>
              </a:ext>
            </a:extLst>
          </p:cNvPr>
          <p:cNvGraphicFramePr>
            <a:graphicFrameLocks noGrp="1"/>
          </p:cNvGraphicFramePr>
          <p:nvPr>
            <p:ph idx="1"/>
            <p:extLst>
              <p:ext uri="{D42A27DB-BD31-4B8C-83A1-F6EECF244321}">
                <p14:modId xmlns:p14="http://schemas.microsoft.com/office/powerpoint/2010/main" val="1473236014"/>
              </p:ext>
            </p:extLst>
          </p:nvPr>
        </p:nvGraphicFramePr>
        <p:xfrm>
          <a:off x="-271955" y="1413238"/>
          <a:ext cx="43706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84CC264-DFE6-4D20-BE6A-7B4AED600EF1}"/>
              </a:ext>
            </a:extLst>
          </p:cNvPr>
          <p:cNvSpPr>
            <a:spLocks noGrp="1"/>
          </p:cNvSpPr>
          <p:nvPr>
            <p:ph type="sldNum" sz="quarter" idx="12"/>
          </p:nvPr>
        </p:nvSpPr>
        <p:spPr/>
        <p:txBody>
          <a:bodyPr/>
          <a:lstStyle/>
          <a:p>
            <a:fld id="{47D30A2D-69E8-4907-A124-F38C82879293}" type="slidenum">
              <a:rPr lang="en-GB" smtClean="0"/>
              <a:t>16</a:t>
            </a:fld>
            <a:endParaRPr lang="en-GB"/>
          </a:p>
        </p:txBody>
      </p:sp>
      <p:graphicFrame>
        <p:nvGraphicFramePr>
          <p:cNvPr id="6" name="Content Placeholder 4">
            <a:extLst>
              <a:ext uri="{FF2B5EF4-FFF2-40B4-BE49-F238E27FC236}">
                <a16:creationId xmlns:a16="http://schemas.microsoft.com/office/drawing/2014/main" id="{49C6699A-B162-4DE8-BE0E-D7618111470C}"/>
              </a:ext>
            </a:extLst>
          </p:cNvPr>
          <p:cNvGraphicFramePr>
            <a:graphicFrameLocks/>
          </p:cNvGraphicFramePr>
          <p:nvPr>
            <p:extLst>
              <p:ext uri="{D42A27DB-BD31-4B8C-83A1-F6EECF244321}">
                <p14:modId xmlns:p14="http://schemas.microsoft.com/office/powerpoint/2010/main" val="1967483329"/>
              </p:ext>
            </p:extLst>
          </p:nvPr>
        </p:nvGraphicFramePr>
        <p:xfrm>
          <a:off x="8187553" y="1223383"/>
          <a:ext cx="4370614"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Arrow: Down 6">
            <a:extLst>
              <a:ext uri="{FF2B5EF4-FFF2-40B4-BE49-F238E27FC236}">
                <a16:creationId xmlns:a16="http://schemas.microsoft.com/office/drawing/2014/main" id="{00FB2306-E6E2-4ACF-9BCA-75AA0E793876}"/>
              </a:ext>
            </a:extLst>
          </p:cNvPr>
          <p:cNvSpPr/>
          <p:nvPr/>
        </p:nvSpPr>
        <p:spPr>
          <a:xfrm>
            <a:off x="1640189" y="5338749"/>
            <a:ext cx="546326" cy="349649"/>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8" name="Group 7">
            <a:extLst>
              <a:ext uri="{FF2B5EF4-FFF2-40B4-BE49-F238E27FC236}">
                <a16:creationId xmlns:a16="http://schemas.microsoft.com/office/drawing/2014/main" id="{E562D3E8-0A98-4476-9F77-43E948D2C639}"/>
              </a:ext>
            </a:extLst>
          </p:cNvPr>
          <p:cNvGrpSpPr/>
          <p:nvPr/>
        </p:nvGrpSpPr>
        <p:grpSpPr>
          <a:xfrm>
            <a:off x="580745" y="5861618"/>
            <a:ext cx="2982779" cy="734831"/>
            <a:chOff x="513711" y="3167230"/>
            <a:chExt cx="2982779" cy="734831"/>
          </a:xfrm>
        </p:grpSpPr>
        <p:sp>
          <p:nvSpPr>
            <p:cNvPr id="9" name="Rectangle 8">
              <a:extLst>
                <a:ext uri="{FF2B5EF4-FFF2-40B4-BE49-F238E27FC236}">
                  <a16:creationId xmlns:a16="http://schemas.microsoft.com/office/drawing/2014/main" id="{C353D961-81BF-40A0-9FAC-03CE31F4F3D0}"/>
                </a:ext>
              </a:extLst>
            </p:cNvPr>
            <p:cNvSpPr/>
            <p:nvPr/>
          </p:nvSpPr>
          <p:spPr>
            <a:xfrm>
              <a:off x="874122" y="3246469"/>
              <a:ext cx="2622368" cy="6555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3ACCF096-93E3-4D10-AAB0-E78C3D8B0CEA}"/>
                </a:ext>
              </a:extLst>
            </p:cNvPr>
            <p:cNvSpPr txBox="1"/>
            <p:nvPr/>
          </p:nvSpPr>
          <p:spPr>
            <a:xfrm>
              <a:off x="513711" y="3167230"/>
              <a:ext cx="2622368" cy="655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H" sz="2300" dirty="0"/>
                <a:t>Suivi de l’avancement du projet</a:t>
              </a:r>
              <a:endParaRPr lang="en-GB" sz="2300" kern="1200" dirty="0"/>
            </a:p>
          </p:txBody>
        </p:sp>
      </p:grpSp>
      <p:sp>
        <p:nvSpPr>
          <p:cNvPr id="11" name="Arrow: Down 10">
            <a:extLst>
              <a:ext uri="{FF2B5EF4-FFF2-40B4-BE49-F238E27FC236}">
                <a16:creationId xmlns:a16="http://schemas.microsoft.com/office/drawing/2014/main" id="{0C934814-8BAF-4A00-8B26-D73A8F3E69CA}"/>
              </a:ext>
            </a:extLst>
          </p:cNvPr>
          <p:cNvSpPr/>
          <p:nvPr/>
        </p:nvSpPr>
        <p:spPr>
          <a:xfrm>
            <a:off x="10099697" y="5188035"/>
            <a:ext cx="546326" cy="349649"/>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28FE40E7-593A-44BA-A043-6D2DF8663CCF}"/>
              </a:ext>
            </a:extLst>
          </p:cNvPr>
          <p:cNvSpPr txBox="1"/>
          <p:nvPr/>
        </p:nvSpPr>
        <p:spPr>
          <a:xfrm>
            <a:off x="8988887" y="5700758"/>
            <a:ext cx="2622368" cy="655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H" sz="2300" dirty="0"/>
              <a:t>Suivi de l’amélioration de l’état du patient</a:t>
            </a:r>
            <a:endParaRPr lang="en-GB" sz="2300" kern="1200" dirty="0"/>
          </a:p>
        </p:txBody>
      </p:sp>
      <p:sp>
        <p:nvSpPr>
          <p:cNvPr id="13" name="Arrow: Down 12">
            <a:extLst>
              <a:ext uri="{FF2B5EF4-FFF2-40B4-BE49-F238E27FC236}">
                <a16:creationId xmlns:a16="http://schemas.microsoft.com/office/drawing/2014/main" id="{C5EE5DE2-4363-492C-AB70-20F3DF4D0F31}"/>
              </a:ext>
            </a:extLst>
          </p:cNvPr>
          <p:cNvSpPr/>
          <p:nvPr/>
        </p:nvSpPr>
        <p:spPr>
          <a:xfrm>
            <a:off x="5805662" y="2383972"/>
            <a:ext cx="433599" cy="354761"/>
          </a:xfrm>
          <a:prstGeom prst="downArrow">
            <a:avLst/>
          </a:prstGeom>
          <a:solidFill>
            <a:schemeClr val="accent5"/>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Arrow: Down 13">
            <a:extLst>
              <a:ext uri="{FF2B5EF4-FFF2-40B4-BE49-F238E27FC236}">
                <a16:creationId xmlns:a16="http://schemas.microsoft.com/office/drawing/2014/main" id="{46ECBE34-484F-4F50-AB31-F31202D1B255}"/>
              </a:ext>
            </a:extLst>
          </p:cNvPr>
          <p:cNvSpPr/>
          <p:nvPr/>
        </p:nvSpPr>
        <p:spPr>
          <a:xfrm>
            <a:off x="5813452" y="4186579"/>
            <a:ext cx="433599" cy="354761"/>
          </a:xfrm>
          <a:prstGeom prst="downArrow">
            <a:avLst/>
          </a:prstGeom>
          <a:solidFill>
            <a:schemeClr val="accent5"/>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Title 1">
            <a:extLst>
              <a:ext uri="{FF2B5EF4-FFF2-40B4-BE49-F238E27FC236}">
                <a16:creationId xmlns:a16="http://schemas.microsoft.com/office/drawing/2014/main" id="{F388BF4B-486E-4AF9-861C-4DD807489695}"/>
              </a:ext>
            </a:extLst>
          </p:cNvPr>
          <p:cNvSpPr txBox="1">
            <a:spLocks/>
          </p:cNvSpPr>
          <p:nvPr/>
        </p:nvSpPr>
        <p:spPr>
          <a:xfrm>
            <a:off x="518384" y="351789"/>
            <a:ext cx="2747090" cy="964407"/>
          </a:xfrm>
          <a:prstGeom prst="rect">
            <a:avLst/>
          </a:prstGeom>
          <a:solidFill>
            <a:schemeClr val="accent1">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4000" b="1" dirty="0"/>
              <a:t>Cycle de projet</a:t>
            </a:r>
            <a:endParaRPr lang="en-GB" sz="4000" b="1" dirty="0"/>
          </a:p>
        </p:txBody>
      </p:sp>
      <p:sp>
        <p:nvSpPr>
          <p:cNvPr id="16" name="Title 1">
            <a:extLst>
              <a:ext uri="{FF2B5EF4-FFF2-40B4-BE49-F238E27FC236}">
                <a16:creationId xmlns:a16="http://schemas.microsoft.com/office/drawing/2014/main" id="{179A855F-811F-4A99-8175-2F134B7396B1}"/>
              </a:ext>
            </a:extLst>
          </p:cNvPr>
          <p:cNvSpPr txBox="1">
            <a:spLocks/>
          </p:cNvSpPr>
          <p:nvPr/>
        </p:nvSpPr>
        <p:spPr>
          <a:xfrm>
            <a:off x="8926525" y="441754"/>
            <a:ext cx="2747090" cy="964407"/>
          </a:xfrm>
          <a:prstGeom prst="rect">
            <a:avLst/>
          </a:prstGeom>
          <a:solidFill>
            <a:schemeClr val="accent1">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4000" i="1" dirty="0"/>
              <a:t>Cycle de réadaptation</a:t>
            </a:r>
            <a:endParaRPr lang="en-GB" sz="4000" i="1" dirty="0"/>
          </a:p>
        </p:txBody>
      </p:sp>
    </p:spTree>
    <p:extLst>
      <p:ext uri="{BB962C8B-B14F-4D97-AF65-F5344CB8AC3E}">
        <p14:creationId xmlns:p14="http://schemas.microsoft.com/office/powerpoint/2010/main" val="252614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
            <a:ext cx="10515600" cy="1244774"/>
          </a:xfrm>
        </p:spPr>
        <p:txBody>
          <a:bodyPr/>
          <a:lstStyle/>
          <a:p>
            <a:r>
              <a:rPr lang="en-US" dirty="0"/>
              <a:t>Outils ... Outils . ... Outils .</a:t>
            </a:r>
            <a:endParaRPr lang="en-GB" dirty="0"/>
          </a:p>
        </p:txBody>
      </p:sp>
      <p:sp>
        <p:nvSpPr>
          <p:cNvPr id="11" name="TextBox 10"/>
          <p:cNvSpPr txBox="1"/>
          <p:nvPr/>
        </p:nvSpPr>
        <p:spPr>
          <a:xfrm>
            <a:off x="2776538" y="6198255"/>
            <a:ext cx="8674169" cy="523220"/>
          </a:xfrm>
          <a:prstGeom prst="rect">
            <a:avLst/>
          </a:prstGeom>
          <a:solidFill>
            <a:srgbClr val="FFC000"/>
          </a:solidFill>
        </p:spPr>
        <p:txBody>
          <a:bodyPr wrap="none" rtlCol="0">
            <a:spAutoFit/>
          </a:bodyPr>
          <a:lstStyle/>
          <a:p>
            <a:r>
              <a:rPr lang="en-US" sz="2800" b="1" dirty="0">
                <a:latin typeface="Bradley Hand ITC" panose="03070402050302030203" pitchFamily="66" charset="0"/>
                <a:sym typeface="Wingdings 2" panose="05020102010507070707" pitchFamily="18" charset="2"/>
              </a:rPr>
              <a:t></a:t>
            </a:r>
            <a:r>
              <a:rPr lang="en-US" sz="2400" b="1" dirty="0">
                <a:latin typeface="Bradley Hand ITC" panose="03070402050302030203" pitchFamily="66" charset="0"/>
              </a:rPr>
              <a:t>Tous les outils qui sont sur cette </a:t>
            </a:r>
            <a:r>
              <a:rPr lang="en-US" sz="2400" b="1" dirty="0">
                <a:latin typeface="Bradley Hand ITC" panose="03070402050302030203" pitchFamily="66" charset="0"/>
                <a:hlinkClick r:id="rId3"/>
              </a:rPr>
              <a:t>webpage</a:t>
            </a:r>
            <a:r>
              <a:rPr lang="en-US" sz="2400" b="1" dirty="0">
                <a:latin typeface="Bradley Hand ITC" panose="03070402050302030203" pitchFamily="66" charset="0"/>
                <a:hlinkClick r:id="rId4"/>
              </a:rPr>
              <a:t> </a:t>
            </a:r>
            <a:r>
              <a:rPr lang="en-US" sz="2400" b="1" dirty="0">
                <a:latin typeface="Bradley Hand ITC" panose="03070402050302030203" pitchFamily="66" charset="0"/>
              </a:rPr>
              <a:t> sont à télécharger </a:t>
            </a:r>
            <a:r>
              <a:rPr lang="en-US" sz="2800" b="1" dirty="0">
                <a:latin typeface="Bradley Hand ITC" panose="03070402050302030203" pitchFamily="66" charset="0"/>
                <a:sym typeface="Wingdings 2" panose="05020102010507070707" pitchFamily="18" charset="2"/>
              </a:rPr>
              <a:t></a:t>
            </a:r>
            <a:endParaRPr lang="en-GB" sz="2800" b="1" dirty="0">
              <a:latin typeface="Bradley Hand ITC" panose="03070402050302030203"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32880484"/>
              </p:ext>
            </p:extLst>
          </p:nvPr>
        </p:nvGraphicFramePr>
        <p:xfrm>
          <a:off x="571500" y="876301"/>
          <a:ext cx="11031607" cy="5162548"/>
        </p:xfrm>
        <a:graphic>
          <a:graphicData uri="http://schemas.openxmlformats.org/drawingml/2006/table">
            <a:tbl>
              <a:tblPr firstRow="1" bandRow="1">
                <a:tableStyleId>{5C22544A-7EE6-4342-B048-85BDC9FD1C3A}</a:tableStyleId>
              </a:tblPr>
              <a:tblGrid>
                <a:gridCol w="3950624">
                  <a:extLst>
                    <a:ext uri="{9D8B030D-6E8A-4147-A177-3AD203B41FA5}">
                      <a16:colId xmlns:a16="http://schemas.microsoft.com/office/drawing/2014/main" val="20000"/>
                    </a:ext>
                  </a:extLst>
                </a:gridCol>
                <a:gridCol w="2484410">
                  <a:extLst>
                    <a:ext uri="{9D8B030D-6E8A-4147-A177-3AD203B41FA5}">
                      <a16:colId xmlns:a16="http://schemas.microsoft.com/office/drawing/2014/main" val="20001"/>
                    </a:ext>
                  </a:extLst>
                </a:gridCol>
                <a:gridCol w="4596573">
                  <a:extLst>
                    <a:ext uri="{9D8B030D-6E8A-4147-A177-3AD203B41FA5}">
                      <a16:colId xmlns:a16="http://schemas.microsoft.com/office/drawing/2014/main" val="20002"/>
                    </a:ext>
                  </a:extLst>
                </a:gridCol>
              </a:tblGrid>
              <a:tr h="753966">
                <a:tc>
                  <a:txBody>
                    <a:bodyPr/>
                    <a:lstStyle/>
                    <a:p>
                      <a:r>
                        <a:rPr lang="en-US" sz="2000" b="0" i="1" baseline="0" dirty="0"/>
                        <a:t>Outil</a:t>
                      </a:r>
                      <a:r>
                        <a:rPr lang="en-US" sz="2000" b="0" i="1" dirty="0"/>
                        <a:t>s du </a:t>
                      </a:r>
                      <a:r>
                        <a:rPr lang="en-US" sz="2000" b="0" i="1" baseline="0" dirty="0"/>
                        <a:t>cycle de </a:t>
                      </a:r>
                      <a:r>
                        <a:rPr lang="en-US" sz="2000" b="0" i="1" baseline="0" dirty="0" err="1"/>
                        <a:t>réadaptation</a:t>
                      </a:r>
                      <a:r>
                        <a:rPr lang="en-US" sz="2000" b="0" i="1" baseline="0" dirty="0"/>
                        <a:t> </a:t>
                      </a:r>
                      <a:endParaRPr lang="en-GB" sz="2000" b="0" i="1" dirty="0"/>
                    </a:p>
                  </a:txBody>
                  <a:tcPr/>
                </a:tc>
                <a:tc>
                  <a:txBody>
                    <a:bodyPr/>
                    <a:lstStyle/>
                    <a:p>
                      <a:r>
                        <a:rPr lang="en-US" sz="2000" baseline="0" dirty="0" err="1"/>
                        <a:t>Etapes</a:t>
                      </a:r>
                      <a:r>
                        <a:rPr lang="en-US" sz="2000" baseline="0" dirty="0"/>
                        <a:t> de cycle</a:t>
                      </a:r>
                      <a:endParaRPr lang="en-GB" sz="2000" dirty="0"/>
                    </a:p>
                  </a:txBody>
                  <a:tcPr/>
                </a:tc>
                <a:tc>
                  <a:txBody>
                    <a:bodyPr/>
                    <a:lstStyle/>
                    <a:p>
                      <a:r>
                        <a:rPr lang="en-US" sz="2000" baseline="0" dirty="0"/>
                        <a:t>Outil</a:t>
                      </a:r>
                      <a:r>
                        <a:rPr lang="en-US" sz="2000" dirty="0"/>
                        <a:t>s du </a:t>
                      </a:r>
                      <a:r>
                        <a:rPr lang="en-US" sz="2000" baseline="0" dirty="0"/>
                        <a:t>cycle </a:t>
                      </a:r>
                      <a:r>
                        <a:rPr lang="en-US" sz="2000" dirty="0"/>
                        <a:t>projet</a:t>
                      </a:r>
                      <a:endParaRPr lang="en-GB" sz="2000" dirty="0"/>
                    </a:p>
                  </a:txBody>
                  <a:tcPr/>
                </a:tc>
                <a:extLst>
                  <a:ext uri="{0D108BD9-81ED-4DB2-BD59-A6C34878D82A}">
                    <a16:rowId xmlns:a16="http://schemas.microsoft.com/office/drawing/2014/main" val="10000"/>
                  </a:ext>
                </a:extLst>
              </a:tr>
              <a:tr h="753966">
                <a:tc>
                  <a:txBody>
                    <a:bodyPr/>
                    <a:lstStyle/>
                    <a:p>
                      <a:r>
                        <a:rPr lang="en-GB" sz="1800" dirty="0"/>
                        <a:t>Evaluation </a:t>
                      </a:r>
                      <a:r>
                        <a:rPr lang="en-GB" sz="1800" baseline="0" dirty="0"/>
                        <a:t>&amp; orientation du </a:t>
                      </a:r>
                      <a:r>
                        <a:rPr lang="en-GB" sz="1800" baseline="0" dirty="0" err="1"/>
                        <a:t>traitement</a:t>
                      </a:r>
                      <a:r>
                        <a:rPr lang="en-GB" sz="1800" dirty="0"/>
                        <a:t>, </a:t>
                      </a:r>
                      <a:r>
                        <a:rPr lang="en-GB" sz="1800" dirty="0" err="1"/>
                        <a:t>mesures</a:t>
                      </a:r>
                      <a:r>
                        <a:rPr lang="en-GB" sz="1800" dirty="0"/>
                        <a:t> des </a:t>
                      </a:r>
                      <a:r>
                        <a:rPr lang="en-GB" sz="1800" dirty="0" err="1"/>
                        <a:t>résultats</a:t>
                      </a:r>
                      <a:endParaRPr lang="en-GB" sz="1800" dirty="0"/>
                    </a:p>
                  </a:txBody>
                  <a:tcPr/>
                </a:tc>
                <a:tc>
                  <a:txBody>
                    <a:bodyPr/>
                    <a:lstStyle/>
                    <a:p>
                      <a:r>
                        <a:rPr lang="en-US" sz="1800" i="1"/>
                        <a:t>&lt;&lt;1. Évaluation</a:t>
                      </a:r>
                    </a:p>
                    <a:p>
                      <a:r>
                        <a:rPr lang="en-US" sz="1800"/>
                        <a:t>Evaluer &amp; analyser&gt;&gt;</a:t>
                      </a:r>
                      <a:endParaRPr lang="en-GB" sz="1800" dirty="0"/>
                    </a:p>
                  </a:txBody>
                  <a:tcPr/>
                </a:tc>
                <a:tc>
                  <a:txBody>
                    <a:bodyPr/>
                    <a:lstStyle/>
                    <a:p>
                      <a:r>
                        <a:rPr lang="en-US" sz="1800" dirty="0" err="1"/>
                        <a:t>Analyse</a:t>
                      </a:r>
                      <a:r>
                        <a:rPr lang="en-US" sz="1800" baseline="0" dirty="0"/>
                        <a:t> de Situation</a:t>
                      </a:r>
                      <a:r>
                        <a:rPr lang="en-US" sz="1800" dirty="0"/>
                        <a:t>, Gap Analysis, PT competency checklist</a:t>
                      </a:r>
                      <a:endParaRPr lang="en-GB" sz="1800" dirty="0"/>
                    </a:p>
                  </a:txBody>
                  <a:tcPr/>
                </a:tc>
                <a:extLst>
                  <a:ext uri="{0D108BD9-81ED-4DB2-BD59-A6C34878D82A}">
                    <a16:rowId xmlns:a16="http://schemas.microsoft.com/office/drawing/2014/main" val="10001"/>
                  </a:ext>
                </a:extLst>
              </a:tr>
              <a:tr h="1061133">
                <a:tc>
                  <a:txBody>
                    <a:bodyPr/>
                    <a:lstStyle/>
                    <a:p>
                      <a:r>
                        <a:rPr lang="en-GB" sz="1800" dirty="0"/>
                        <a:t>Evaluation </a:t>
                      </a:r>
                      <a:r>
                        <a:rPr lang="en-GB" sz="1800" baseline="0" dirty="0"/>
                        <a:t>&amp; plan de </a:t>
                      </a:r>
                      <a:r>
                        <a:rPr lang="en-GB" sz="1800" baseline="0" dirty="0" err="1"/>
                        <a:t>traitement</a:t>
                      </a:r>
                      <a:r>
                        <a:rPr lang="en-US" sz="1800" dirty="0"/>
                        <a:t>; définition </a:t>
                      </a:r>
                      <a:r>
                        <a:rPr lang="en-US" sz="1800" dirty="0" err="1"/>
                        <a:t>d’objectifs</a:t>
                      </a:r>
                      <a:r>
                        <a:rPr lang="en-US" sz="1800" dirty="0"/>
                        <a:t> SMART; protocols de </a:t>
                      </a:r>
                      <a:r>
                        <a:rPr lang="en-US" sz="1800" dirty="0" err="1"/>
                        <a:t>traitement</a:t>
                      </a:r>
                      <a:endParaRPr lang="en-GB" sz="1800" dirty="0"/>
                    </a:p>
                  </a:txBody>
                  <a:tcPr/>
                </a:tc>
                <a:tc>
                  <a:txBody>
                    <a:bodyPr/>
                    <a:lstStyle/>
                    <a:p>
                      <a:r>
                        <a:rPr lang="en-US" sz="1800" i="1"/>
                        <a:t>&lt;&lt;Attribution</a:t>
                      </a:r>
                    </a:p>
                    <a:p>
                      <a:r>
                        <a:rPr lang="en-US" sz="1800"/>
                        <a:t>Elaborer &amp; planifier&gt;&gt;</a:t>
                      </a:r>
                      <a:endParaRPr lang="en-GB" sz="1800" dirty="0"/>
                    </a:p>
                  </a:txBody>
                  <a:tcPr/>
                </a:tc>
                <a:tc>
                  <a:txBody>
                    <a:bodyPr/>
                    <a:lstStyle/>
                    <a:p>
                      <a:r>
                        <a:rPr lang="en-US" sz="1800" baseline="0" dirty="0"/>
                        <a:t>Plan </a:t>
                      </a:r>
                      <a:r>
                        <a:rPr lang="en-US" sz="1800" baseline="0" dirty="0" err="1"/>
                        <a:t>d’a</a:t>
                      </a:r>
                      <a:r>
                        <a:rPr lang="en-US" sz="1800" dirty="0" err="1"/>
                        <a:t>ction</a:t>
                      </a:r>
                      <a:r>
                        <a:rPr lang="en-US" sz="1800" baseline="0" dirty="0"/>
                        <a:t>; </a:t>
                      </a:r>
                      <a:r>
                        <a:rPr lang="en-US" sz="1800" dirty="0"/>
                        <a:t>définition </a:t>
                      </a:r>
                      <a:r>
                        <a:rPr lang="en-US" sz="1800" dirty="0" err="1"/>
                        <a:t>d’objectifs</a:t>
                      </a:r>
                      <a:r>
                        <a:rPr lang="en-US" sz="1800" dirty="0"/>
                        <a:t> SMART (</a:t>
                      </a:r>
                      <a:r>
                        <a:rPr lang="en-US" sz="1800" dirty="0" err="1"/>
                        <a:t>Spécifique</a:t>
                      </a:r>
                      <a:r>
                        <a:rPr lang="en-US" sz="1800" dirty="0"/>
                        <a:t>, </a:t>
                      </a:r>
                      <a:r>
                        <a:rPr lang="en-US" sz="1800" dirty="0" err="1"/>
                        <a:t>Mesurable</a:t>
                      </a:r>
                      <a:r>
                        <a:rPr lang="en-US" sz="1800" dirty="0"/>
                        <a:t>, </a:t>
                      </a:r>
                      <a:r>
                        <a:rPr lang="en-US" sz="1800" dirty="0" err="1"/>
                        <a:t>Atteignable</a:t>
                      </a:r>
                      <a:r>
                        <a:rPr lang="en-US" sz="1800" dirty="0"/>
                        <a:t>, </a:t>
                      </a:r>
                      <a:r>
                        <a:rPr lang="en-US" sz="1800" dirty="0" err="1"/>
                        <a:t>Réaliste</a:t>
                      </a:r>
                      <a:r>
                        <a:rPr lang="en-US" sz="1800" dirty="0"/>
                        <a:t> et </a:t>
                      </a:r>
                      <a:r>
                        <a:rPr lang="en-US" sz="1800" dirty="0" err="1"/>
                        <a:t>Temporellement</a:t>
                      </a:r>
                      <a:r>
                        <a:rPr lang="en-US" sz="1800" dirty="0"/>
                        <a:t> </a:t>
                      </a:r>
                      <a:r>
                        <a:rPr lang="en-US" sz="1800" dirty="0" err="1"/>
                        <a:t>défini</a:t>
                      </a:r>
                      <a:r>
                        <a:rPr lang="en-US" sz="1800" dirty="0"/>
                        <a:t> )</a:t>
                      </a:r>
                      <a:endParaRPr lang="en-GB" sz="1800" dirty="0"/>
                    </a:p>
                  </a:txBody>
                  <a:tcPr/>
                </a:tc>
                <a:extLst>
                  <a:ext uri="{0D108BD9-81ED-4DB2-BD59-A6C34878D82A}">
                    <a16:rowId xmlns:a16="http://schemas.microsoft.com/office/drawing/2014/main" val="10002"/>
                  </a:ext>
                </a:extLst>
              </a:tr>
              <a:tr h="1220189">
                <a:tc>
                  <a:txBody>
                    <a:bodyPr/>
                    <a:lstStyle/>
                    <a:p>
                      <a:r>
                        <a:rPr lang="en-US" sz="1800" dirty="0"/>
                        <a:t>Appliqué EIP/EBP</a:t>
                      </a:r>
                      <a:r>
                        <a:rPr lang="en-US" sz="1800" baseline="0" dirty="0"/>
                        <a:t>; fiche de </a:t>
                      </a:r>
                      <a:r>
                        <a:rPr lang="en-US" sz="1800" baseline="0" dirty="0" err="1"/>
                        <a:t>suivi</a:t>
                      </a:r>
                      <a:r>
                        <a:rPr lang="en-US" sz="1800" baseline="0" dirty="0"/>
                        <a:t>; application </a:t>
                      </a:r>
                      <a:r>
                        <a:rPr lang="en-US" sz="1800" baseline="0" dirty="0" err="1"/>
                        <a:t>téléphonique</a:t>
                      </a:r>
                      <a:r>
                        <a:rPr lang="en-US" sz="1800" baseline="0" dirty="0"/>
                        <a:t>; exercise </a:t>
                      </a:r>
                      <a:r>
                        <a:rPr lang="en-US" sz="1800" baseline="0" dirty="0" err="1"/>
                        <a:t>chronométré</a:t>
                      </a:r>
                      <a:r>
                        <a:rPr lang="en-US" sz="1800" baseline="0" dirty="0"/>
                        <a:t> (</a:t>
                      </a:r>
                      <a:r>
                        <a:rPr lang="en-US" sz="1800" baseline="0" dirty="0" err="1"/>
                        <a:t>chronomètre</a:t>
                      </a:r>
                      <a:r>
                        <a:rPr lang="en-US" sz="1800" baseline="0" dirty="0"/>
                        <a:t>)</a:t>
                      </a:r>
                      <a:endParaRPr lang="en-GB" sz="1800" dirty="0">
                        <a:solidFill>
                          <a:srgbClr val="FF0000"/>
                        </a:solidFill>
                        <a:highlight>
                          <a:srgbClr val="FFFF00"/>
                        </a:highlight>
                      </a:endParaRPr>
                    </a:p>
                  </a:txBody>
                  <a:tcPr/>
                </a:tc>
                <a:tc>
                  <a:txBody>
                    <a:bodyPr/>
                    <a:lstStyle/>
                    <a:p>
                      <a:r>
                        <a:rPr lang="en-US" sz="1800" i="1"/>
                        <a:t>&lt;&lt;Intervention</a:t>
                      </a:r>
                    </a:p>
                    <a:p>
                      <a:r>
                        <a:rPr lang="en-US" sz="1800"/>
                        <a:t>Mettre </a:t>
                      </a:r>
                      <a:r>
                        <a:rPr lang="en-US" sz="1800" dirty="0" err="1"/>
                        <a:t>en</a:t>
                      </a:r>
                      <a:r>
                        <a:rPr lang="en-US" sz="1800" dirty="0"/>
                        <a:t> </a:t>
                      </a:r>
                      <a:r>
                        <a:rPr lang="fr-CH" sz="1800" kern="1200" dirty="0">
                          <a:solidFill>
                            <a:schemeClr val="dk1"/>
                          </a:solidFill>
                          <a:effectLst/>
                          <a:latin typeface="+mn-lt"/>
                          <a:ea typeface="+mn-ea"/>
                          <a:cs typeface="+mn-cs"/>
                        </a:rPr>
                        <a:t>œ</a:t>
                      </a:r>
                      <a:r>
                        <a:rPr lang="en-US" sz="1800" dirty="0" err="1"/>
                        <a:t>uvre</a:t>
                      </a:r>
                      <a:r>
                        <a:rPr lang="en-US" sz="1800" dirty="0"/>
                        <a:t> </a:t>
                      </a:r>
                      <a:r>
                        <a:rPr lang="en-US" sz="1800"/>
                        <a:t>&amp; surveiller&gt;&gt;</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b="0" i="0" u="none" strike="noStrike" kern="1200" dirty="0">
                          <a:solidFill>
                            <a:schemeClr val="dk1"/>
                          </a:solidFill>
                          <a:effectLst/>
                          <a:latin typeface="+mn-lt"/>
                          <a:ea typeface="+mn-ea"/>
                          <a:cs typeface="+mn-cs"/>
                        </a:rPr>
                        <a:t>Plan d'action et autres outils de suivi (outils de compte-rendu, base de données ..)</a:t>
                      </a:r>
                      <a:endParaRPr lang="en-US" sz="1800" dirty="0"/>
                    </a:p>
                  </a:txBody>
                  <a:tcPr/>
                </a:tc>
                <a:extLst>
                  <a:ext uri="{0D108BD9-81ED-4DB2-BD59-A6C34878D82A}">
                    <a16:rowId xmlns:a16="http://schemas.microsoft.com/office/drawing/2014/main" val="10003"/>
                  </a:ext>
                </a:extLst>
              </a:tr>
              <a:tr h="1373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b="0" i="0" u="none" strike="noStrike" kern="1200" dirty="0">
                          <a:solidFill>
                            <a:schemeClr val="dk1"/>
                          </a:solidFill>
                          <a:effectLst/>
                          <a:latin typeface="+mn-lt"/>
                          <a:ea typeface="+mn-ea"/>
                          <a:cs typeface="+mn-cs"/>
                        </a:rPr>
                        <a:t>Même évaluation et mesures des résultats, retour</a:t>
                      </a:r>
                      <a:r>
                        <a:rPr lang="fr-CH" sz="1800" b="0" i="0" u="none" strike="noStrike" kern="1200" baseline="0" dirty="0">
                          <a:solidFill>
                            <a:schemeClr val="dk1"/>
                          </a:solidFill>
                          <a:effectLst/>
                          <a:latin typeface="+mn-lt"/>
                          <a:ea typeface="+mn-ea"/>
                          <a:cs typeface="+mn-cs"/>
                        </a:rPr>
                        <a:t> d’information</a:t>
                      </a:r>
                      <a:r>
                        <a:rPr lang="fr-CH" sz="1800" b="0" i="0" u="none" strike="noStrike" kern="1200" dirty="0">
                          <a:solidFill>
                            <a:schemeClr val="dk1"/>
                          </a:solidFill>
                          <a:effectLst/>
                          <a:latin typeface="+mn-lt"/>
                          <a:ea typeface="+mn-ea"/>
                          <a:cs typeface="+mn-cs"/>
                        </a:rPr>
                        <a:t> des utilisateurs, </a:t>
                      </a:r>
                      <a:endParaRPr lang="en-US" sz="1800" dirty="0"/>
                    </a:p>
                  </a:txBody>
                  <a:tcPr/>
                </a:tc>
                <a:tc>
                  <a:txBody>
                    <a:bodyPr/>
                    <a:lstStyle/>
                    <a:p>
                      <a:r>
                        <a:rPr lang="en-US" sz="1800" i="1"/>
                        <a:t>&lt;&lt;Évaluation</a:t>
                      </a:r>
                    </a:p>
                    <a:p>
                      <a:r>
                        <a:rPr lang="en-US" sz="1800"/>
                        <a:t>Evaluer &amp; Capitaliser&gt;&gt;</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b="0" i="0" u="none" strike="noStrike" kern="1200" dirty="0">
                          <a:solidFill>
                            <a:schemeClr val="dk1"/>
                          </a:solidFill>
                          <a:effectLst/>
                          <a:latin typeface="+mn-lt"/>
                          <a:ea typeface="+mn-ea"/>
                          <a:cs typeface="+mn-cs"/>
                        </a:rPr>
                        <a:t>Même outils d’évaluation </a:t>
                      </a:r>
                      <a:r>
                        <a:rPr lang="en-US" sz="1800" dirty="0"/>
                        <a:t>(SA, GA, competency checklist), action</a:t>
                      </a:r>
                      <a:r>
                        <a:rPr lang="en-US" sz="1800" baseline="0" dirty="0"/>
                        <a:t> plan (</a:t>
                      </a:r>
                      <a:r>
                        <a:rPr lang="en-US" sz="1800" dirty="0" err="1"/>
                        <a:t>vérifier</a:t>
                      </a:r>
                      <a:r>
                        <a:rPr lang="en-US" sz="1800" dirty="0"/>
                        <a:t> les </a:t>
                      </a:r>
                      <a:r>
                        <a:rPr lang="en-US" sz="1800" dirty="0" err="1"/>
                        <a:t>indicateurs</a:t>
                      </a:r>
                      <a:r>
                        <a:rPr lang="en-US" sz="1800" dirty="0"/>
                        <a:t>)</a:t>
                      </a:r>
                      <a:endParaRPr lang="en-US" sz="1800" baseline="0" dirty="0"/>
                    </a:p>
                  </a:txBody>
                  <a:tcP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02AA6788-EAA9-46FC-8BC1-AEB46CDFCAC4}"/>
              </a:ext>
            </a:extLst>
          </p:cNvPr>
          <p:cNvSpPr>
            <a:spLocks noGrp="1"/>
          </p:cNvSpPr>
          <p:nvPr>
            <p:ph type="sldNum" sz="quarter" idx="12"/>
          </p:nvPr>
        </p:nvSpPr>
        <p:spPr/>
        <p:txBody>
          <a:bodyPr/>
          <a:lstStyle/>
          <a:p>
            <a:fld id="{47D30A2D-69E8-4907-A124-F38C82879293}" type="slidenum">
              <a:rPr lang="en-GB" smtClean="0"/>
              <a:t>17</a:t>
            </a:fld>
            <a:endParaRPr lang="en-GB"/>
          </a:p>
        </p:txBody>
      </p:sp>
    </p:spTree>
    <p:extLst>
      <p:ext uri="{BB962C8B-B14F-4D97-AF65-F5344CB8AC3E}">
        <p14:creationId xmlns:p14="http://schemas.microsoft.com/office/powerpoint/2010/main" val="415786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FA00-3D3D-4173-B35E-1B5515AF85D5}"/>
              </a:ext>
            </a:extLst>
          </p:cNvPr>
          <p:cNvSpPr>
            <a:spLocks noGrp="1"/>
          </p:cNvSpPr>
          <p:nvPr>
            <p:ph type="title"/>
          </p:nvPr>
        </p:nvSpPr>
        <p:spPr>
          <a:xfrm>
            <a:off x="685800" y="365125"/>
            <a:ext cx="10668000" cy="1325563"/>
          </a:xfrm>
        </p:spPr>
        <p:txBody>
          <a:bodyPr/>
          <a:lstStyle/>
          <a:p>
            <a:r>
              <a:rPr lang="fr-CH" dirty="0"/>
              <a:t>Chaque lieu de travail (mission) est différent ...</a:t>
            </a:r>
            <a:endParaRPr lang="en-GB" dirty="0"/>
          </a:p>
        </p:txBody>
      </p:sp>
      <p:sp>
        <p:nvSpPr>
          <p:cNvPr id="3" name="Content Placeholder 2">
            <a:extLst>
              <a:ext uri="{FF2B5EF4-FFF2-40B4-BE49-F238E27FC236}">
                <a16:creationId xmlns:a16="http://schemas.microsoft.com/office/drawing/2014/main" id="{CD70B403-C0EF-47D5-8CC5-06A6F93BA355}"/>
              </a:ext>
            </a:extLst>
          </p:cNvPr>
          <p:cNvSpPr>
            <a:spLocks noGrp="1"/>
          </p:cNvSpPr>
          <p:nvPr>
            <p:ph sz="half" idx="1"/>
          </p:nvPr>
        </p:nvSpPr>
        <p:spPr/>
        <p:txBody>
          <a:bodyPr>
            <a:normAutofit fontScale="85000" lnSpcReduction="20000"/>
          </a:bodyPr>
          <a:lstStyle/>
          <a:p>
            <a:r>
              <a:rPr lang="fr-CH" dirty="0"/>
              <a:t>En tant que </a:t>
            </a:r>
            <a:r>
              <a:rPr lang="fr-CH" b="1" dirty="0">
                <a:solidFill>
                  <a:srgbClr val="FF0000"/>
                </a:solidFill>
              </a:rPr>
              <a:t>physio mobile (international)</a:t>
            </a:r>
            <a:r>
              <a:rPr lang="fr-CH" b="1" dirty="0"/>
              <a:t>,</a:t>
            </a:r>
            <a:r>
              <a:rPr lang="fr-CH" b="1" dirty="0">
                <a:solidFill>
                  <a:srgbClr val="FF0000"/>
                </a:solidFill>
              </a:rPr>
              <a:t> </a:t>
            </a:r>
            <a:r>
              <a:rPr lang="fr-CH" dirty="0"/>
              <a:t>vous pourriez arriver dans un nouveau projet ou dans un projet déjà en cours</a:t>
            </a:r>
          </a:p>
          <a:p>
            <a:r>
              <a:rPr lang="fr-CH" dirty="0"/>
              <a:t>Vous initierez, dirigerez, intégrerez et / ou suivrez un cycle de projet selon le contexte</a:t>
            </a:r>
          </a:p>
          <a:p>
            <a:r>
              <a:rPr lang="fr-CH" dirty="0"/>
              <a:t>Dans tous les cas, vous devez faire votre propre analyse en utilisant les documents du cycle de projet</a:t>
            </a:r>
          </a:p>
          <a:p>
            <a:r>
              <a:rPr lang="fr-CH" dirty="0"/>
              <a:t>Vous pouvez toujours suggérer / initier un projet faisant lui-même partie d’un projet plus grand, par exemple. un cycle de formation</a:t>
            </a:r>
          </a:p>
        </p:txBody>
      </p:sp>
      <p:sp>
        <p:nvSpPr>
          <p:cNvPr id="4" name="Content Placeholder 3">
            <a:extLst>
              <a:ext uri="{FF2B5EF4-FFF2-40B4-BE49-F238E27FC236}">
                <a16:creationId xmlns:a16="http://schemas.microsoft.com/office/drawing/2014/main" id="{BE70467A-EC71-4C4C-B10C-EF096D3EECA1}"/>
              </a:ext>
            </a:extLst>
          </p:cNvPr>
          <p:cNvSpPr>
            <a:spLocks noGrp="1"/>
          </p:cNvSpPr>
          <p:nvPr>
            <p:ph sz="half" idx="2"/>
          </p:nvPr>
        </p:nvSpPr>
        <p:spPr>
          <a:xfrm>
            <a:off x="6172200" y="1825625"/>
            <a:ext cx="5556380" cy="4351338"/>
          </a:xfrm>
        </p:spPr>
        <p:txBody>
          <a:bodyPr>
            <a:normAutofit fontScale="85000" lnSpcReduction="20000"/>
          </a:bodyPr>
          <a:lstStyle/>
          <a:p>
            <a:r>
              <a:rPr lang="fr-CH" dirty="0"/>
              <a:t>En tant que </a:t>
            </a:r>
            <a:r>
              <a:rPr lang="fr-CH" b="1" dirty="0">
                <a:solidFill>
                  <a:srgbClr val="FF0000"/>
                </a:solidFill>
              </a:rPr>
              <a:t>physio résident ou partenaire (national), </a:t>
            </a:r>
            <a:r>
              <a:rPr lang="fr-CH" dirty="0"/>
              <a:t>vous pourriez travailler dans un contexte géré dans les cycles de projet</a:t>
            </a:r>
          </a:p>
          <a:p>
            <a:r>
              <a:rPr lang="fr-CH" dirty="0"/>
              <a:t>Vous pouvez initier, diriger, intégrer et / ou suivre un cycle de projet selon le contexte</a:t>
            </a:r>
          </a:p>
          <a:p>
            <a:r>
              <a:rPr lang="fr-CH" dirty="0"/>
              <a:t>Sinon, vous devez toujours faire régulièrement votre propre analyse en utilisant les documents du cycle de projet (par exemple, chaque année en janvier)</a:t>
            </a:r>
          </a:p>
          <a:p>
            <a:r>
              <a:rPr lang="fr-CH" dirty="0"/>
              <a:t>Dans tous les cas, les documents du cycle de projet vous aideront à organiser votre travail et à stimuler le changement</a:t>
            </a:r>
            <a:endParaRPr lang="en-GB" dirty="0"/>
          </a:p>
        </p:txBody>
      </p:sp>
      <p:sp>
        <p:nvSpPr>
          <p:cNvPr id="5" name="Slide Number Placeholder 4">
            <a:extLst>
              <a:ext uri="{FF2B5EF4-FFF2-40B4-BE49-F238E27FC236}">
                <a16:creationId xmlns:a16="http://schemas.microsoft.com/office/drawing/2014/main" id="{1A50FE4B-2040-45EB-9B07-CC3C7B984F2F}"/>
              </a:ext>
            </a:extLst>
          </p:cNvPr>
          <p:cNvSpPr>
            <a:spLocks noGrp="1"/>
          </p:cNvSpPr>
          <p:nvPr>
            <p:ph type="sldNum" sz="quarter" idx="12"/>
          </p:nvPr>
        </p:nvSpPr>
        <p:spPr/>
        <p:txBody>
          <a:bodyPr/>
          <a:lstStyle/>
          <a:p>
            <a:fld id="{47D30A2D-69E8-4907-A124-F38C82879293}" type="slidenum">
              <a:rPr lang="en-GB" smtClean="0"/>
              <a:t>18</a:t>
            </a:fld>
            <a:endParaRPr lang="en-GB"/>
          </a:p>
        </p:txBody>
      </p:sp>
    </p:spTree>
    <p:extLst>
      <p:ext uri="{BB962C8B-B14F-4D97-AF65-F5344CB8AC3E}">
        <p14:creationId xmlns:p14="http://schemas.microsoft.com/office/powerpoint/2010/main" val="224033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7A90-FCB6-4E6F-8992-E73707EE64F7}"/>
              </a:ext>
            </a:extLst>
          </p:cNvPr>
          <p:cNvSpPr>
            <a:spLocks noGrp="1"/>
          </p:cNvSpPr>
          <p:nvPr>
            <p:ph type="title"/>
          </p:nvPr>
        </p:nvSpPr>
        <p:spPr/>
        <p:txBody>
          <a:bodyPr/>
          <a:lstStyle/>
          <a:p>
            <a:r>
              <a:rPr lang="fr-CH" dirty="0"/>
              <a:t>Types de cycles</a:t>
            </a:r>
            <a:endParaRPr lang="en-GB" dirty="0"/>
          </a:p>
        </p:txBody>
      </p:sp>
      <p:sp>
        <p:nvSpPr>
          <p:cNvPr id="22" name="Content Placeholder 21">
            <a:extLst>
              <a:ext uri="{FF2B5EF4-FFF2-40B4-BE49-F238E27FC236}">
                <a16:creationId xmlns:a16="http://schemas.microsoft.com/office/drawing/2014/main" id="{06DF52FF-E812-4376-9518-E81F40566D1C}"/>
              </a:ext>
            </a:extLst>
          </p:cNvPr>
          <p:cNvSpPr>
            <a:spLocks noGrp="1"/>
          </p:cNvSpPr>
          <p:nvPr>
            <p:ph sz="half" idx="2"/>
          </p:nvPr>
        </p:nvSpPr>
        <p:spPr>
          <a:xfrm>
            <a:off x="6172200" y="1371600"/>
            <a:ext cx="5181600" cy="4805363"/>
          </a:xfrm>
        </p:spPr>
        <p:txBody>
          <a:bodyPr>
            <a:normAutofit fontScale="77500" lnSpcReduction="20000"/>
          </a:bodyPr>
          <a:lstStyle/>
          <a:p>
            <a:r>
              <a:rPr lang="fr-CH" dirty="0"/>
              <a:t>Le choix des outils et des documents dépend de ce qui se trouve au </a:t>
            </a:r>
            <a:r>
              <a:rPr lang="fr-CH" b="1" dirty="0"/>
              <a:t>centre</a:t>
            </a:r>
            <a:r>
              <a:rPr lang="fr-CH" dirty="0"/>
              <a:t> du cycle</a:t>
            </a:r>
          </a:p>
          <a:p>
            <a:r>
              <a:rPr lang="fr-CH" dirty="0"/>
              <a:t>Les éléments manquants du cycle de réadaptation pourraient faire partie d'un projet: par exemple une formation sur les mesures de résultats</a:t>
            </a:r>
          </a:p>
          <a:p>
            <a:r>
              <a:rPr lang="fr-CH" dirty="0"/>
              <a:t>La réussite de chaque cycle fait partie d’un projet plus vaste: par exemple les écarts dans un cycle de réadaptation des patients reflètent souvent des écarts dans l'organisation des services et doivent être traitées aux deux niveaux</a:t>
            </a:r>
          </a:p>
          <a:p>
            <a:r>
              <a:rPr lang="fr-CH" dirty="0"/>
              <a:t>De plus, la réussite de votre propre développement professionnel sera meilleure si vous l'organisez en cycles</a:t>
            </a:r>
            <a:endParaRPr lang="en-GB" dirty="0"/>
          </a:p>
        </p:txBody>
      </p:sp>
      <p:sp>
        <p:nvSpPr>
          <p:cNvPr id="5" name="Slide Number Placeholder 4">
            <a:extLst>
              <a:ext uri="{FF2B5EF4-FFF2-40B4-BE49-F238E27FC236}">
                <a16:creationId xmlns:a16="http://schemas.microsoft.com/office/drawing/2014/main" id="{10AEB8AA-FDE2-46AA-A021-4FF181F062D4}"/>
              </a:ext>
            </a:extLst>
          </p:cNvPr>
          <p:cNvSpPr>
            <a:spLocks noGrp="1"/>
          </p:cNvSpPr>
          <p:nvPr>
            <p:ph type="sldNum" sz="quarter" idx="12"/>
          </p:nvPr>
        </p:nvSpPr>
        <p:spPr/>
        <p:txBody>
          <a:bodyPr/>
          <a:lstStyle/>
          <a:p>
            <a:fld id="{47D30A2D-69E8-4907-A124-F38C82879293}" type="slidenum">
              <a:rPr lang="en-GB" smtClean="0"/>
              <a:t>19</a:t>
            </a:fld>
            <a:endParaRPr lang="en-GB"/>
          </a:p>
        </p:txBody>
      </p:sp>
      <p:sp>
        <p:nvSpPr>
          <p:cNvPr id="6" name="Arrow: Circular 5">
            <a:extLst>
              <a:ext uri="{FF2B5EF4-FFF2-40B4-BE49-F238E27FC236}">
                <a16:creationId xmlns:a16="http://schemas.microsoft.com/office/drawing/2014/main" id="{5014B0AD-D9D5-4365-BC54-855298AA0B9F}"/>
              </a:ext>
            </a:extLst>
          </p:cNvPr>
          <p:cNvSpPr/>
          <p:nvPr/>
        </p:nvSpPr>
        <p:spPr>
          <a:xfrm>
            <a:off x="737119" y="1728515"/>
            <a:ext cx="4581331" cy="4545558"/>
          </a:xfrm>
          <a:prstGeom prst="circularArrow">
            <a:avLst>
              <a:gd name="adj1" fmla="val 12500"/>
              <a:gd name="adj2" fmla="val 1356413"/>
              <a:gd name="adj3" fmla="val 20457681"/>
              <a:gd name="adj4" fmla="val 933455"/>
              <a:gd name="adj5" fmla="val 5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ircular 7">
            <a:extLst>
              <a:ext uri="{FF2B5EF4-FFF2-40B4-BE49-F238E27FC236}">
                <a16:creationId xmlns:a16="http://schemas.microsoft.com/office/drawing/2014/main" id="{DB6EEFA8-0A79-4965-9E0C-D0AFFB057C0C}"/>
              </a:ext>
            </a:extLst>
          </p:cNvPr>
          <p:cNvSpPr/>
          <p:nvPr/>
        </p:nvSpPr>
        <p:spPr>
          <a:xfrm>
            <a:off x="1630525" y="2598196"/>
            <a:ext cx="2743200" cy="2806195"/>
          </a:xfrm>
          <a:prstGeom prst="circularArrow">
            <a:avLst>
              <a:gd name="adj1" fmla="val 12500"/>
              <a:gd name="adj2" fmla="val 1356413"/>
              <a:gd name="adj3" fmla="val 20457681"/>
              <a:gd name="adj4" fmla="val 933455"/>
              <a:gd name="adj5" fmla="val 5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76B22484-1FA1-4D8C-9B61-8D075A4886E9}"/>
              </a:ext>
            </a:extLst>
          </p:cNvPr>
          <p:cNvSpPr txBox="1"/>
          <p:nvPr/>
        </p:nvSpPr>
        <p:spPr>
          <a:xfrm rot="1092210">
            <a:off x="2779035" y="3032380"/>
            <a:ext cx="842410" cy="369332"/>
          </a:xfrm>
          <a:prstGeom prst="rect">
            <a:avLst/>
          </a:prstGeom>
          <a:noFill/>
        </p:spPr>
        <p:txBody>
          <a:bodyPr wrap="none" rtlCol="0">
            <a:spAutoFit/>
          </a:bodyPr>
          <a:lstStyle/>
          <a:p>
            <a:r>
              <a:rPr lang="fr-CH" dirty="0">
                <a:solidFill>
                  <a:srgbClr val="FF0000"/>
                </a:solidFill>
              </a:rPr>
              <a:t>service</a:t>
            </a:r>
            <a:endParaRPr lang="en-GB" dirty="0">
              <a:solidFill>
                <a:srgbClr val="FF0000"/>
              </a:solidFill>
            </a:endParaRPr>
          </a:p>
        </p:txBody>
      </p:sp>
      <p:sp>
        <p:nvSpPr>
          <p:cNvPr id="10" name="TextBox 9">
            <a:extLst>
              <a:ext uri="{FF2B5EF4-FFF2-40B4-BE49-F238E27FC236}">
                <a16:creationId xmlns:a16="http://schemas.microsoft.com/office/drawing/2014/main" id="{C6E1BDC2-73CB-4AB1-A0C4-01E7A39585AA}"/>
              </a:ext>
            </a:extLst>
          </p:cNvPr>
          <p:cNvSpPr txBox="1"/>
          <p:nvPr/>
        </p:nvSpPr>
        <p:spPr>
          <a:xfrm rot="20907389">
            <a:off x="2689054" y="3739267"/>
            <a:ext cx="1307859" cy="369332"/>
          </a:xfrm>
          <a:prstGeom prst="rect">
            <a:avLst/>
          </a:prstGeom>
          <a:noFill/>
        </p:spPr>
        <p:txBody>
          <a:bodyPr wrap="none" rtlCol="0">
            <a:spAutoFit/>
          </a:bodyPr>
          <a:lstStyle/>
          <a:p>
            <a:r>
              <a:rPr lang="fr-CH" dirty="0" err="1">
                <a:solidFill>
                  <a:srgbClr val="7030A0"/>
                </a:solidFill>
              </a:rPr>
              <a:t>départment</a:t>
            </a:r>
            <a:endParaRPr lang="en-GB" dirty="0">
              <a:solidFill>
                <a:srgbClr val="7030A0"/>
              </a:solidFill>
            </a:endParaRPr>
          </a:p>
        </p:txBody>
      </p:sp>
      <p:sp>
        <p:nvSpPr>
          <p:cNvPr id="11" name="TextBox 10">
            <a:extLst>
              <a:ext uri="{FF2B5EF4-FFF2-40B4-BE49-F238E27FC236}">
                <a16:creationId xmlns:a16="http://schemas.microsoft.com/office/drawing/2014/main" id="{DA8E62D2-52FF-4D8D-AC15-D01823AF397F}"/>
              </a:ext>
            </a:extLst>
          </p:cNvPr>
          <p:cNvSpPr txBox="1"/>
          <p:nvPr/>
        </p:nvSpPr>
        <p:spPr>
          <a:xfrm>
            <a:off x="990600" y="5776836"/>
            <a:ext cx="4327850" cy="461665"/>
          </a:xfrm>
          <a:prstGeom prst="rect">
            <a:avLst/>
          </a:prstGeom>
          <a:noFill/>
        </p:spPr>
        <p:txBody>
          <a:bodyPr wrap="square" rtlCol="0">
            <a:spAutoFit/>
          </a:bodyPr>
          <a:lstStyle/>
          <a:p>
            <a:r>
              <a:rPr lang="fr-CH" sz="2400" b="1" dirty="0"/>
              <a:t>Fait partie d’un plus grand projet</a:t>
            </a:r>
            <a:endParaRPr lang="en-GB" sz="2400" b="1" dirty="0"/>
          </a:p>
        </p:txBody>
      </p:sp>
      <p:sp>
        <p:nvSpPr>
          <p:cNvPr id="12" name="TextBox 11">
            <a:extLst>
              <a:ext uri="{FF2B5EF4-FFF2-40B4-BE49-F238E27FC236}">
                <a16:creationId xmlns:a16="http://schemas.microsoft.com/office/drawing/2014/main" id="{828DB67B-B712-460F-BBC2-E016050E3C75}"/>
              </a:ext>
            </a:extLst>
          </p:cNvPr>
          <p:cNvSpPr txBox="1"/>
          <p:nvPr/>
        </p:nvSpPr>
        <p:spPr>
          <a:xfrm rot="1774884">
            <a:off x="2041121" y="3629314"/>
            <a:ext cx="833883" cy="369332"/>
          </a:xfrm>
          <a:prstGeom prst="rect">
            <a:avLst/>
          </a:prstGeom>
          <a:noFill/>
        </p:spPr>
        <p:txBody>
          <a:bodyPr wrap="none" rtlCol="0">
            <a:spAutoFit/>
          </a:bodyPr>
          <a:lstStyle/>
          <a:p>
            <a:r>
              <a:rPr lang="en-US" dirty="0">
                <a:solidFill>
                  <a:srgbClr val="0070C0"/>
                </a:solidFill>
              </a:rPr>
              <a:t>é</a:t>
            </a:r>
            <a:r>
              <a:rPr lang="fr-CH" dirty="0" err="1">
                <a:solidFill>
                  <a:srgbClr val="0070C0"/>
                </a:solidFill>
              </a:rPr>
              <a:t>quipe</a:t>
            </a:r>
            <a:endParaRPr lang="en-GB" dirty="0">
              <a:solidFill>
                <a:srgbClr val="0070C0"/>
              </a:solidFill>
            </a:endParaRPr>
          </a:p>
        </p:txBody>
      </p:sp>
      <p:sp>
        <p:nvSpPr>
          <p:cNvPr id="13" name="TextBox 12">
            <a:extLst>
              <a:ext uri="{FF2B5EF4-FFF2-40B4-BE49-F238E27FC236}">
                <a16:creationId xmlns:a16="http://schemas.microsoft.com/office/drawing/2014/main" id="{20E16B6A-4ECF-4CD1-9EDA-74B69CC2B849}"/>
              </a:ext>
            </a:extLst>
          </p:cNvPr>
          <p:cNvSpPr txBox="1"/>
          <p:nvPr/>
        </p:nvSpPr>
        <p:spPr>
          <a:xfrm rot="753283">
            <a:off x="2386125" y="4586775"/>
            <a:ext cx="1118640" cy="369332"/>
          </a:xfrm>
          <a:prstGeom prst="rect">
            <a:avLst/>
          </a:prstGeom>
          <a:noFill/>
        </p:spPr>
        <p:txBody>
          <a:bodyPr wrap="none" rtlCol="0">
            <a:spAutoFit/>
          </a:bodyPr>
          <a:lstStyle/>
          <a:p>
            <a:r>
              <a:rPr lang="en-US" dirty="0">
                <a:solidFill>
                  <a:srgbClr val="002060"/>
                </a:solidFill>
              </a:rPr>
              <a:t>f</a:t>
            </a:r>
            <a:r>
              <a:rPr lang="fr-CH" dirty="0" err="1">
                <a:solidFill>
                  <a:srgbClr val="002060"/>
                </a:solidFill>
              </a:rPr>
              <a:t>ormation</a:t>
            </a:r>
            <a:endParaRPr lang="en-GB" dirty="0">
              <a:solidFill>
                <a:srgbClr val="002060"/>
              </a:solidFill>
            </a:endParaRPr>
          </a:p>
        </p:txBody>
      </p:sp>
      <p:sp>
        <p:nvSpPr>
          <p:cNvPr id="16" name="TextBox 15">
            <a:extLst>
              <a:ext uri="{FF2B5EF4-FFF2-40B4-BE49-F238E27FC236}">
                <a16:creationId xmlns:a16="http://schemas.microsoft.com/office/drawing/2014/main" id="{CD026C14-CCAF-4B15-89A0-ADF56E33B0A6}"/>
              </a:ext>
            </a:extLst>
          </p:cNvPr>
          <p:cNvSpPr txBox="1"/>
          <p:nvPr/>
        </p:nvSpPr>
        <p:spPr>
          <a:xfrm rot="197152">
            <a:off x="1817230" y="4118388"/>
            <a:ext cx="1132233" cy="369332"/>
          </a:xfrm>
          <a:prstGeom prst="rect">
            <a:avLst/>
          </a:prstGeom>
          <a:noFill/>
        </p:spPr>
        <p:txBody>
          <a:bodyPr wrap="none" rtlCol="0">
            <a:spAutoFit/>
          </a:bodyPr>
          <a:lstStyle/>
          <a:p>
            <a:r>
              <a:rPr lang="fr-CH" dirty="0">
                <a:solidFill>
                  <a:srgbClr val="C00000"/>
                </a:solidFill>
              </a:rPr>
              <a:t>utilisateur</a:t>
            </a:r>
            <a:endParaRPr lang="en-GB" dirty="0">
              <a:solidFill>
                <a:srgbClr val="C00000"/>
              </a:solidFill>
            </a:endParaRPr>
          </a:p>
        </p:txBody>
      </p:sp>
      <p:sp>
        <p:nvSpPr>
          <p:cNvPr id="17" name="TextBox 16">
            <a:extLst>
              <a:ext uri="{FF2B5EF4-FFF2-40B4-BE49-F238E27FC236}">
                <a16:creationId xmlns:a16="http://schemas.microsoft.com/office/drawing/2014/main" id="{A9025130-CEC9-4926-8105-859CA8BF7D39}"/>
              </a:ext>
            </a:extLst>
          </p:cNvPr>
          <p:cNvSpPr txBox="1"/>
          <p:nvPr/>
        </p:nvSpPr>
        <p:spPr>
          <a:xfrm>
            <a:off x="2410306" y="3293309"/>
            <a:ext cx="856901" cy="369332"/>
          </a:xfrm>
          <a:prstGeom prst="rect">
            <a:avLst/>
          </a:prstGeom>
          <a:noFill/>
        </p:spPr>
        <p:txBody>
          <a:bodyPr wrap="none" rtlCol="0">
            <a:spAutoFit/>
          </a:bodyPr>
          <a:lstStyle/>
          <a:p>
            <a:r>
              <a:rPr lang="fr-CH" dirty="0">
                <a:solidFill>
                  <a:srgbClr val="00B050"/>
                </a:solidFill>
              </a:rPr>
              <a:t>patient</a:t>
            </a:r>
            <a:endParaRPr lang="en-GB" dirty="0">
              <a:solidFill>
                <a:srgbClr val="00B050"/>
              </a:solidFill>
            </a:endParaRPr>
          </a:p>
        </p:txBody>
      </p:sp>
      <p:sp>
        <p:nvSpPr>
          <p:cNvPr id="18" name="TextBox 17">
            <a:extLst>
              <a:ext uri="{FF2B5EF4-FFF2-40B4-BE49-F238E27FC236}">
                <a16:creationId xmlns:a16="http://schemas.microsoft.com/office/drawing/2014/main" id="{34F929DC-B1E0-4D9B-A202-52C686E1A31A}"/>
              </a:ext>
            </a:extLst>
          </p:cNvPr>
          <p:cNvSpPr txBox="1"/>
          <p:nvPr/>
        </p:nvSpPr>
        <p:spPr>
          <a:xfrm rot="1092210">
            <a:off x="2791231" y="4193267"/>
            <a:ext cx="1103507" cy="369332"/>
          </a:xfrm>
          <a:prstGeom prst="rect">
            <a:avLst/>
          </a:prstGeom>
          <a:noFill/>
        </p:spPr>
        <p:txBody>
          <a:bodyPr wrap="none" rtlCol="0">
            <a:spAutoFit/>
          </a:bodyPr>
          <a:lstStyle/>
          <a:p>
            <a:r>
              <a:rPr lang="fr-CH" dirty="0">
                <a:solidFill>
                  <a:srgbClr val="FFC000"/>
                </a:solidFill>
              </a:rPr>
              <a:t>Toi même</a:t>
            </a:r>
            <a:endParaRPr lang="en-GB" dirty="0">
              <a:solidFill>
                <a:srgbClr val="FFC000"/>
              </a:solidFill>
            </a:endParaRPr>
          </a:p>
        </p:txBody>
      </p:sp>
    </p:spTree>
    <p:extLst>
      <p:ext uri="{BB962C8B-B14F-4D97-AF65-F5344CB8AC3E}">
        <p14:creationId xmlns:p14="http://schemas.microsoft.com/office/powerpoint/2010/main" val="228451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BON à SAVOIR: </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51184140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6172200" y="1130559"/>
            <a:ext cx="5181600" cy="5362316"/>
          </a:xfrm>
        </p:spPr>
        <p:txBody>
          <a:bodyPr>
            <a:normAutofit fontScale="77500" lnSpcReduction="20000"/>
          </a:bodyPr>
          <a:lstStyle/>
          <a:p>
            <a:pPr marL="514350" indent="-514350">
              <a:spcBef>
                <a:spcPts val="1200"/>
              </a:spcBef>
              <a:spcAft>
                <a:spcPts val="600"/>
              </a:spcAft>
              <a:buFont typeface="+mj-lt"/>
              <a:buAutoNum type="arabicPeriod"/>
            </a:pPr>
            <a:r>
              <a:rPr lang="en-US" dirty="0"/>
              <a:t>Les normes de Physiothérapie (PTS) CICR sont construites au tour de ce cycle</a:t>
            </a:r>
          </a:p>
          <a:p>
            <a:pPr marL="514350" indent="-514350">
              <a:spcBef>
                <a:spcPts val="1200"/>
              </a:spcBef>
              <a:spcAft>
                <a:spcPts val="600"/>
              </a:spcAft>
              <a:buFont typeface="+mj-lt"/>
              <a:buAutoNum type="arabicPeriod"/>
            </a:pPr>
            <a:r>
              <a:rPr lang="en-US" dirty="0"/>
              <a:t>Les PTS sont au nombre de 23 </a:t>
            </a:r>
            <a:r>
              <a:rPr lang="en-US" dirty="0" err="1"/>
              <a:t>normes</a:t>
            </a:r>
            <a:endParaRPr lang="en-US" dirty="0"/>
          </a:p>
          <a:p>
            <a:pPr lvl="1">
              <a:spcBef>
                <a:spcPts val="1200"/>
              </a:spcBef>
              <a:spcAft>
                <a:spcPts val="600"/>
              </a:spcAft>
            </a:pPr>
            <a:r>
              <a:rPr lang="en-US" b="1" dirty="0" err="1"/>
              <a:t>Utilisateur</a:t>
            </a:r>
            <a:r>
              <a:rPr lang="en-US" b="1" dirty="0"/>
              <a:t>/patient </a:t>
            </a:r>
            <a:r>
              <a:rPr lang="en-US" dirty="0"/>
              <a:t>: </a:t>
            </a:r>
            <a:r>
              <a:rPr lang="en-US" i="1" dirty="0"/>
              <a:t>respect, information  </a:t>
            </a:r>
            <a:r>
              <a:rPr lang="en-US" i="1" dirty="0" err="1"/>
              <a:t>partagée</a:t>
            </a:r>
            <a:r>
              <a:rPr lang="en-US" i="1" dirty="0"/>
              <a:t>, </a:t>
            </a:r>
            <a:r>
              <a:rPr lang="en-US" i="1" dirty="0" err="1"/>
              <a:t>confidentialité</a:t>
            </a:r>
            <a:endParaRPr lang="en-US" dirty="0"/>
          </a:p>
          <a:p>
            <a:pPr lvl="1">
              <a:spcBef>
                <a:spcPts val="1200"/>
              </a:spcBef>
              <a:spcAft>
                <a:spcPts val="600"/>
              </a:spcAft>
            </a:pPr>
            <a:r>
              <a:rPr lang="en-US" b="1" dirty="0" err="1"/>
              <a:t>Thérapeute</a:t>
            </a:r>
            <a:r>
              <a:rPr lang="en-US" b="1" dirty="0"/>
              <a:t> (</a:t>
            </a:r>
            <a:r>
              <a:rPr lang="fr-CH" b="1" dirty="0"/>
              <a:t>fournisseur de services</a:t>
            </a:r>
            <a:r>
              <a:rPr lang="en-US" b="1" dirty="0"/>
              <a:t>)</a:t>
            </a:r>
            <a:r>
              <a:rPr lang="en-US" dirty="0"/>
              <a:t> : </a:t>
            </a:r>
            <a:r>
              <a:rPr lang="en-US" sz="2500" i="1" dirty="0"/>
              <a:t>communication,</a:t>
            </a:r>
            <a:r>
              <a:rPr lang="fr-CH" sz="2500" i="1" dirty="0"/>
              <a:t> formation continue</a:t>
            </a:r>
            <a:r>
              <a:rPr lang="en-US" sz="2500" i="1" dirty="0"/>
              <a:t>, </a:t>
            </a:r>
            <a:r>
              <a:rPr lang="fr-CH" sz="2500" i="1" dirty="0"/>
              <a:t>conduite professionnelle</a:t>
            </a:r>
            <a:r>
              <a:rPr lang="en-US" sz="2500" i="1" dirty="0"/>
              <a:t>, </a:t>
            </a:r>
            <a:r>
              <a:rPr lang="fr-CH" sz="2500" i="1" dirty="0"/>
              <a:t>amélioration de la qualité</a:t>
            </a:r>
            <a:endParaRPr lang="en-US" sz="2500" i="1" dirty="0"/>
          </a:p>
          <a:p>
            <a:pPr lvl="1">
              <a:spcBef>
                <a:spcPts val="1200"/>
              </a:spcBef>
              <a:spcAft>
                <a:spcPts val="600"/>
              </a:spcAft>
            </a:pPr>
            <a:r>
              <a:rPr lang="en-US" b="1" dirty="0" err="1"/>
              <a:t>Procédures</a:t>
            </a:r>
            <a:r>
              <a:rPr lang="en-US" b="1" dirty="0"/>
              <a:t> (cycle de </a:t>
            </a:r>
            <a:r>
              <a:rPr lang="en-US" b="1" dirty="0" err="1"/>
              <a:t>réadaptation</a:t>
            </a:r>
            <a:r>
              <a:rPr lang="en-US" b="1" dirty="0"/>
              <a:t>) </a:t>
            </a:r>
            <a:r>
              <a:rPr lang="en-US" sz="2500" i="1" dirty="0"/>
              <a:t>: </a:t>
            </a:r>
            <a:r>
              <a:rPr lang="fr-CH" sz="2500" i="1" dirty="0"/>
              <a:t>évaluation, planification du traitement, mise en œuvre, évaluation, sortie</a:t>
            </a:r>
            <a:endParaRPr lang="en-US" sz="2500" i="1" dirty="0"/>
          </a:p>
          <a:p>
            <a:pPr lvl="1">
              <a:spcBef>
                <a:spcPts val="1200"/>
              </a:spcBef>
              <a:spcAft>
                <a:spcPts val="600"/>
              </a:spcAft>
            </a:pPr>
            <a:r>
              <a:rPr lang="fr-CH" b="1" dirty="0"/>
              <a:t>Prestation de services</a:t>
            </a:r>
            <a:r>
              <a:rPr lang="fr-CH" dirty="0"/>
              <a:t>:  </a:t>
            </a:r>
            <a:r>
              <a:rPr lang="fr-CH" i="1" dirty="0"/>
              <a:t>gestion de bases de données, sûreté et sécurité, RH</a:t>
            </a:r>
          </a:p>
          <a:p>
            <a:pPr marL="514350" indent="-514350">
              <a:spcBef>
                <a:spcPts val="1200"/>
              </a:spcBef>
              <a:spcAft>
                <a:spcPts val="600"/>
              </a:spcAft>
              <a:buFont typeface="+mj-lt"/>
              <a:buAutoNum type="arabicPeriod"/>
            </a:pPr>
            <a:r>
              <a:rPr lang="fr-CH" dirty="0"/>
              <a:t>Les PTS sont mise en œuvre à l'aide d'outils </a:t>
            </a:r>
            <a:r>
              <a:rPr lang="en-US" dirty="0"/>
              <a:t>(documents)</a:t>
            </a:r>
          </a:p>
          <a:p>
            <a:pPr marL="0" indent="0">
              <a:buNone/>
            </a:pPr>
            <a:endParaRPr lang="en-GB" dirty="0"/>
          </a:p>
        </p:txBody>
      </p:sp>
      <p:sp>
        <p:nvSpPr>
          <p:cNvPr id="3" name="Slide Number Placeholder 2">
            <a:extLst>
              <a:ext uri="{FF2B5EF4-FFF2-40B4-BE49-F238E27FC236}">
                <a16:creationId xmlns:a16="http://schemas.microsoft.com/office/drawing/2014/main" id="{0BD0BCAA-2F8F-446E-BBFF-9271813EE3B8}"/>
              </a:ext>
            </a:extLst>
          </p:cNvPr>
          <p:cNvSpPr>
            <a:spLocks noGrp="1"/>
          </p:cNvSpPr>
          <p:nvPr>
            <p:ph type="sldNum" sz="quarter" idx="12"/>
          </p:nvPr>
        </p:nvSpPr>
        <p:spPr/>
        <p:txBody>
          <a:bodyPr/>
          <a:lstStyle/>
          <a:p>
            <a:fld id="{47D30A2D-69E8-4907-A124-F38C82879293}" type="slidenum">
              <a:rPr lang="en-GB" smtClean="0"/>
              <a:t>2</a:t>
            </a:fld>
            <a:endParaRPr lang="en-GB" dirty="0"/>
          </a:p>
        </p:txBody>
      </p:sp>
    </p:spTree>
    <p:extLst>
      <p:ext uri="{BB962C8B-B14F-4D97-AF65-F5344CB8AC3E}">
        <p14:creationId xmlns:p14="http://schemas.microsoft.com/office/powerpoint/2010/main" val="3442149889"/>
      </p:ext>
    </p:extLst>
  </p:cSld>
  <p:clrMapOvr>
    <a:masterClrMapping/>
  </p:clrMapOvr>
  <mc:AlternateContent xmlns:mc="http://schemas.openxmlformats.org/markup-compatibility/2006" xmlns:p14="http://schemas.microsoft.com/office/powerpoint/2010/main">
    <mc:Choice Requires="p14">
      <p:transition spd="slow" p14:dur="2000" advTm="9778"/>
    </mc:Choice>
    <mc:Fallback xmlns="">
      <p:transition spd="slow" advTm="97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C58C35A-3C33-461D-8560-A792F0FB5718}"/>
              </a:ext>
            </a:extLst>
          </p:cNvPr>
          <p:cNvSpPr>
            <a:spLocks noGrp="1"/>
          </p:cNvSpPr>
          <p:nvPr>
            <p:ph type="title"/>
          </p:nvPr>
        </p:nvSpPr>
        <p:spPr>
          <a:xfrm>
            <a:off x="5875564" y="365125"/>
            <a:ext cx="5478236" cy="1325563"/>
          </a:xfrm>
        </p:spPr>
        <p:txBody>
          <a:bodyPr/>
          <a:lstStyle/>
          <a:p>
            <a:r>
              <a:rPr lang="fr-CH"/>
              <a:t>Confus? </a:t>
            </a:r>
            <a:endParaRPr lang="en-GB" dirty="0"/>
          </a:p>
        </p:txBody>
      </p:sp>
      <p:sp>
        <p:nvSpPr>
          <p:cNvPr id="20" name="Content Placeholder 19">
            <a:extLst>
              <a:ext uri="{FF2B5EF4-FFF2-40B4-BE49-F238E27FC236}">
                <a16:creationId xmlns:a16="http://schemas.microsoft.com/office/drawing/2014/main" id="{C92027CA-B7BA-4AB5-A186-618090827C84}"/>
              </a:ext>
            </a:extLst>
          </p:cNvPr>
          <p:cNvSpPr>
            <a:spLocks noGrp="1"/>
          </p:cNvSpPr>
          <p:nvPr>
            <p:ph idx="1"/>
          </p:nvPr>
        </p:nvSpPr>
        <p:spPr>
          <a:xfrm>
            <a:off x="647701" y="3820885"/>
            <a:ext cx="5083628" cy="2875190"/>
          </a:xfrm>
        </p:spPr>
        <p:txBody>
          <a:bodyPr>
            <a:normAutofit/>
          </a:bodyPr>
          <a:lstStyle/>
          <a:p>
            <a:r>
              <a:rPr lang="fr-CH" dirty="0"/>
              <a:t>Parcourez simplement le module et les différents outils</a:t>
            </a:r>
          </a:p>
          <a:p>
            <a:r>
              <a:rPr lang="fr-CH" dirty="0"/>
              <a:t>Lisez à nouveau cette présentation jusqu’à la fin</a:t>
            </a:r>
          </a:p>
          <a:p>
            <a:r>
              <a:rPr lang="fr-CH" dirty="0"/>
              <a:t>Ce sera beaucoup plus clair!</a:t>
            </a:r>
            <a:endParaRPr lang="en-GB" dirty="0"/>
          </a:p>
        </p:txBody>
      </p:sp>
      <p:sp>
        <p:nvSpPr>
          <p:cNvPr id="5" name="Slide Number Placeholder 4">
            <a:extLst>
              <a:ext uri="{FF2B5EF4-FFF2-40B4-BE49-F238E27FC236}">
                <a16:creationId xmlns:a16="http://schemas.microsoft.com/office/drawing/2014/main" id="{2CCE2437-76D5-44AE-824B-62571ED6B63F}"/>
              </a:ext>
            </a:extLst>
          </p:cNvPr>
          <p:cNvSpPr>
            <a:spLocks noGrp="1"/>
          </p:cNvSpPr>
          <p:nvPr>
            <p:ph type="sldNum" sz="quarter" idx="12"/>
          </p:nvPr>
        </p:nvSpPr>
        <p:spPr/>
        <p:txBody>
          <a:bodyPr/>
          <a:lstStyle/>
          <a:p>
            <a:fld id="{47D30A2D-69E8-4907-A124-F38C82879293}" type="slidenum">
              <a:rPr lang="en-GB" smtClean="0"/>
              <a:t>20</a:t>
            </a:fld>
            <a:endParaRPr lang="en-GB"/>
          </a:p>
        </p:txBody>
      </p:sp>
      <p:pic>
        <p:nvPicPr>
          <p:cNvPr id="22" name="Picture 21">
            <a:extLst>
              <a:ext uri="{FF2B5EF4-FFF2-40B4-BE49-F238E27FC236}">
                <a16:creationId xmlns:a16="http://schemas.microsoft.com/office/drawing/2014/main" id="{7A79FA95-836B-4703-BBB7-BCECE0C51ABB}"/>
              </a:ext>
            </a:extLst>
          </p:cNvPr>
          <p:cNvPicPr>
            <a:picLocks noChangeAspect="1"/>
          </p:cNvPicPr>
          <p:nvPr/>
        </p:nvPicPr>
        <p:blipFill>
          <a:blip r:embed="rId3"/>
          <a:stretch>
            <a:fillRect/>
          </a:stretch>
        </p:blipFill>
        <p:spPr>
          <a:xfrm>
            <a:off x="5875564" y="3276600"/>
            <a:ext cx="5478236" cy="3299472"/>
          </a:xfrm>
          <a:prstGeom prst="rect">
            <a:avLst/>
          </a:prstGeom>
        </p:spPr>
      </p:pic>
      <p:pic>
        <p:nvPicPr>
          <p:cNvPr id="23" name="Picture 22">
            <a:extLst>
              <a:ext uri="{FF2B5EF4-FFF2-40B4-BE49-F238E27FC236}">
                <a16:creationId xmlns:a16="http://schemas.microsoft.com/office/drawing/2014/main" id="{F7363B54-C628-4289-8336-E6A2BD665E2E}"/>
              </a:ext>
            </a:extLst>
          </p:cNvPr>
          <p:cNvPicPr>
            <a:picLocks noChangeAspect="1"/>
          </p:cNvPicPr>
          <p:nvPr/>
        </p:nvPicPr>
        <p:blipFill>
          <a:blip r:embed="rId4"/>
          <a:stretch>
            <a:fillRect/>
          </a:stretch>
        </p:blipFill>
        <p:spPr>
          <a:xfrm>
            <a:off x="473530" y="161924"/>
            <a:ext cx="5083628" cy="3476625"/>
          </a:xfrm>
          <a:prstGeom prst="rect">
            <a:avLst/>
          </a:prstGeom>
        </p:spPr>
      </p:pic>
    </p:spTree>
    <p:extLst>
      <p:ext uri="{BB962C8B-B14F-4D97-AF65-F5344CB8AC3E}">
        <p14:creationId xmlns:p14="http://schemas.microsoft.com/office/powerpoint/2010/main" val="411541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90354E-C843-42C3-BA50-27650B8C2EAB}"/>
              </a:ext>
            </a:extLst>
          </p:cNvPr>
          <p:cNvSpPr>
            <a:spLocks noGrp="1"/>
          </p:cNvSpPr>
          <p:nvPr>
            <p:ph type="title"/>
          </p:nvPr>
        </p:nvSpPr>
        <p:spPr>
          <a:xfrm>
            <a:off x="495300" y="365125"/>
            <a:ext cx="11125200" cy="1325563"/>
          </a:xfrm>
        </p:spPr>
        <p:txBody>
          <a:bodyPr>
            <a:noAutofit/>
          </a:bodyPr>
          <a:lstStyle/>
          <a:p>
            <a:r>
              <a:rPr lang="fr-CH" dirty="0"/>
              <a:t>N’êtes vous pas familier avec le cycle de projet ou la Gestion Axée sur les Résultats (GAR)?</a:t>
            </a:r>
            <a:endParaRPr lang="en-GB" dirty="0"/>
          </a:p>
        </p:txBody>
      </p:sp>
      <p:sp>
        <p:nvSpPr>
          <p:cNvPr id="7" name="Content Placeholder 6">
            <a:extLst>
              <a:ext uri="{FF2B5EF4-FFF2-40B4-BE49-F238E27FC236}">
                <a16:creationId xmlns:a16="http://schemas.microsoft.com/office/drawing/2014/main" id="{6FDBBEA9-77AE-4D6E-B3C6-7C4768EE1D63}"/>
              </a:ext>
            </a:extLst>
          </p:cNvPr>
          <p:cNvSpPr>
            <a:spLocks noGrp="1"/>
          </p:cNvSpPr>
          <p:nvPr>
            <p:ph idx="1"/>
          </p:nvPr>
        </p:nvSpPr>
        <p:spPr/>
        <p:txBody>
          <a:bodyPr>
            <a:normAutofit fontScale="85000" lnSpcReduction="20000"/>
          </a:bodyPr>
          <a:lstStyle/>
          <a:p>
            <a:pPr>
              <a:buFont typeface="Wingdings" panose="05000000000000000000" pitchFamily="2" charset="2"/>
              <a:buChar char="Ø"/>
            </a:pPr>
            <a:r>
              <a:rPr lang="fr-CH" dirty="0"/>
              <a:t> Visionner ce </a:t>
            </a:r>
            <a:r>
              <a:rPr lang="fr-CH"/>
              <a:t>qui suit:</a:t>
            </a:r>
            <a:endParaRPr lang="fr-CH" dirty="0"/>
          </a:p>
          <a:p>
            <a:pPr lvl="1"/>
            <a:r>
              <a:rPr lang="fr-CH" u="sng" dirty="0">
                <a:solidFill>
                  <a:schemeClr val="accent5"/>
                </a:solidFill>
                <a:hlinkClick r:id="rId3"/>
              </a:rPr>
              <a:t>Wikipédia </a:t>
            </a:r>
            <a:r>
              <a:rPr lang="fr-CH" u="sng">
                <a:solidFill>
                  <a:schemeClr val="accent5"/>
                </a:solidFill>
                <a:hlinkClick r:id="rId3"/>
              </a:rPr>
              <a:t>sur </a:t>
            </a:r>
            <a:r>
              <a:rPr lang="fr-CH" u="sng">
                <a:solidFill>
                  <a:schemeClr val="accent5"/>
                </a:solidFill>
              </a:rPr>
              <a:t>GAR (en anglais)</a:t>
            </a:r>
          </a:p>
          <a:p>
            <a:pPr lvl="1"/>
            <a:r>
              <a:rPr lang="fr-CH"/>
              <a:t>Les lignes directrices détaillées sur la GAR par l'unité de sécurité économique du CICR:</a:t>
            </a:r>
          </a:p>
          <a:p>
            <a:pPr lvl="2"/>
            <a:r>
              <a:rPr lang="fr-CH">
                <a:solidFill>
                  <a:srgbClr val="00B0F0"/>
                </a:solidFill>
                <a:hlinkClick r:id="rId4"/>
              </a:rPr>
              <a:t>L’approche GAR </a:t>
            </a:r>
            <a:r>
              <a:rPr lang="fr-CH" u="sng">
                <a:solidFill>
                  <a:schemeClr val="accent5"/>
                </a:solidFill>
              </a:rPr>
              <a:t>(en anglais)</a:t>
            </a:r>
            <a:endParaRPr lang="fr-CH" dirty="0">
              <a:solidFill>
                <a:srgbClr val="00B0F0"/>
              </a:solidFill>
            </a:endParaRPr>
          </a:p>
          <a:p>
            <a:pPr lvl="2"/>
            <a:r>
              <a:rPr lang="fr-CH" dirty="0">
                <a:solidFill>
                  <a:srgbClr val="00B0F0"/>
                </a:solidFill>
                <a:hlinkClick r:id="rId5"/>
              </a:rPr>
              <a:t>La mesure </a:t>
            </a:r>
            <a:r>
              <a:rPr lang="fr-CH">
                <a:solidFill>
                  <a:srgbClr val="00B0F0"/>
                </a:solidFill>
                <a:hlinkClick r:id="rId5"/>
              </a:rPr>
              <a:t>des Résultats</a:t>
            </a:r>
            <a:r>
              <a:rPr lang="fr-CH">
                <a:solidFill>
                  <a:srgbClr val="00B0F0"/>
                </a:solidFill>
              </a:rPr>
              <a:t> </a:t>
            </a:r>
            <a:r>
              <a:rPr lang="fr-CH" u="sng">
                <a:solidFill>
                  <a:schemeClr val="accent5"/>
                </a:solidFill>
              </a:rPr>
              <a:t>(en anglais)</a:t>
            </a:r>
            <a:endParaRPr lang="fr-CH" dirty="0">
              <a:solidFill>
                <a:srgbClr val="00B0F0"/>
              </a:solidFill>
            </a:endParaRPr>
          </a:p>
          <a:p>
            <a:pPr marL="914400" lvl="2" indent="0">
              <a:buNone/>
            </a:pPr>
            <a:endParaRPr lang="fr-CH" dirty="0"/>
          </a:p>
          <a:p>
            <a:pPr>
              <a:buFont typeface="Wingdings" panose="05000000000000000000" pitchFamily="2" charset="2"/>
              <a:buChar char="Ø"/>
            </a:pPr>
            <a:r>
              <a:rPr lang="fr-CH" dirty="0"/>
              <a:t> Pensez à votre approche avec un patient ou un utilisateur : 1) évaluation, 2) définition d'objectifs et planification du traitement, 3) mise en œuvre du traitement, 4) réévaluation.</a:t>
            </a:r>
          </a:p>
          <a:p>
            <a:pPr marL="0" indent="0">
              <a:buNone/>
            </a:pPr>
            <a:endParaRPr lang="fr-CH" dirty="0"/>
          </a:p>
          <a:p>
            <a:pPr>
              <a:buFont typeface="Wingdings" panose="05000000000000000000" pitchFamily="2" charset="2"/>
              <a:buChar char="Ø"/>
            </a:pPr>
            <a:r>
              <a:rPr lang="fr-CH" dirty="0"/>
              <a:t> Remplacez maintenant </a:t>
            </a:r>
            <a:r>
              <a:rPr lang="fr-CH" b="1" dirty="0">
                <a:solidFill>
                  <a:schemeClr val="accent1">
                    <a:lumMod val="75000"/>
                  </a:schemeClr>
                </a:solidFill>
              </a:rPr>
              <a:t>l'utilisateur</a:t>
            </a:r>
            <a:r>
              <a:rPr lang="fr-CH" dirty="0">
                <a:solidFill>
                  <a:schemeClr val="accent1">
                    <a:lumMod val="75000"/>
                  </a:schemeClr>
                </a:solidFill>
              </a:rPr>
              <a:t> </a:t>
            </a:r>
            <a:r>
              <a:rPr lang="fr-CH" dirty="0"/>
              <a:t>de réadaptation par le </a:t>
            </a:r>
            <a:r>
              <a:rPr lang="fr-CH" b="1" dirty="0">
                <a:solidFill>
                  <a:schemeClr val="accent1">
                    <a:lumMod val="75000"/>
                  </a:schemeClr>
                </a:solidFill>
              </a:rPr>
              <a:t>service</a:t>
            </a:r>
            <a:r>
              <a:rPr lang="fr-CH" dirty="0"/>
              <a:t> de réadaptation. Vous souhaitez combler une lacune dans le service. Votre approche ici suit le même principe que lors du traitement d'un patient: regardez  </a:t>
            </a:r>
            <a:r>
              <a:rPr lang="fr-CH" b="1" u="sng" dirty="0">
                <a:solidFill>
                  <a:schemeClr val="accent1">
                    <a:lumMod val="75000"/>
                  </a:schemeClr>
                </a:solidFill>
              </a:rPr>
              <a:t>cette</a:t>
            </a:r>
            <a:r>
              <a:rPr lang="fr-CH" b="1" u="sng" dirty="0">
                <a:solidFill>
                  <a:schemeClr val="accent1">
                    <a:lumMod val="75000"/>
                  </a:schemeClr>
                </a:solidFill>
                <a:hlinkClick r:id="rId6"/>
              </a:rPr>
              <a:t> vidéo</a:t>
            </a:r>
            <a:r>
              <a:rPr lang="fr-CH" b="1" u="sng" dirty="0">
                <a:solidFill>
                  <a:schemeClr val="accent1">
                    <a:lumMod val="75000"/>
                  </a:schemeClr>
                </a:solidFill>
              </a:rPr>
              <a:t> </a:t>
            </a:r>
            <a:endParaRPr lang="en-GB" dirty="0"/>
          </a:p>
        </p:txBody>
      </p:sp>
      <p:sp>
        <p:nvSpPr>
          <p:cNvPr id="5" name="Slide Number Placeholder 4">
            <a:extLst>
              <a:ext uri="{FF2B5EF4-FFF2-40B4-BE49-F238E27FC236}">
                <a16:creationId xmlns:a16="http://schemas.microsoft.com/office/drawing/2014/main" id="{C42BC8FA-A802-4326-A261-0728E98873B3}"/>
              </a:ext>
            </a:extLst>
          </p:cNvPr>
          <p:cNvSpPr>
            <a:spLocks noGrp="1"/>
          </p:cNvSpPr>
          <p:nvPr>
            <p:ph type="sldNum" sz="quarter" idx="12"/>
          </p:nvPr>
        </p:nvSpPr>
        <p:spPr/>
        <p:txBody>
          <a:bodyPr/>
          <a:lstStyle/>
          <a:p>
            <a:fld id="{47D30A2D-69E8-4907-A124-F38C82879293}" type="slidenum">
              <a:rPr lang="en-GB" smtClean="0"/>
              <a:t>3</a:t>
            </a:fld>
            <a:endParaRPr lang="en-GB"/>
          </a:p>
        </p:txBody>
      </p:sp>
    </p:spTree>
    <p:extLst>
      <p:ext uri="{BB962C8B-B14F-4D97-AF65-F5344CB8AC3E}">
        <p14:creationId xmlns:p14="http://schemas.microsoft.com/office/powerpoint/2010/main" val="75314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 Projet &amp; Cycle de réadaptation</a:t>
            </a:r>
            <a:endParaRPr lang="en-GB" dirty="0"/>
          </a:p>
        </p:txBody>
      </p:sp>
      <p:sp>
        <p:nvSpPr>
          <p:cNvPr id="7" name="Text Placeholder 6"/>
          <p:cNvSpPr>
            <a:spLocks noGrp="1"/>
          </p:cNvSpPr>
          <p:nvPr>
            <p:ph type="body" idx="1"/>
          </p:nvPr>
        </p:nvSpPr>
        <p:spPr>
          <a:xfrm>
            <a:off x="839789" y="1681163"/>
            <a:ext cx="4760912" cy="823912"/>
          </a:xfrm>
        </p:spPr>
        <p:txBody>
          <a:bodyPr>
            <a:normAutofit/>
          </a:bodyPr>
          <a:lstStyle/>
          <a:p>
            <a:r>
              <a:rPr lang="en-US" dirty="0"/>
              <a:t>Cycle de Projet : Focus = projet     (service, équipe, formation, etc.)</a:t>
            </a:r>
          </a:p>
        </p:txBody>
      </p:sp>
      <p:sp>
        <p:nvSpPr>
          <p:cNvPr id="8" name="Text Placeholder 7"/>
          <p:cNvSpPr>
            <a:spLocks noGrp="1"/>
          </p:cNvSpPr>
          <p:nvPr>
            <p:ph type="body" sz="quarter" idx="3"/>
          </p:nvPr>
        </p:nvSpPr>
        <p:spPr>
          <a:xfrm>
            <a:off x="6096000" y="1681163"/>
            <a:ext cx="5505450" cy="823912"/>
          </a:xfrm>
        </p:spPr>
        <p:txBody>
          <a:bodyPr>
            <a:normAutofit/>
          </a:bodyPr>
          <a:lstStyle/>
          <a:p>
            <a:r>
              <a:rPr lang="en-US" dirty="0"/>
              <a:t>Cycle de Réadaptation: Focus = individuel          (utilisateur de service de réadaptation)</a:t>
            </a:r>
          </a:p>
        </p:txBody>
      </p:sp>
      <p:graphicFrame>
        <p:nvGraphicFramePr>
          <p:cNvPr id="5" name="Diagram 4"/>
          <p:cNvGraphicFramePr/>
          <p:nvPr>
            <p:extLst>
              <p:ext uri="{D42A27DB-BD31-4B8C-83A1-F6EECF244321}">
                <p14:modId xmlns:p14="http://schemas.microsoft.com/office/powerpoint/2010/main" val="4066294958"/>
              </p:ext>
            </p:extLst>
          </p:nvPr>
        </p:nvGraphicFramePr>
        <p:xfrm>
          <a:off x="-64739" y="2556834"/>
          <a:ext cx="6062314" cy="3881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051994285"/>
              </p:ext>
            </p:extLst>
          </p:nvPr>
        </p:nvGraphicFramePr>
        <p:xfrm>
          <a:off x="6097588" y="2514525"/>
          <a:ext cx="4971691" cy="3924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descr="https://static.thenounproject.com/png/1682729-200.png">
            <a:hlinkClick r:id="rId13" tooltip="&quot;design&quot;"/>
          </p:cNvPr>
          <p:cNvPicPr/>
          <p:nvPr/>
        </p:nvPicPr>
        <p:blipFill>
          <a:blip r:embed="rId14">
            <a:extLst>
              <a:ext uri="{28A0092B-C50C-407E-A947-70E740481C1C}">
                <a14:useLocalDpi xmlns:a14="http://schemas.microsoft.com/office/drawing/2010/main" val="0"/>
              </a:ext>
            </a:extLst>
          </a:blip>
          <a:srcRect/>
          <a:stretch>
            <a:fillRect/>
          </a:stretch>
        </p:blipFill>
        <p:spPr bwMode="auto">
          <a:xfrm>
            <a:off x="2943213" y="3924627"/>
            <a:ext cx="866775" cy="866775"/>
          </a:xfrm>
          <a:prstGeom prst="rect">
            <a:avLst/>
          </a:prstGeom>
          <a:noFill/>
          <a:ln>
            <a:noFill/>
          </a:ln>
        </p:spPr>
      </p:pic>
      <p:pic>
        <p:nvPicPr>
          <p:cNvPr id="11" name="Picture 10" descr="https://static.thenounproject.com/png/1767220-200.png">
            <a:hlinkClick r:id="rId15" tooltip="&quot;Wheelchair Woman&quot;"/>
          </p:cNvPr>
          <p:cNvPicPr/>
          <p:nvPr/>
        </p:nvPicPr>
        <p:blipFill>
          <a:blip r:embed="rId16" cstate="print">
            <a:extLst>
              <a:ext uri="{BEBA8EAE-BF5A-486C-A8C5-ECC9F3942E4B}">
                <a14:imgProps xmlns:a14="http://schemas.microsoft.com/office/drawing/2010/main">
                  <a14:imgLayer r:embed="rId1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flipH="1">
            <a:off x="7832784" y="3640347"/>
            <a:ext cx="1044561" cy="1307920"/>
          </a:xfrm>
          <a:prstGeom prst="rect">
            <a:avLst/>
          </a:prstGeom>
          <a:noFill/>
          <a:ln>
            <a:noFill/>
          </a:ln>
          <a:scene3d>
            <a:camera prst="orthographicFront">
              <a:rot lat="0" lon="10799999" rev="0"/>
            </a:camera>
            <a:lightRig rig="threePt" dir="t"/>
          </a:scene3d>
        </p:spPr>
      </p:pic>
      <p:pic>
        <p:nvPicPr>
          <p:cNvPr id="13" name="Picture 12" descr="https://static.thenounproject.com/png/882338-200.png">
            <a:hlinkClick r:id="rId18" tooltip="&quot;prosthetic leg&quo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64042" y="3954194"/>
            <a:ext cx="769740" cy="882979"/>
          </a:xfrm>
          <a:prstGeom prst="rect">
            <a:avLst/>
          </a:prstGeom>
          <a:noFill/>
          <a:ln>
            <a:noFill/>
          </a:ln>
          <a:scene3d>
            <a:camera prst="orthographicFront">
              <a:rot lat="0" lon="10800000" rev="0"/>
            </a:camera>
            <a:lightRig rig="threePt" dir="t"/>
          </a:scene3d>
        </p:spPr>
      </p:pic>
      <p:pic>
        <p:nvPicPr>
          <p:cNvPr id="15" name="Picture 14" descr="https://static.thenounproject.com/png/1525434-200.png">
            <a:hlinkClick r:id="rId20" tooltip="&quot;group&quot;"/>
          </p:cNvPr>
          <p:cNvPicPr/>
          <p:nvPr/>
        </p:nvPicPr>
        <p:blipFill>
          <a:blip r:embed="rId21">
            <a:extLst>
              <a:ext uri="{28A0092B-C50C-407E-A947-70E740481C1C}">
                <a14:useLocalDpi xmlns:a14="http://schemas.microsoft.com/office/drawing/2010/main" val="0"/>
              </a:ext>
            </a:extLst>
          </a:blip>
          <a:srcRect/>
          <a:stretch>
            <a:fillRect/>
          </a:stretch>
        </p:blipFill>
        <p:spPr bwMode="auto">
          <a:xfrm>
            <a:off x="2118060" y="3967058"/>
            <a:ext cx="857250" cy="857250"/>
          </a:xfrm>
          <a:prstGeom prst="rect">
            <a:avLst/>
          </a:prstGeom>
          <a:noFill/>
          <a:ln>
            <a:noFill/>
          </a:ln>
        </p:spPr>
      </p:pic>
      <p:sp>
        <p:nvSpPr>
          <p:cNvPr id="4" name="TextBox 3">
            <a:extLst>
              <a:ext uri="{FF2B5EF4-FFF2-40B4-BE49-F238E27FC236}">
                <a16:creationId xmlns:a16="http://schemas.microsoft.com/office/drawing/2014/main" id="{EE5FC83B-EC81-4242-8F85-EA39CC76AEA7}"/>
              </a:ext>
            </a:extLst>
          </p:cNvPr>
          <p:cNvSpPr txBox="1"/>
          <p:nvPr/>
        </p:nvSpPr>
        <p:spPr>
          <a:xfrm>
            <a:off x="2457304" y="3566682"/>
            <a:ext cx="1109599" cy="461665"/>
          </a:xfrm>
          <a:prstGeom prst="rect">
            <a:avLst/>
          </a:prstGeom>
          <a:noFill/>
        </p:spPr>
        <p:txBody>
          <a:bodyPr wrap="none" rtlCol="0">
            <a:spAutoFit/>
          </a:bodyPr>
          <a:lstStyle/>
          <a:p>
            <a:r>
              <a:rPr lang="fr-CH" sz="2400" b="1">
                <a:solidFill>
                  <a:schemeClr val="accent1">
                    <a:lumMod val="75000"/>
                  </a:schemeClr>
                </a:solidFill>
                <a:latin typeface="Bradley Hand ITC" panose="03070402050302030203" pitchFamily="66" charset="0"/>
              </a:rPr>
              <a:t>Service</a:t>
            </a:r>
            <a:endParaRPr lang="en-GB" sz="2400" b="1">
              <a:solidFill>
                <a:schemeClr val="accent1">
                  <a:lumMod val="75000"/>
                </a:schemeClr>
              </a:solidFill>
              <a:latin typeface="Bradley Hand ITC" panose="03070402050302030203" pitchFamily="66" charset="0"/>
            </a:endParaRPr>
          </a:p>
        </p:txBody>
      </p:sp>
      <p:sp>
        <p:nvSpPr>
          <p:cNvPr id="14" name="TextBox 13">
            <a:extLst>
              <a:ext uri="{FF2B5EF4-FFF2-40B4-BE49-F238E27FC236}">
                <a16:creationId xmlns:a16="http://schemas.microsoft.com/office/drawing/2014/main" id="{C4CF840C-46A7-4583-91EB-CAC5B22960D9}"/>
              </a:ext>
            </a:extLst>
          </p:cNvPr>
          <p:cNvSpPr txBox="1"/>
          <p:nvPr/>
        </p:nvSpPr>
        <p:spPr>
          <a:xfrm>
            <a:off x="7832785" y="3566438"/>
            <a:ext cx="1654115" cy="461665"/>
          </a:xfrm>
          <a:prstGeom prst="rect">
            <a:avLst/>
          </a:prstGeom>
          <a:noFill/>
        </p:spPr>
        <p:txBody>
          <a:bodyPr wrap="square" rtlCol="0">
            <a:spAutoFit/>
          </a:bodyPr>
          <a:lstStyle/>
          <a:p>
            <a:r>
              <a:rPr lang="fr-CH" sz="2400" b="1" dirty="0">
                <a:solidFill>
                  <a:schemeClr val="accent1">
                    <a:lumMod val="75000"/>
                  </a:schemeClr>
                </a:solidFill>
                <a:latin typeface="Bradley Hand ITC" panose="03070402050302030203" pitchFamily="66" charset="0"/>
              </a:rPr>
              <a:t>Utilisateur</a:t>
            </a:r>
            <a:endParaRPr lang="en-GB" sz="2400" b="1" dirty="0">
              <a:solidFill>
                <a:schemeClr val="accent1">
                  <a:lumMod val="75000"/>
                </a:schemeClr>
              </a:solidFill>
              <a:latin typeface="Bradley Hand ITC" panose="03070402050302030203" pitchFamily="66" charset="0"/>
            </a:endParaRPr>
          </a:p>
        </p:txBody>
      </p:sp>
      <p:sp>
        <p:nvSpPr>
          <p:cNvPr id="3" name="Slide Number Placeholder 2">
            <a:extLst>
              <a:ext uri="{FF2B5EF4-FFF2-40B4-BE49-F238E27FC236}">
                <a16:creationId xmlns:a16="http://schemas.microsoft.com/office/drawing/2014/main" id="{D49A9F91-78EE-4F28-B7C3-4B0669B5033A}"/>
              </a:ext>
            </a:extLst>
          </p:cNvPr>
          <p:cNvSpPr>
            <a:spLocks noGrp="1"/>
          </p:cNvSpPr>
          <p:nvPr>
            <p:ph type="sldNum" sz="quarter" idx="12"/>
          </p:nvPr>
        </p:nvSpPr>
        <p:spPr/>
        <p:txBody>
          <a:bodyPr/>
          <a:lstStyle/>
          <a:p>
            <a:fld id="{47D30A2D-69E8-4907-A124-F38C82879293}" type="slidenum">
              <a:rPr lang="en-GB" smtClean="0"/>
              <a:t>4</a:t>
            </a:fld>
            <a:endParaRPr lang="en-GB"/>
          </a:p>
        </p:txBody>
      </p:sp>
    </p:spTree>
    <p:extLst>
      <p:ext uri="{BB962C8B-B14F-4D97-AF65-F5344CB8AC3E}">
        <p14:creationId xmlns:p14="http://schemas.microsoft.com/office/powerpoint/2010/main" val="73037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A0E4B27E-37E3-470C-A960-0C903EDD1C0D}"/>
              </a:ext>
            </a:extLst>
          </p:cNvPr>
          <p:cNvSpPr>
            <a:spLocks noGrp="1"/>
          </p:cNvSpPr>
          <p:nvPr>
            <p:ph sz="quarter" idx="4"/>
          </p:nvPr>
        </p:nvSpPr>
        <p:spPr>
          <a:xfrm>
            <a:off x="6172200" y="857250"/>
            <a:ext cx="5183188" cy="5332413"/>
          </a:xfrm>
        </p:spPr>
        <p:txBody>
          <a:bodyPr>
            <a:normAutofit lnSpcReduction="10000"/>
          </a:bodyPr>
          <a:lstStyle/>
          <a:p>
            <a:r>
              <a:rPr lang="fr-CH" dirty="0"/>
              <a:t>Supposons que gap </a:t>
            </a:r>
            <a:r>
              <a:rPr lang="fr-CH" dirty="0" err="1"/>
              <a:t>analysis</a:t>
            </a:r>
            <a:r>
              <a:rPr lang="fr-CH" dirty="0"/>
              <a:t> révèle que l'équipe de physiothérapie utilise un formulaire d'évaluation incomplet:</a:t>
            </a:r>
          </a:p>
          <a:p>
            <a:pPr marL="514350" indent="-514350">
              <a:buFont typeface="+mj-lt"/>
              <a:buAutoNum type="arabicPeriod"/>
            </a:pPr>
            <a:r>
              <a:rPr lang="fr-CH" dirty="0"/>
              <a:t>Le formulaire n'est pas aligné sur les directives </a:t>
            </a:r>
            <a:r>
              <a:rPr lang="fr-CH" b="1" dirty="0"/>
              <a:t>d'évaluation et de traitement </a:t>
            </a:r>
            <a:r>
              <a:rPr lang="fr-CH" dirty="0"/>
              <a:t>qui font partie des normes PT du CICR</a:t>
            </a:r>
          </a:p>
          <a:p>
            <a:pPr marL="514350" indent="-514350">
              <a:buFont typeface="+mj-lt"/>
              <a:buAutoNum type="arabicPeriod"/>
            </a:pPr>
            <a:r>
              <a:rPr lang="fr-CH" dirty="0"/>
              <a:t>De plus, l'équipe PT n'utilise pas de </a:t>
            </a:r>
            <a:r>
              <a:rPr lang="fr-CH" b="1" dirty="0"/>
              <a:t>mesures des résultats </a:t>
            </a:r>
            <a:r>
              <a:rPr lang="fr-CH" dirty="0"/>
              <a:t>dans le cadre de son évaluation</a:t>
            </a:r>
            <a:endParaRPr lang="en-GB" dirty="0"/>
          </a:p>
        </p:txBody>
      </p:sp>
      <p:sp>
        <p:nvSpPr>
          <p:cNvPr id="2" name="Slide Number Placeholder 1">
            <a:extLst>
              <a:ext uri="{FF2B5EF4-FFF2-40B4-BE49-F238E27FC236}">
                <a16:creationId xmlns:a16="http://schemas.microsoft.com/office/drawing/2014/main" id="{009F5652-3FD5-4AC0-B8A3-FBE2FD7B7621}"/>
              </a:ext>
            </a:extLst>
          </p:cNvPr>
          <p:cNvSpPr>
            <a:spLocks noGrp="1"/>
          </p:cNvSpPr>
          <p:nvPr>
            <p:ph type="sldNum" sz="quarter" idx="12"/>
          </p:nvPr>
        </p:nvSpPr>
        <p:spPr/>
        <p:txBody>
          <a:bodyPr/>
          <a:lstStyle/>
          <a:p>
            <a:fld id="{47D30A2D-69E8-4907-A124-F38C82879293}" type="slidenum">
              <a:rPr lang="en-GB" smtClean="0"/>
              <a:t>5</a:t>
            </a:fld>
            <a:endParaRPr lang="en-GB"/>
          </a:p>
        </p:txBody>
      </p:sp>
      <p:pic>
        <p:nvPicPr>
          <p:cNvPr id="1026" name="Picture 2" descr="de2f5ab4-33e8-43bd-bb1f-3e0f3dfd51cd@icrc">
            <a:extLst>
              <a:ext uri="{FF2B5EF4-FFF2-40B4-BE49-F238E27FC236}">
                <a16:creationId xmlns:a16="http://schemas.microsoft.com/office/drawing/2014/main" id="{93DB41F7-B0AC-4A4D-A086-CE2C0C9FCB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2" t="1586" b="11794"/>
          <a:stretch/>
        </p:blipFill>
        <p:spPr bwMode="auto">
          <a:xfrm>
            <a:off x="665163" y="156369"/>
            <a:ext cx="5183188"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53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2B9DD9-02B5-4AAA-A7FA-77194A513FFC}"/>
              </a:ext>
            </a:extLst>
          </p:cNvPr>
          <p:cNvPicPr>
            <a:picLocks noChangeAspect="1"/>
          </p:cNvPicPr>
          <p:nvPr/>
        </p:nvPicPr>
        <p:blipFill rotWithShape="1">
          <a:blip r:embed="rId3"/>
          <a:srcRect t="2590" r="7376" b="2924"/>
          <a:stretch/>
        </p:blipFill>
        <p:spPr>
          <a:xfrm>
            <a:off x="6497326" y="1366300"/>
            <a:ext cx="5694674" cy="5044932"/>
          </a:xfrm>
          <a:prstGeom prst="rect">
            <a:avLst/>
          </a:prstGeom>
        </p:spPr>
      </p:pic>
      <p:sp>
        <p:nvSpPr>
          <p:cNvPr id="2" name="Title 1"/>
          <p:cNvSpPr>
            <a:spLocks noGrp="1"/>
          </p:cNvSpPr>
          <p:nvPr>
            <p:ph type="title"/>
          </p:nvPr>
        </p:nvSpPr>
        <p:spPr/>
        <p:txBody>
          <a:bodyPr/>
          <a:lstStyle/>
          <a:p>
            <a:pPr algn="ctr"/>
            <a:r>
              <a:rPr lang="fr-CH" dirty="0"/>
              <a:t>Combler 1 écart sur 2 cycles</a:t>
            </a:r>
            <a:endParaRPr lang="en-GB" dirty="0"/>
          </a:p>
        </p:txBody>
      </p:sp>
      <p:sp>
        <p:nvSpPr>
          <p:cNvPr id="8" name="Text Placeholder 7"/>
          <p:cNvSpPr>
            <a:spLocks noGrp="1"/>
          </p:cNvSpPr>
          <p:nvPr>
            <p:ph idx="1"/>
          </p:nvPr>
        </p:nvSpPr>
        <p:spPr>
          <a:xfrm>
            <a:off x="559169" y="1447943"/>
            <a:ext cx="5938157" cy="5044932"/>
          </a:xfrm>
        </p:spPr>
        <p:txBody>
          <a:bodyPr>
            <a:normAutofit fontScale="77500" lnSpcReduction="20000"/>
          </a:bodyPr>
          <a:lstStyle/>
          <a:p>
            <a:pPr marL="0" indent="0">
              <a:buNone/>
            </a:pPr>
            <a:r>
              <a:rPr lang="fr-CH" dirty="0"/>
              <a:t>Vous avez détecté une insuffisance qui doit être corrigée aux deux niveaux: </a:t>
            </a:r>
            <a:r>
              <a:rPr lang="fr-CH" b="1" dirty="0"/>
              <a:t>cycle de projet et cycle de réadaptation</a:t>
            </a:r>
            <a:r>
              <a:rPr lang="fr-CH" dirty="0"/>
              <a:t>.</a:t>
            </a:r>
            <a:br>
              <a:rPr lang="fr-CH" dirty="0"/>
            </a:br>
            <a:endParaRPr lang="fr-CH" dirty="0"/>
          </a:p>
          <a:p>
            <a:pPr marL="0" indent="0">
              <a:buNone/>
            </a:pPr>
            <a:r>
              <a:rPr lang="fr-CH" dirty="0"/>
              <a:t>Pourquoi? L'utilisateur du </a:t>
            </a:r>
            <a:r>
              <a:rPr lang="fr-CH" b="1" dirty="0"/>
              <a:t>cycle de réadaptation </a:t>
            </a:r>
            <a:r>
              <a:rPr lang="fr-CH" dirty="0"/>
              <a:t>au centre a besoin d'une évaluation appropriée et des mesures des résultats afin de recevoir un traitement de qualité.</a:t>
            </a:r>
            <a:br>
              <a:rPr lang="fr-CH" dirty="0"/>
            </a:br>
            <a:endParaRPr lang="fr-CH" dirty="0"/>
          </a:p>
          <a:p>
            <a:pPr marL="0" indent="0">
              <a:buNone/>
            </a:pPr>
            <a:r>
              <a:rPr lang="fr-CH" dirty="0"/>
              <a:t>Pour introduire ce changement, vous travaillerez dans un </a:t>
            </a:r>
            <a:r>
              <a:rPr lang="fr-CH" b="1" dirty="0"/>
              <a:t>cycle de projet</a:t>
            </a:r>
            <a:r>
              <a:rPr lang="fr-CH" dirty="0"/>
              <a:t>. Vous concevez un </a:t>
            </a:r>
            <a:r>
              <a:rPr lang="fr-CH" b="1" dirty="0"/>
              <a:t>plan d'action </a:t>
            </a:r>
            <a:r>
              <a:rPr lang="fr-CH" dirty="0"/>
              <a:t>pour concevoir un formulaire d'évaluation des utilisateurs en suivant les </a:t>
            </a:r>
            <a:r>
              <a:rPr lang="fr-CH" b="1" dirty="0"/>
              <a:t>conseils d'évaluation</a:t>
            </a:r>
            <a:r>
              <a:rPr lang="fr-CH" dirty="0"/>
              <a:t>.</a:t>
            </a:r>
          </a:p>
          <a:p>
            <a:pPr marL="0" indent="0">
              <a:buNone/>
            </a:pPr>
            <a:br>
              <a:rPr lang="fr-CH" dirty="0"/>
            </a:br>
            <a:r>
              <a:rPr lang="fr-CH" dirty="0"/>
              <a:t>Pour cela, vous avez besoin de </a:t>
            </a:r>
            <a:r>
              <a:rPr lang="fr-CH" b="1" dirty="0"/>
              <a:t>ressources</a:t>
            </a:r>
            <a:r>
              <a:rPr lang="fr-CH" dirty="0"/>
              <a:t>: les membres de l'équipe de physiothérapie, le temps et l’espace pour les réunions, l’accès à une imprimante, etc.</a:t>
            </a:r>
            <a:endParaRPr lang="en-GB" dirty="0"/>
          </a:p>
        </p:txBody>
      </p:sp>
      <p:sp>
        <p:nvSpPr>
          <p:cNvPr id="3" name="Slide Number Placeholder 2">
            <a:extLst>
              <a:ext uri="{FF2B5EF4-FFF2-40B4-BE49-F238E27FC236}">
                <a16:creationId xmlns:a16="http://schemas.microsoft.com/office/drawing/2014/main" id="{D49A9F91-78EE-4F28-B7C3-4B0669B5033A}"/>
              </a:ext>
            </a:extLst>
          </p:cNvPr>
          <p:cNvSpPr>
            <a:spLocks noGrp="1"/>
          </p:cNvSpPr>
          <p:nvPr>
            <p:ph type="sldNum" sz="quarter" idx="12"/>
          </p:nvPr>
        </p:nvSpPr>
        <p:spPr/>
        <p:txBody>
          <a:bodyPr/>
          <a:lstStyle/>
          <a:p>
            <a:fld id="{47D30A2D-69E8-4907-A124-F38C82879293}" type="slidenum">
              <a:rPr lang="en-GB" smtClean="0"/>
              <a:t>6</a:t>
            </a:fld>
            <a:endParaRPr lang="en-GB"/>
          </a:p>
        </p:txBody>
      </p:sp>
      <p:sp>
        <p:nvSpPr>
          <p:cNvPr id="17" name="Oval 16">
            <a:extLst>
              <a:ext uri="{FF2B5EF4-FFF2-40B4-BE49-F238E27FC236}">
                <a16:creationId xmlns:a16="http://schemas.microsoft.com/office/drawing/2014/main" id="{C3E8BCDB-80AE-4D16-8A24-4C3190E97726}"/>
              </a:ext>
            </a:extLst>
          </p:cNvPr>
          <p:cNvSpPr/>
          <p:nvPr/>
        </p:nvSpPr>
        <p:spPr>
          <a:xfrm>
            <a:off x="6261718" y="1284657"/>
            <a:ext cx="4856476" cy="576800"/>
          </a:xfrm>
          <a:prstGeom prst="ellipse">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778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00F7-A5EB-4BE5-9E55-DF28A16B85D3}"/>
              </a:ext>
            </a:extLst>
          </p:cNvPr>
          <p:cNvSpPr>
            <a:spLocks noGrp="1"/>
          </p:cNvSpPr>
          <p:nvPr>
            <p:ph type="title"/>
          </p:nvPr>
        </p:nvSpPr>
        <p:spPr/>
        <p:txBody>
          <a:bodyPr/>
          <a:lstStyle/>
          <a:p>
            <a:r>
              <a:rPr lang="fr-CH" dirty="0"/>
              <a:t>‘’champ (espace) des mesures des résultats’’</a:t>
            </a:r>
            <a:endParaRPr lang="en-GB" dirty="0"/>
          </a:p>
        </p:txBody>
      </p:sp>
      <p:sp>
        <p:nvSpPr>
          <p:cNvPr id="3" name="Content Placeholder 2">
            <a:extLst>
              <a:ext uri="{FF2B5EF4-FFF2-40B4-BE49-F238E27FC236}">
                <a16:creationId xmlns:a16="http://schemas.microsoft.com/office/drawing/2014/main" id="{4D1D00D5-F952-4020-A1CC-4F1FA1A0014B}"/>
              </a:ext>
            </a:extLst>
          </p:cNvPr>
          <p:cNvSpPr>
            <a:spLocks noGrp="1"/>
          </p:cNvSpPr>
          <p:nvPr>
            <p:ph idx="1"/>
          </p:nvPr>
        </p:nvSpPr>
        <p:spPr>
          <a:xfrm>
            <a:off x="838200" y="1825625"/>
            <a:ext cx="6607629" cy="4351338"/>
          </a:xfrm>
        </p:spPr>
        <p:txBody>
          <a:bodyPr>
            <a:normAutofit/>
          </a:bodyPr>
          <a:lstStyle/>
          <a:p>
            <a:pPr defTabSz="946495"/>
            <a:r>
              <a:rPr lang="fr-CH" dirty="0"/>
              <a:t>Pour combler l'écart dans la mesure des résultats, vous souhaitez créer une ‘un espace pour les mesures des résultats’’ dans votre salle de traitement.</a:t>
            </a:r>
          </a:p>
          <a:p>
            <a:pPr defTabSz="946495"/>
            <a:r>
              <a:rPr lang="fr-CH" dirty="0"/>
              <a:t>La mesure des résultats devrait devenir une pratique courante pour chaque utilisateur dans le cadre du flux de patients. </a:t>
            </a:r>
          </a:p>
          <a:p>
            <a:pPr defTabSz="946495"/>
            <a:r>
              <a:rPr lang="fr-CH" dirty="0"/>
              <a:t>Cette activité entrera également dans le plan d'action du cycle du projet.</a:t>
            </a:r>
            <a:endParaRPr lang="en-GB" dirty="0"/>
          </a:p>
        </p:txBody>
      </p:sp>
      <p:sp>
        <p:nvSpPr>
          <p:cNvPr id="4" name="Slide Number Placeholder 3">
            <a:extLst>
              <a:ext uri="{FF2B5EF4-FFF2-40B4-BE49-F238E27FC236}">
                <a16:creationId xmlns:a16="http://schemas.microsoft.com/office/drawing/2014/main" id="{EF68D680-DF4E-4FF5-A1A0-98D93847D303}"/>
              </a:ext>
            </a:extLst>
          </p:cNvPr>
          <p:cNvSpPr>
            <a:spLocks noGrp="1"/>
          </p:cNvSpPr>
          <p:nvPr>
            <p:ph type="sldNum" sz="quarter" idx="12"/>
          </p:nvPr>
        </p:nvSpPr>
        <p:spPr/>
        <p:txBody>
          <a:bodyPr/>
          <a:lstStyle/>
          <a:p>
            <a:fld id="{47D30A2D-69E8-4907-A124-F38C82879293}" type="slidenum">
              <a:rPr lang="en-GB" smtClean="0"/>
              <a:t>7</a:t>
            </a:fld>
            <a:endParaRPr lang="en-GB"/>
          </a:p>
        </p:txBody>
      </p:sp>
      <p:pic>
        <p:nvPicPr>
          <p:cNvPr id="5" name="Picture 4">
            <a:extLst>
              <a:ext uri="{FF2B5EF4-FFF2-40B4-BE49-F238E27FC236}">
                <a16:creationId xmlns:a16="http://schemas.microsoft.com/office/drawing/2014/main" id="{7D555D86-DB85-4B11-AADA-56735970D40F}"/>
              </a:ext>
            </a:extLst>
          </p:cNvPr>
          <p:cNvPicPr>
            <a:picLocks noChangeAspect="1"/>
          </p:cNvPicPr>
          <p:nvPr/>
        </p:nvPicPr>
        <p:blipFill>
          <a:blip r:embed="rId3"/>
          <a:stretch>
            <a:fillRect/>
          </a:stretch>
        </p:blipFill>
        <p:spPr>
          <a:xfrm>
            <a:off x="7543800" y="2122715"/>
            <a:ext cx="3810000" cy="3314700"/>
          </a:xfrm>
          <a:prstGeom prst="rect">
            <a:avLst/>
          </a:prstGeom>
          <a:solidFill>
            <a:srgbClr val="FFFFFF">
              <a:shade val="85000"/>
            </a:srgbClr>
          </a:solidFill>
          <a:ln w="88900" cap="sq">
            <a:solidFill>
              <a:srgbClr val="FFFFFF"/>
            </a:solidFill>
            <a:miter lim="800000"/>
          </a:ln>
          <a:effectLst>
            <a:glow rad="127000">
              <a:srgbClr val="FF00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4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3F96E5E-3B12-4DBA-A0C9-98D1058B3667}"/>
              </a:ext>
            </a:extLst>
          </p:cNvPr>
          <p:cNvSpPr>
            <a:spLocks noGrp="1"/>
          </p:cNvSpPr>
          <p:nvPr>
            <p:ph idx="1"/>
          </p:nvPr>
        </p:nvSpPr>
        <p:spPr>
          <a:xfrm>
            <a:off x="838200" y="212951"/>
            <a:ext cx="10515600" cy="5964012"/>
          </a:xfrm>
        </p:spPr>
        <p:txBody>
          <a:bodyPr/>
          <a:lstStyle/>
          <a:p>
            <a:pPr marL="0" indent="0">
              <a:buNone/>
            </a:pPr>
            <a:r>
              <a:rPr lang="fr-CH" dirty="0"/>
              <a:t>Voici une image du manuel d'architecture du CICR pour les centres de réadaptation montrant une salle d'exercice pleine d'équipement, mais sans espace pour la mesure des résultats. Vous pourriez envisager avec votre équipe de créer un espace pour la mesure des résultats à l’entrée de la salle.</a:t>
            </a:r>
            <a:endParaRPr lang="en-GB" dirty="0"/>
          </a:p>
        </p:txBody>
      </p:sp>
      <p:sp>
        <p:nvSpPr>
          <p:cNvPr id="7" name="Slide Number Placeholder 6">
            <a:extLst>
              <a:ext uri="{FF2B5EF4-FFF2-40B4-BE49-F238E27FC236}">
                <a16:creationId xmlns:a16="http://schemas.microsoft.com/office/drawing/2014/main" id="{90077E69-86A8-45D7-9261-7846265788A7}"/>
              </a:ext>
            </a:extLst>
          </p:cNvPr>
          <p:cNvSpPr>
            <a:spLocks noGrp="1"/>
          </p:cNvSpPr>
          <p:nvPr>
            <p:ph type="sldNum" sz="quarter" idx="12"/>
          </p:nvPr>
        </p:nvSpPr>
        <p:spPr/>
        <p:txBody>
          <a:bodyPr/>
          <a:lstStyle/>
          <a:p>
            <a:fld id="{47D30A2D-69E8-4907-A124-F38C82879293}" type="slidenum">
              <a:rPr lang="en-GB" smtClean="0"/>
              <a:t>8</a:t>
            </a:fld>
            <a:endParaRPr lang="en-GB"/>
          </a:p>
        </p:txBody>
      </p:sp>
      <p:pic>
        <p:nvPicPr>
          <p:cNvPr id="8" name="Picture 7">
            <a:extLst>
              <a:ext uri="{FF2B5EF4-FFF2-40B4-BE49-F238E27FC236}">
                <a16:creationId xmlns:a16="http://schemas.microsoft.com/office/drawing/2014/main" id="{F836FEF7-AB78-48BA-B060-394A0E3F982D}"/>
              </a:ext>
            </a:extLst>
          </p:cNvPr>
          <p:cNvPicPr>
            <a:picLocks noChangeAspect="1"/>
          </p:cNvPicPr>
          <p:nvPr/>
        </p:nvPicPr>
        <p:blipFill rotWithShape="1">
          <a:blip r:embed="rId3"/>
          <a:srcRect t="40238"/>
          <a:stretch/>
        </p:blipFill>
        <p:spPr>
          <a:xfrm>
            <a:off x="182081" y="2302329"/>
            <a:ext cx="11827844" cy="4555671"/>
          </a:xfrm>
          <a:prstGeom prst="rect">
            <a:avLst/>
          </a:prstGeom>
        </p:spPr>
      </p:pic>
      <p:sp>
        <p:nvSpPr>
          <p:cNvPr id="10" name="Oval 9">
            <a:extLst>
              <a:ext uri="{FF2B5EF4-FFF2-40B4-BE49-F238E27FC236}">
                <a16:creationId xmlns:a16="http://schemas.microsoft.com/office/drawing/2014/main" id="{0F01E76B-8C48-4F55-BD5C-C8FE29B1C4F5}"/>
              </a:ext>
            </a:extLst>
          </p:cNvPr>
          <p:cNvSpPr/>
          <p:nvPr/>
        </p:nvSpPr>
        <p:spPr>
          <a:xfrm>
            <a:off x="10580805" y="5191807"/>
            <a:ext cx="1355271" cy="1453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Turn 12">
            <a:extLst>
              <a:ext uri="{FF2B5EF4-FFF2-40B4-BE49-F238E27FC236}">
                <a16:creationId xmlns:a16="http://schemas.microsoft.com/office/drawing/2014/main" id="{FF72F1E0-558F-494F-A53C-68C17493D515}"/>
              </a:ext>
            </a:extLst>
          </p:cNvPr>
          <p:cNvSpPr/>
          <p:nvPr/>
        </p:nvSpPr>
        <p:spPr>
          <a:xfrm rot="5400000" flipV="1">
            <a:off x="10158922" y="4062688"/>
            <a:ext cx="843766" cy="1567324"/>
          </a:xfrm>
          <a:prstGeom prst="uturnArrow">
            <a:avLst>
              <a:gd name="adj1" fmla="val 25000"/>
              <a:gd name="adj2" fmla="val 25000"/>
              <a:gd name="adj3" fmla="val 25000"/>
              <a:gd name="adj4" fmla="val 43750"/>
              <a:gd name="adj5" fmla="val 75000"/>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1779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CB7B-FEF2-42CC-BB21-A091EA5E31AF}"/>
              </a:ext>
            </a:extLst>
          </p:cNvPr>
          <p:cNvSpPr>
            <a:spLocks noGrp="1"/>
          </p:cNvSpPr>
          <p:nvPr>
            <p:ph type="title"/>
          </p:nvPr>
        </p:nvSpPr>
        <p:spPr>
          <a:xfrm>
            <a:off x="838200" y="136525"/>
            <a:ext cx="10515600" cy="1554163"/>
          </a:xfrm>
        </p:spPr>
        <p:txBody>
          <a:bodyPr/>
          <a:lstStyle/>
          <a:p>
            <a:r>
              <a:rPr lang="fr-CH" dirty="0"/>
              <a:t>La Théorie du Changement</a:t>
            </a:r>
            <a:endParaRPr lang="en-GB" dirty="0"/>
          </a:p>
        </p:txBody>
      </p:sp>
      <p:sp>
        <p:nvSpPr>
          <p:cNvPr id="3" name="Content Placeholder 2">
            <a:extLst>
              <a:ext uri="{FF2B5EF4-FFF2-40B4-BE49-F238E27FC236}">
                <a16:creationId xmlns:a16="http://schemas.microsoft.com/office/drawing/2014/main" id="{50463D7A-1DF8-4610-ADA2-473453019329}"/>
              </a:ext>
            </a:extLst>
          </p:cNvPr>
          <p:cNvSpPr>
            <a:spLocks noGrp="1"/>
          </p:cNvSpPr>
          <p:nvPr>
            <p:ph idx="1"/>
          </p:nvPr>
        </p:nvSpPr>
        <p:spPr>
          <a:xfrm>
            <a:off x="304800" y="1690688"/>
            <a:ext cx="8920843" cy="4486275"/>
          </a:xfrm>
        </p:spPr>
        <p:txBody>
          <a:bodyPr>
            <a:normAutofit fontScale="92500" lnSpcReduction="10000"/>
          </a:bodyPr>
          <a:lstStyle/>
          <a:p>
            <a:r>
              <a:rPr lang="fr-CH" dirty="0"/>
              <a:t>Ces changements nécessitent des efforts considérables, des négociations, des convictions et des ressources financières, humaines, du temps, des compétences.. La clé de cela s'appelle la gestion du changement.</a:t>
            </a:r>
          </a:p>
          <a:p>
            <a:r>
              <a:rPr lang="fr-CH" dirty="0"/>
              <a:t>Mais revenons au cycle. Vous avez introduit un espace pour les mesures des résultats. C'est tout! Toutes les lacunes sont-elles comblées?</a:t>
            </a:r>
          </a:p>
          <a:p>
            <a:r>
              <a:rPr lang="fr-CH" dirty="0"/>
              <a:t>Vous avez l'idée: le cycle n'est jamais terminé! Bien qu'un cycle de projet / réadaptation soit limité dans le temps, la réévaluation peut lancer un nouveau cycle. C'est en fait une spirale. Le but est d'augmenter la qualité au fil du temps (amélioration continue de la qualité).</a:t>
            </a:r>
            <a:endParaRPr lang="en-GB" dirty="0"/>
          </a:p>
          <a:p>
            <a:endParaRPr lang="en-GB" dirty="0"/>
          </a:p>
        </p:txBody>
      </p:sp>
      <p:sp>
        <p:nvSpPr>
          <p:cNvPr id="4" name="Slide Number Placeholder 3">
            <a:extLst>
              <a:ext uri="{FF2B5EF4-FFF2-40B4-BE49-F238E27FC236}">
                <a16:creationId xmlns:a16="http://schemas.microsoft.com/office/drawing/2014/main" id="{668D1E9D-5CDA-4C91-8352-BCF70772B22C}"/>
              </a:ext>
            </a:extLst>
          </p:cNvPr>
          <p:cNvSpPr>
            <a:spLocks noGrp="1"/>
          </p:cNvSpPr>
          <p:nvPr>
            <p:ph type="sldNum" sz="quarter" idx="12"/>
          </p:nvPr>
        </p:nvSpPr>
        <p:spPr/>
        <p:txBody>
          <a:bodyPr/>
          <a:lstStyle/>
          <a:p>
            <a:fld id="{47D30A2D-69E8-4907-A124-F38C82879293}" type="slidenum">
              <a:rPr lang="en-GB" smtClean="0"/>
              <a:t>9</a:t>
            </a:fld>
            <a:endParaRPr lang="en-GB"/>
          </a:p>
        </p:txBody>
      </p:sp>
      <p:graphicFrame>
        <p:nvGraphicFramePr>
          <p:cNvPr id="5" name="Diagram 4">
            <a:extLst>
              <a:ext uri="{FF2B5EF4-FFF2-40B4-BE49-F238E27FC236}">
                <a16:creationId xmlns:a16="http://schemas.microsoft.com/office/drawing/2014/main" id="{E0324A0C-17BE-49B3-B842-F1B898D3F7B7}"/>
              </a:ext>
            </a:extLst>
          </p:cNvPr>
          <p:cNvGraphicFramePr/>
          <p:nvPr>
            <p:extLst>
              <p:ext uri="{D42A27DB-BD31-4B8C-83A1-F6EECF244321}">
                <p14:modId xmlns:p14="http://schemas.microsoft.com/office/powerpoint/2010/main" val="1316535339"/>
              </p:ext>
            </p:extLst>
          </p:nvPr>
        </p:nvGraphicFramePr>
        <p:xfrm>
          <a:off x="7968341" y="443343"/>
          <a:ext cx="4789261" cy="2585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515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2.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2018-12-14T14:40:40+00:00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ICRCIMP_IsFocus xmlns="71402401-ee9a-4cfa-82a8-ebbd88d5d766">false</ICRCIMP_IsFocus>
    <ICRCIMP_Topic_H xmlns="71402401-ee9a-4cfa-82a8-ebbd88d5d766">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ICRCIMP_Topic_H>
    <Period_x0020_end xmlns="a8a2af44-4b8d-404b-a8bd-4186350a523c" xsi:nil="true"/>
    <ICRCIMP_RMUnitInCharge_H xmlns="71402401-ee9a-4cfa-82a8-ebbd88d5d766">
      <Terms xmlns="http://schemas.microsoft.com/office/infopath/2007/PartnerControls"/>
    </ICRCIMP_RMUnitInCharge_H>
    <_dlc_DocId xmlns="a8a2af44-4b8d-404b-a8bd-4186350a523c">TSASSIST-38496930-21316</_dlc_DocId>
    <_dlc_DocIdUrl xmlns="a8a2af44-4b8d-404b-a8bd-4186350a523c">
      <Url>https://collab.ext.icrc.org/sites/TS_ASSIST/_layouts/15/DocIdRedir.aspx?ID=TSASSIST-38496930-21316</Url>
      <Description>TSASSIST-38496930-21316</Description>
    </_dlc_DocIdUrl>
    <TaxCatchAllLabel xmlns="a8a2af44-4b8d-404b-a8bd-4186350a523c"/>
    <_dlc_DocIdPersistId xmlns="a8a2af44-4b8d-404b-a8bd-4186350a52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87A9D9A0BD4890448CE42DA92C829071" ma:contentTypeVersion="138" ma:contentTypeDescription="Upload Form" ma:contentTypeScope="" ma:versionID="0d4ad56b44b2171e7161f66f89ba55a9">
  <xsd:schema xmlns:xsd="http://www.w3.org/2001/XMLSchema" xmlns:xs="http://www.w3.org/2001/XMLSchema" xmlns:p="http://schemas.microsoft.com/office/2006/metadata/properties" xmlns:ns1="http://schemas.microsoft.com/sharepoint/v3" xmlns:ns2="71402401-ee9a-4cfa-82a8-ebbd88d5d766" xmlns:ns3="a8a2af44-4b8d-404b-a8bd-4186350a523c" targetNamespace="http://schemas.microsoft.com/office/2006/metadata/properties" ma:root="true" ma:fieldsID="5f2b82cea6e53bb701b22ab5cb74443e" ns1:_="" ns2:_="" ns3:_="">
    <xsd:import namespace="http://schemas.microsoft.com/sharepoint/v3"/>
    <xsd:import namespace="71402401-ee9a-4cfa-82a8-ebbd88d5d766"/>
    <xsd:import namespace="a8a2af44-4b8d-404b-a8bd-4186350a523c"/>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3:TaxCatchAllLabel" minOccurs="0"/>
                <xsd:element ref="ns3:_dlc_DocIdPersistId" minOccurs="0"/>
                <xsd:element ref="ns1:AverageRating" minOccurs="0"/>
                <xsd:element ref="ns3:_dlc_DocIdUrl" minOccurs="0"/>
                <xsd:element ref="ns2:ICRCIMP_RMUnitInCharge_H" minOccurs="0"/>
                <xsd:element ref="ns3:TaxCatchAll" minOccurs="0"/>
                <xsd:element ref="ns1:RatingCount"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2:ICRCIMP_RMTransfer" minOccurs="0"/>
                <xsd:element ref="ns2:ICRCIMP_Topic_H" minOccurs="0"/>
                <xsd:element ref="ns2:ICRCIMP_RMIdentif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9" nillable="true" ma:displayName="Rating (0-5)" ma:decimals="2" ma:description="Average value of all the ratings that have been submitted" ma:hidden="true" ma:internalName="AverageRating" ma:readOnly="false">
      <xsd:simpleType>
        <xsd:restriction base="dms:Number"/>
      </xsd:simpleType>
    </xsd:element>
    <xsd:element name="RatingCount" ma:index="26"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UnitInCharge_H" ma:index="24"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8"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0"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1"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2"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3"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4"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ICRCIMP_RMTransfer" ma:index="3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Topic_H" ma:index="36" nillable="true" ma:taxonomy="true" ma:internalName="ICRCIMP_Topic_H" ma:taxonomyFieldName="Key_x0020_Issue" ma:displayName="Key Issue" ma:readOnly="false" ma:default="-1;#- No key issue|32056555-74b8-4174-9beb-b0d6d010855f" ma:fieldId="{3c075bcb-7e07-4d9c-acf9-7529be614bbf}" ma:taxonomyMulti="true" ma:sspId="ab0fa9d1-5a5a-4c9b-9c24-b67ffc5bb60f" ma:termSetId="9e1982ce-954c-4bc3-b476-a56a519943c0" ma:anchorId="a8ad2310-98ac-4bbe-9c4d-0a57da7951af" ma:open="false" ma:isKeyword="false">
      <xsd:complexType>
        <xsd:sequence>
          <xsd:element ref="pc:Terms" minOccurs="0" maxOccurs="1"/>
        </xsd:sequence>
      </xsd:complexType>
    </xsd:element>
    <xsd:element name="ICRCIMP_RMIdentifier" ma:index="37" nillable="true" ma:displayName="RM Identifier" ma:hidden="true" ma:internalName="ICRCIMP_RMIdentifi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TaxCatchAllLabel" ma:index="16" nillable="true" ma:displayName="Taxonomy Catch All Column1" ma:description="" ma:list="{bb80481a-0eda-4050-92b4-209d87b2a08d}" ma:internalName="TaxCatchAllLabel" ma:readOnly="fals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5" nillable="true" ma:displayName="Taxonomy Catch All Column" ma:description="" ma:hidden="true" ma:list="{bb80481a-0eda-4050-92b4-209d87b2a08d}" ma:internalName="TaxCatchAll" ma:readOnly="false"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 ma:index="2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D9A5E5-CEE3-4C2A-AF97-AE99E45D0C60}">
  <ds:schemaRefs>
    <ds:schemaRef ds:uri="Microsoft.SharePoint.Taxonomy.ContentTypeSync"/>
  </ds:schemaRefs>
</ds:datastoreItem>
</file>

<file path=customXml/itemProps2.xml><?xml version="1.0" encoding="utf-8"?>
<ds:datastoreItem xmlns:ds="http://schemas.openxmlformats.org/officeDocument/2006/customXml" ds:itemID="{E4157044-BCD4-4A55-BFD4-6D5F0289E34A}">
  <ds:schemaRefs>
    <ds:schemaRef ds:uri="http://www.w3.org/XML/1998/namespace"/>
    <ds:schemaRef ds:uri="http://schemas.microsoft.com/office/2006/documentManagement/types"/>
    <ds:schemaRef ds:uri="http://purl.org/dc/elements/1.1/"/>
    <ds:schemaRef ds:uri="http://schemas.microsoft.com/sharepoint/v3"/>
    <ds:schemaRef ds:uri="http://purl.org/dc/dcmitype/"/>
    <ds:schemaRef ds:uri="http://schemas.microsoft.com/office/infopath/2007/PartnerControls"/>
    <ds:schemaRef ds:uri="http://purl.org/dc/terms/"/>
    <ds:schemaRef ds:uri="http://schemas.openxmlformats.org/package/2006/metadata/core-properties"/>
    <ds:schemaRef ds:uri="71402401-ee9a-4cfa-82a8-ebbd88d5d766"/>
    <ds:schemaRef ds:uri="a8a2af44-4b8d-404b-a8bd-4186350a523c"/>
    <ds:schemaRef ds:uri="http://schemas.microsoft.com/office/2006/metadata/properties"/>
  </ds:schemaRefs>
</ds:datastoreItem>
</file>

<file path=customXml/itemProps3.xml><?xml version="1.0" encoding="utf-8"?>
<ds:datastoreItem xmlns:ds="http://schemas.openxmlformats.org/officeDocument/2006/customXml" ds:itemID="{0C9E86C5-F2F1-41A8-AE5D-609FBC4013DF}"/>
</file>

<file path=customXml/itemProps4.xml><?xml version="1.0" encoding="utf-8"?>
<ds:datastoreItem xmlns:ds="http://schemas.openxmlformats.org/officeDocument/2006/customXml" ds:itemID="{F7786664-973C-4E81-8EFB-D3B147D2518D}">
  <ds:schemaRefs>
    <ds:schemaRef ds:uri="http://schemas.microsoft.com/sharepoint/v3/contenttype/forms"/>
  </ds:schemaRefs>
</ds:datastoreItem>
</file>

<file path=customXml/itemProps5.xml><?xml version="1.0" encoding="utf-8"?>
<ds:datastoreItem xmlns:ds="http://schemas.openxmlformats.org/officeDocument/2006/customXml" ds:itemID="{EFF51156-6A05-4A9B-B122-8D307B89D50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8503</TotalTime>
  <Words>2161</Words>
  <Application>Microsoft Office PowerPoint</Application>
  <PresentationFormat>Widescreen</PresentationFormat>
  <Paragraphs>254</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Narrow</vt:lpstr>
      <vt:lpstr>Bradley Hand ITC</vt:lpstr>
      <vt:lpstr>Calibri</vt:lpstr>
      <vt:lpstr>Calibri Light</vt:lpstr>
      <vt:lpstr>Lucida Handwriting</vt:lpstr>
      <vt:lpstr>Wingdings</vt:lpstr>
      <vt:lpstr>Wingdings 2</vt:lpstr>
      <vt:lpstr>Wingdings 3</vt:lpstr>
      <vt:lpstr>Office Theme</vt:lpstr>
      <vt:lpstr>NORMES PROFESSIONNELLES EN PHYSIOTHERAPIE (CICR) </vt:lpstr>
      <vt:lpstr>BON à SAVOIR: </vt:lpstr>
      <vt:lpstr>N’êtes vous pas familier avec le cycle de projet ou la Gestion Axée sur les Résultats (GAR)?</vt:lpstr>
      <vt:lpstr>PTS: Projet &amp; Cycle de réadaptation</vt:lpstr>
      <vt:lpstr>PowerPoint Presentation</vt:lpstr>
      <vt:lpstr>Combler 1 écart sur 2 cycles</vt:lpstr>
      <vt:lpstr>‘’champ (espace) des mesures des résultats’’</vt:lpstr>
      <vt:lpstr>PowerPoint Presentation</vt:lpstr>
      <vt:lpstr>La Théorie du Changement</vt:lpstr>
      <vt:lpstr>PowerPoint Presentation</vt:lpstr>
      <vt:lpstr>Mise en œuvre du PTS dans le cycle du projet</vt:lpstr>
      <vt:lpstr>PowerPoint Presentation</vt:lpstr>
      <vt:lpstr>Mise en œuvre du PTS dans le cycle de Réadaptation</vt:lpstr>
      <vt:lpstr>ANALYSE DE SITUATION &amp; GAP ANALYSIS        </vt:lpstr>
      <vt:lpstr>EVALUATION &amp; MESURES DE RESULTATS</vt:lpstr>
      <vt:lpstr>Evaluer &amp; analyser  1. Évaluation   Elaborer &amp; planifier Attribution    Mettre en œuvre &amp; surveiller Intervention</vt:lpstr>
      <vt:lpstr>Outils ... Outils . ... Outils .</vt:lpstr>
      <vt:lpstr>Chaque lieu de travail (mission) est différent ...</vt:lpstr>
      <vt:lpstr>Types de cycles</vt:lpstr>
      <vt:lpstr>Confus? </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Cornelia Anne Barth</dc:creator>
  <cp:lastModifiedBy>Cornelia Anne Barth</cp:lastModifiedBy>
  <cp:revision>168</cp:revision>
  <cp:lastPrinted>2020-02-28T15:53:27Z</cp:lastPrinted>
  <dcterms:created xsi:type="dcterms:W3CDTF">2018-11-26T08:04:53Z</dcterms:created>
  <dcterms:modified xsi:type="dcterms:W3CDTF">2020-11-27T17:50:55Z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0x010100F306B2604BE44180B8B82333BE64DF4E005A5CBB6C53404A16AAEA5338BA5239990087A9D9A0BD4890448CE42DA92C829071</vt:lpwstr>
  </property>
  <property fmtid="{D5CDD505-2E9C-101B-9397-08002B2CF9AE}" pid="3" name="_dlc_DocIdItemGuid">
    <vt:lpwstr>69a2b26d-eb30-41ce-9edd-9161cf1fbd1a</vt:lpwstr>
  </property>
  <property fmtid="{D5CDD505-2E9C-101B-9397-08002B2CF9AE}" pid="4" name="ICRCIMP_IHT">
    <vt:lpwstr>4;#Internal|23eb6094-56fc-4ad4-8ae2-cf1575a694f0</vt:lpwstr>
  </property>
  <property fmtid="{D5CDD505-2E9C-101B-9397-08002B2CF9AE}" pid="5" name="ICRCIMP_Country">
    <vt:lpwstr>2;#No Country|1f55df4f-c103-4303-b974-426a8e7d1d06</vt:lpwstr>
  </property>
  <property fmtid="{D5CDD505-2E9C-101B-9397-08002B2CF9AE}" pid="6" name="ICRCIMP_RMUnitInCharge">
    <vt:lpwstr/>
  </property>
  <property fmtid="{D5CDD505-2E9C-101B-9397-08002B2CF9AE}" pid="7" name="ICRCIMP_OrganizationalAccronym">
    <vt:lpwstr/>
  </property>
  <property fmtid="{D5CDD505-2E9C-101B-9397-08002B2CF9AE}" pid="8" name="Key Issue">
    <vt:lpwstr>3;#- No key issue|32056555-74b8-4174-9beb-b0d6d010855f</vt:lpwstr>
  </property>
  <property fmtid="{D5CDD505-2E9C-101B-9397-08002B2CF9AE}" pid="9" name="ICRCIMP_DocumentType">
    <vt:lpwstr/>
  </property>
  <property fmtid="{D5CDD505-2E9C-101B-9397-08002B2CF9AE}" pid="10" name="ICRCIMP_Keyword">
    <vt:lpwstr/>
  </property>
  <property fmtid="{D5CDD505-2E9C-101B-9397-08002B2CF9AE}" pid="11" name="ICRCIMP_BusinessFunction">
    <vt:lpwstr>1;#Assistance|9015aaae-65d7-4217-8889-581aaffe05a3</vt:lpwstr>
  </property>
  <property fmtid="{D5CDD505-2E9C-101B-9397-08002B2CF9AE}" pid="12" name="ICRCIMP_KeyIssue">
    <vt:lpwstr/>
  </property>
  <property fmtid="{D5CDD505-2E9C-101B-9397-08002B2CF9AE}" pid="13" name="ICRCIMP_ManageAccess">
    <vt:bool>false</vt:bool>
  </property>
  <property fmtid="{D5CDD505-2E9C-101B-9397-08002B2CF9AE}" pid="14" name="_docset_NoMedatataSyncRequired">
    <vt:lpwstr>False</vt:lpwstr>
  </property>
  <property fmtid="{D5CDD505-2E9C-101B-9397-08002B2CF9AE}" pid="15" name="h205814a13eb4c68bb83316f6dea6ef2">
    <vt:lpwstr/>
  </property>
  <property fmtid="{D5CDD505-2E9C-101B-9397-08002B2CF9AE}" pid="16" name="ICRCIMP_OrganizationalUnit">
    <vt:lpwstr/>
  </property>
  <property fmtid="{D5CDD505-2E9C-101B-9397-08002B2CF9AE}" pid="17" name="ICRCIMP_Site_H">
    <vt:lpwstr/>
  </property>
  <property fmtid="{D5CDD505-2E9C-101B-9397-08002B2CF9AE}" pid="18" name="DocumentSetDescription">
    <vt:lpwstr/>
  </property>
  <property fmtid="{D5CDD505-2E9C-101B-9397-08002B2CF9AE}" pid="19" name="ICRCIMP_Site">
    <vt:lpwstr/>
  </property>
  <property fmtid="{D5CDD505-2E9C-101B-9397-08002B2CF9AE}" pid="20" name="ICRCIMP_OrganizationalUnit_H">
    <vt:lpwstr/>
  </property>
  <property fmtid="{D5CDD505-2E9C-101B-9397-08002B2CF9AE}" pid="21" name="URL">
    <vt:lpwstr/>
  </property>
</Properties>
</file>