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6"/>
    <p:sldMasterId id="2147483685" r:id="rId7"/>
  </p:sldMasterIdLst>
  <p:notesMasterIdLst>
    <p:notesMasterId r:id="rId14"/>
  </p:notesMasterIdLst>
  <p:handoutMasterIdLst>
    <p:handoutMasterId r:id="rId15"/>
  </p:handoutMasterIdLst>
  <p:sldIdLst>
    <p:sldId id="263" r:id="rId8"/>
    <p:sldId id="256" r:id="rId9"/>
    <p:sldId id="271" r:id="rId10"/>
    <p:sldId id="275" r:id="rId11"/>
    <p:sldId id="270" r:id="rId12"/>
    <p:sldId id="27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249" autoAdjust="0"/>
  </p:normalViewPr>
  <p:slideViewPr>
    <p:cSldViewPr snapToGrid="0">
      <p:cViewPr varScale="1">
        <p:scale>
          <a:sx n="60" d="100"/>
          <a:sy n="60" d="100"/>
        </p:scale>
        <p:origin x="90" y="12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4D6A2C-9490-451D-9DC6-C5CE55DA92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19F69D-381E-451D-88DB-8F3638C347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CA01D-71A1-4A46-9D9F-3DB9252FA23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272EC-0604-4655-81A7-B3D7A44865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©ICRC PTS project 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25853-3803-4AA1-9ADB-275484F40F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F09E7-8DF7-45C8-9FE8-3A49A3C65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3066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9C493-1274-448D-A7A9-46C5D32704AB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CH"/>
              <a:t>©ICRC PTS project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FBA17-8DBB-4835-83DC-AF384F45529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87146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AA20A-F4F8-4AEF-BF6B-F2722CAF8855}" type="slidenum">
              <a:rPr lang="fr-CH" smtClean="0"/>
              <a:t>1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66939-2A14-41BC-A420-0B48F2AFB8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CH"/>
              <a:t>©ICRC PTS project 2019</a:t>
            </a:r>
          </a:p>
        </p:txBody>
      </p:sp>
    </p:spTree>
    <p:extLst>
      <p:ext uri="{BB962C8B-B14F-4D97-AF65-F5344CB8AC3E}">
        <p14:creationId xmlns:p14="http://schemas.microsoft.com/office/powerpoint/2010/main" val="3325100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¿Por qué un monitor se llama monitor?</a:t>
            </a:r>
          </a:p>
          <a:p>
            <a:r>
              <a:rPr lang="es-ES" dirty="0"/>
              <a:t>¿Qué significa monitor?</a:t>
            </a:r>
          </a:p>
          <a:p>
            <a:r>
              <a:rPr lang="es-ES" dirty="0"/>
              <a:t>Tomando la perspectiva de alguien que ve desde arriba, mirando en detalle cuando sea necesario.</a:t>
            </a:r>
          </a:p>
          <a:p>
            <a:r>
              <a:rPr lang="es-ES" dirty="0"/>
              <a:t>Solo puedo contar el número de islas si estoy lo suficientemente alto como para ver hasta donde se extienden</a:t>
            </a:r>
          </a:p>
          <a:p>
            <a:r>
              <a:rPr lang="es-ES" dirty="0"/>
              <a:t>Solo puedo ver inconsistencias y otras características llamativas desde esa perspectiva, pero también debería profundizar hacia abajo y mirar en detalle. Por ejemplo, veo una mancha blanca allí en esa isla. ¿Es eso una roca? ¿Tengo que mirar más de cerca?</a:t>
            </a:r>
          </a:p>
          <a:p>
            <a:r>
              <a:rPr lang="es-ES" dirty="0"/>
              <a:t>¿Cuántos barcos hay por ahí hoy? ¿Como todos los días? si normalmente hay muchos más barcos en el agua, ¿qué pasó?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FBA17-8DBB-4835-83DC-AF384F455294}" type="slidenum">
              <a:rPr lang="fr-CH" smtClean="0"/>
              <a:t>2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24DD7-9F37-4585-81D1-FB5D64929CE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CH"/>
              <a:t>©ICRC PTS project 2019</a:t>
            </a:r>
          </a:p>
        </p:txBody>
      </p:sp>
    </p:spTree>
    <p:extLst>
      <p:ext uri="{BB962C8B-B14F-4D97-AF65-F5344CB8AC3E}">
        <p14:creationId xmlns:p14="http://schemas.microsoft.com/office/powerpoint/2010/main" val="2283810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5FBA17-8DBB-4835-83DC-AF384F455294}" type="slidenum">
              <a:rPr lang="fr-CH" smtClean="0"/>
              <a:t>3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79AA5-7E72-49AB-888E-B095D28FD3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CH"/>
              <a:t>©ICRC PTS project 2019</a:t>
            </a:r>
          </a:p>
        </p:txBody>
      </p:sp>
    </p:spTree>
    <p:extLst>
      <p:ext uri="{BB962C8B-B14F-4D97-AF65-F5344CB8AC3E}">
        <p14:creationId xmlns:p14="http://schemas.microsoft.com/office/powerpoint/2010/main" val="3637916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C38E6-CA43-4611-BA28-A7FE3DB473C7}" type="slidenum">
              <a:rPr lang="en-GB" smtClean="0"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93065-8D0B-4CA2-B3E8-C6964A9E47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CH"/>
              <a:t>©ICRC PTS project 2019</a:t>
            </a:r>
          </a:p>
        </p:txBody>
      </p:sp>
    </p:spTree>
    <p:extLst>
      <p:ext uri="{BB962C8B-B14F-4D97-AF65-F5344CB8AC3E}">
        <p14:creationId xmlns:p14="http://schemas.microsoft.com/office/powerpoint/2010/main" val="3290175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5FBA17-8DBB-4835-83DC-AF384F455294}" type="slidenum">
              <a:rPr lang="fr-CH" smtClean="0"/>
              <a:t>5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387D9-67EF-4E36-A655-39145E192D8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CH"/>
              <a:t>©ICRC PTS project 2019</a:t>
            </a:r>
          </a:p>
        </p:txBody>
      </p:sp>
    </p:spTree>
    <p:extLst>
      <p:ext uri="{BB962C8B-B14F-4D97-AF65-F5344CB8AC3E}">
        <p14:creationId xmlns:p14="http://schemas.microsoft.com/office/powerpoint/2010/main" val="2288689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CH"/>
              <a:t>©ICRC PTS project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5FBA17-8DBB-4835-83DC-AF384F455294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148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67850"/>
            <a:ext cx="537875" cy="69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©ICRC PTS project 2019</a:t>
            </a:r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3240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©ICRC PTS project 2019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64938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©ICRC PTS project 2019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99391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CC5FB-9911-48D9-A16B-1AEBA28D1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2701C2-BE46-4561-BA37-F0ED1F51B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85EA4-2BC0-4205-80D6-DB7C0F3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29BF4-CEC9-4445-836C-5620C5EC2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A10D3-2351-4A2C-A9BB-880070C0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24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4A7C7-3A65-4E7C-94AD-A6693C2EC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55A7D-0B1E-4A8A-8E00-9C06E75C7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EBB45-4B58-426A-B4D7-AEB52EB8A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16DC1-B753-416F-A15B-BB2F9803E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2EA36-D13C-45FB-AE54-6DABF794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406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DACB0-C85F-414C-932C-E5E57835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0C998-225F-480F-BCA2-F463D0480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840B9-F046-40FC-8F32-B0BD0F5B9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D3180-8979-4A5F-8C1B-2CAEA98D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DCA9B-3C69-4440-A2F9-5E57CB19B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773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92DD9-4E9A-4175-B59B-93211166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AC8F-8442-4EBA-8C46-ADEC66582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5763D-D32B-4649-AF7C-75746B152C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20A75-5589-4A8C-89B7-0118D4ECA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56008-EAAA-4792-B0F9-6226D509C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036CC-6279-4F3A-91CD-D325DFC0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258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86B62-9244-4E58-B52D-0D0BB91F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17579-B865-4480-B487-E1272DD70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DFAEA-8E40-4E63-958B-CB72C8CD2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D1430-D30C-4519-8F15-D51BF935B3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BEA5C-8560-4CB4-8948-E82BA603A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125413-929E-4DD2-B89A-1C66C6213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4BE62-E1AC-4603-BBAB-F641729FB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EC7EF3-E9D3-459D-8512-9AC032F0D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333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2636-6B00-4C17-A1E5-09AFE72BF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E2290B-379E-45E4-BD39-E4C666D2C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2D0E36-4C64-4091-A771-A8EE51678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0804D-EA50-480C-85D2-F5235E000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992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506713-0655-4503-97B2-B36D11263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3947B-FAF8-4BB9-B431-59C89DC9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DED57-67BB-44A1-AC20-855DA1E1C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2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76317"/>
            <a:ext cx="537875" cy="6992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76317"/>
            <a:ext cx="537875" cy="6992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76317"/>
            <a:ext cx="537875" cy="6992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76317"/>
            <a:ext cx="537875" cy="6992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76317"/>
            <a:ext cx="537875" cy="6992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76317"/>
            <a:ext cx="537875" cy="6992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76317"/>
            <a:ext cx="537875" cy="69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841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64D2F-E9B2-49C4-92E1-F2671F6FA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B24C4-913C-4A91-B4FF-FBCE8CEDB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CDB9EA-4656-4BCE-BF9D-CCE1D1CDA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2D97B-0F55-4D80-A11C-60354888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40962-D5E9-42FF-BC01-905999132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53026-9D57-4FB5-A2DD-01BD06BE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803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68D54-030D-4D38-B087-AFF25D192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8DDC81-165D-4F25-B0BD-18745FCB3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C4E2A-692C-4FED-BB5E-7F44E37CC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28792-7939-4E21-AE6F-66BA55DF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2AFB9-4172-4E42-AA03-B6FB7BA2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89E0E-0B67-4B58-BA52-977B8CF7C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676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31657-79B9-47A7-902D-34FBD2B6F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9BC77-61E1-4D2B-82B2-D1A724ADC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FFEDF-6705-4C5E-88D8-FB736C0E9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8A4D5-D1EB-468E-9BDE-6D4B9834E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C860F-A019-407E-A7CC-3D15145D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4082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38537B-56E5-4FD7-B4B7-D575A54320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A0C7DE-CFC4-4C5E-8D6B-ECD65830D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6EC1B-AC5D-42AC-8093-4A89A60E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8A115-73B7-4F98-BD89-57CE00EC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753A8-0BB2-458C-A06B-3F697254D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02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304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FE206-6BA5-41F1-9D83-1665785EA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A54A16-14AA-454E-8D2C-5028E2347E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CH"/>
              <a:t>C.A.Barth 2019 </a:t>
            </a:r>
            <a:fld id="{8FAD0D97-F4A3-4634-8342-10ACCCF9C2B4}" type="slidenum">
              <a:rPr lang="fr-CH" smtClean="0"/>
              <a:pPr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8917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100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729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©ICRC PTS project 2019</a:t>
            </a:r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637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©ICRC PTS project 2019</a:t>
            </a:r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79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©ICRC PTS project 2019</a:t>
            </a:r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208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/>
              <a:t>C.A.Barth 2019 </a:t>
            </a:r>
            <a:fld id="{8FAD0D97-F4A3-4634-8342-10ACCCF9C2B4}" type="slidenum">
              <a:rPr lang="fr-CH" smtClean="0"/>
              <a:pPr/>
              <a:t>‹#›</a:t>
            </a:fld>
            <a:endParaRPr lang="fr-CH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67850"/>
            <a:ext cx="537875" cy="69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3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84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BA16B4-D914-4D24-A772-FB01D6CC7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5CD4B-68F9-4945-857A-016E00C84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27AA2-9D9A-40CA-828B-C71410CA7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A9B1-6D7C-4851-AF77-50B9E7C439F3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40C6B-C3DB-4840-AB15-B4B09300B0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/>
              <a:t>©ICRC PTS project 2019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D914D-B2F3-4561-BAEF-FA11B3D8B1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B3834-A236-49B2-A6D2-B2B79FC0C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78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google.ch/url?sa=i&amp;rct=j&amp;q=&amp;esrc=s&amp;source=images&amp;cd=&amp;cad=rja&amp;uact=8&amp;ved=0ahUKEwiDweK42s_VAhVMMY8KHTZGCWYQjRwIBw&amp;url=https://theatre.ucr.edu/instructional-workshops/&amp;psig=AFQjCNF1GCMH59e3Yx9pnBFhGEOpV5xvCQ&amp;ust=150255185710817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35673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Implementación de estándares de fisioterapia</a:t>
            </a:r>
            <a:br>
              <a:rPr lang="en-US" b="1" dirty="0"/>
            </a:br>
            <a:br>
              <a:rPr lang="en-US" b="1" dirty="0"/>
            </a:br>
            <a:r>
              <a:rPr lang="en-US" b="1" dirty="0" err="1"/>
              <a:t>Monitoreo</a:t>
            </a:r>
            <a:endParaRPr lang="fr-CH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57" y="267850"/>
            <a:ext cx="537875" cy="699237"/>
          </a:xfrm>
          <a:prstGeom prst="rect">
            <a:avLst/>
          </a:prstGeom>
        </p:spPr>
      </p:pic>
      <p:sp>
        <p:nvSpPr>
          <p:cNvPr id="8" name="AutoShape 2" descr="Image result for workshop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928938" y="-1333500"/>
            <a:ext cx="57150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8675" y="2322452"/>
            <a:ext cx="3067050" cy="14859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473480-7FD3-460E-8FAD-A11ED677E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1</a:t>
            </a:fld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F7AA8D-296D-44A2-9B81-12437D2B76B3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62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H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9" b="6144"/>
          <a:stretch/>
        </p:blipFill>
        <p:spPr>
          <a:xfrm>
            <a:off x="1727200" y="-32525"/>
            <a:ext cx="8737600" cy="689052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7AD47-AAD0-493E-B0D6-769B8B40D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2</a:t>
            </a:fld>
            <a:endParaRPr lang="fr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755E31-2DAC-4ECC-BCA7-E8BCB5E00589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35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1481E-6 L 0 0.158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A448E-2D2F-4300-BDC6-6D75082C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Monitoreo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0B4C9-9ADC-4F05-935D-3D49366AA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Tiempo: diario, semanal, mensual, trimestral, anual</a:t>
            </a:r>
          </a:p>
          <a:p>
            <a:r>
              <a:rPr lang="es-ES" dirty="0"/>
              <a:t>El monitoreo está vinculado a la presentación de informes por razones de responsabilidad</a:t>
            </a:r>
          </a:p>
          <a:p>
            <a:r>
              <a:rPr lang="es-ES" dirty="0"/>
              <a:t>Puede ser formal: para los donantes, para el empleador, para el seguro de salud.</a:t>
            </a:r>
          </a:p>
          <a:p>
            <a:r>
              <a:rPr lang="es-ES" dirty="0"/>
              <a:t>Puede ser informal: reuniones de equipo, discusión con el paciente</a:t>
            </a:r>
          </a:p>
          <a:p>
            <a:endParaRPr lang="es-ES" dirty="0"/>
          </a:p>
          <a:p>
            <a:r>
              <a:rPr lang="es-ES" dirty="0"/>
              <a:t>Lanzamiento de un proyecto / un tratamiento = lanzamiento de monitoreo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El plan de acción de un proyecto contiene un plan de monitoreo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El plan de tratamiento de un paciente contiene un plan de monitoreo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111EC-8037-4CE8-9D57-445FDC766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3</a:t>
            </a:fld>
            <a:endParaRPr lang="fr-CH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CC38F5-24DE-473D-9407-2F97D811F2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919" y="469808"/>
            <a:ext cx="1318161" cy="104199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3971343-0263-46D3-8208-63C24545B87A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09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C4802-58CE-4524-AAD4-21C1EC8F4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Proposito</a:t>
            </a:r>
            <a:r>
              <a:rPr lang="fr-CH" dirty="0"/>
              <a:t> </a:t>
            </a:r>
            <a:r>
              <a:rPr lang="fr-CH" dirty="0" err="1"/>
              <a:t>del</a:t>
            </a:r>
            <a:r>
              <a:rPr lang="fr-CH" dirty="0"/>
              <a:t> </a:t>
            </a:r>
            <a:r>
              <a:rPr lang="fr-CH" dirty="0" err="1"/>
              <a:t>monitoreo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11E3E-A7C3-47CE-B9E4-D7F8E19AE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Realizar un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seguimiento</a:t>
            </a:r>
            <a:r>
              <a:rPr lang="es-ES" dirty="0"/>
              <a:t> del proyecto / progreso del paciente</a:t>
            </a:r>
          </a:p>
          <a:p>
            <a:r>
              <a:rPr lang="es-ES" dirty="0"/>
              <a:t>Mantenga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motivado</a:t>
            </a:r>
            <a:r>
              <a:rPr lang="es-ES" dirty="0"/>
              <a:t> al personal del proyecto / pacientes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Empoderar</a:t>
            </a:r>
            <a:r>
              <a:rPr lang="es-ES" dirty="0"/>
              <a:t> a los pacientes: auto-monitoreo ‘gestione su progreso’</a:t>
            </a:r>
          </a:p>
          <a:p>
            <a:r>
              <a:rPr lang="es-ES" dirty="0"/>
              <a:t>Acción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correcta </a:t>
            </a:r>
            <a:r>
              <a:rPr lang="es-ES" dirty="0"/>
              <a:t>/ plan de tratamiento si es necesario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Prepárese</a:t>
            </a:r>
            <a:r>
              <a:rPr lang="es-ES" dirty="0"/>
              <a:t> para la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evaluación</a:t>
            </a:r>
            <a:r>
              <a:rPr lang="es-ES" dirty="0"/>
              <a:t>, por ej. con medidas de resultado</a:t>
            </a:r>
            <a:endParaRPr lang="fr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34139-B1C1-42C3-973F-866DE0C7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4</a:t>
            </a:fld>
            <a:endParaRPr lang="fr-CH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6ECE40-D75D-41D3-B73C-5EB52F5289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919" y="469808"/>
            <a:ext cx="1318161" cy="1041991"/>
          </a:xfrm>
          <a:prstGeom prst="rect">
            <a:avLst/>
          </a:prstGeom>
        </p:spPr>
      </p:pic>
      <p:pic>
        <p:nvPicPr>
          <p:cNvPr id="5" name="Graphic 4" descr="Lips">
            <a:extLst>
              <a:ext uri="{FF2B5EF4-FFF2-40B4-BE49-F238E27FC236}">
                <a16:creationId xmlns:a16="http://schemas.microsoft.com/office/drawing/2014/main" id="{B63DD302-1AA7-417C-808F-C2B6959A64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37232">
            <a:off x="969233" y="5271694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B7D2E3A-7978-4CC4-8F92-CC05F9A9C351}"/>
              </a:ext>
            </a:extLst>
          </p:cNvPr>
          <p:cNvSpPr txBox="1"/>
          <p:nvPr/>
        </p:nvSpPr>
        <p:spPr>
          <a:xfrm>
            <a:off x="2009439" y="5544228"/>
            <a:ext cx="299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>
                <a:latin typeface="Kristen ITC" panose="03050502040202030202" pitchFamily="66" charset="0"/>
              </a:rPr>
              <a:t> </a:t>
            </a:r>
            <a:r>
              <a:rPr lang="fr-CH" dirty="0" err="1">
                <a:latin typeface="Kristen ITC" panose="03050502040202030202" pitchFamily="66" charset="0"/>
              </a:rPr>
              <a:t>manténlo</a:t>
            </a:r>
            <a:r>
              <a:rPr lang="fr-CH" dirty="0">
                <a:latin typeface="Kristen ITC" panose="03050502040202030202" pitchFamily="66" charset="0"/>
              </a:rPr>
              <a:t> </a:t>
            </a:r>
            <a:r>
              <a:rPr lang="fr-CH" dirty="0" err="1">
                <a:latin typeface="Kristen ITC" panose="03050502040202030202" pitchFamily="66" charset="0"/>
              </a:rPr>
              <a:t>corto</a:t>
            </a:r>
            <a:r>
              <a:rPr lang="fr-CH" dirty="0">
                <a:latin typeface="Kristen ITC" panose="03050502040202030202" pitchFamily="66" charset="0"/>
              </a:rPr>
              <a:t> y simple!</a:t>
            </a:r>
            <a:endParaRPr lang="en-GB" dirty="0">
              <a:latin typeface="Kristen ITC" panose="03050502040202030202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D13B71-D211-402B-8A8E-7BEDC83FE723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16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C4802-58CE-4524-AAD4-21C1EC8F4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Formas de </a:t>
            </a:r>
            <a:r>
              <a:rPr lang="fr-CH" dirty="0" err="1"/>
              <a:t>monitorear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712D4-1587-454B-B8B4-F4A9057AB2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err="1"/>
              <a:t>Ciclo</a:t>
            </a:r>
            <a:r>
              <a:rPr lang="fr-CH" dirty="0"/>
              <a:t> de </a:t>
            </a:r>
            <a:r>
              <a:rPr lang="fr-CH" dirty="0" err="1"/>
              <a:t>rehabilitación</a:t>
            </a:r>
            <a:r>
              <a:rPr lang="fr-CH" dirty="0"/>
              <a:t> 	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11E3E-A7C3-47CE-B9E4-D7F8E19AEB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¿Qué sistema de monitoreo prefiere su paciente?</a:t>
            </a:r>
          </a:p>
          <a:p>
            <a:r>
              <a:rPr lang="es-ES" dirty="0"/>
              <a:t>Diario sobre ejercicio, dolor, medicamentos</a:t>
            </a:r>
          </a:p>
          <a:p>
            <a:r>
              <a:rPr lang="es-ES" dirty="0"/>
              <a:t>Seguimiento de ejercicio por app en teléfono</a:t>
            </a:r>
          </a:p>
          <a:p>
            <a:r>
              <a:rPr lang="es-ES" dirty="0"/>
              <a:t>Reloj de seguimiento del ejercicio</a:t>
            </a:r>
          </a:p>
          <a:p>
            <a:r>
              <a:rPr lang="es-ES" dirty="0"/>
              <a:t>Monitoreo entre pares con otros pacientes, familiares</a:t>
            </a:r>
            <a:endParaRPr lang="fr-CH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C601B-6393-4DF4-9720-8ADE38056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CH" dirty="0" err="1"/>
              <a:t>Ciclo</a:t>
            </a:r>
            <a:r>
              <a:rPr lang="fr-CH" dirty="0"/>
              <a:t> </a:t>
            </a:r>
            <a:r>
              <a:rPr lang="fr-CH" dirty="0" err="1"/>
              <a:t>del</a:t>
            </a:r>
            <a:r>
              <a:rPr lang="fr-CH" dirty="0"/>
              <a:t> </a:t>
            </a:r>
            <a:r>
              <a:rPr lang="fr-CH" dirty="0" err="1"/>
              <a:t>proyecto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9F24FE-5E3E-4D83-8E09-58124AE7052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Encuentre un sistema de monitoreo en su departamento</a:t>
            </a:r>
          </a:p>
          <a:p>
            <a:r>
              <a:rPr lang="es-ES" dirty="0"/>
              <a:t>Haga que el monitoreo sea una rutina fácil: fin del día, primer actividad lunes por la mañana, último viernes del mes ...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6ECE40-D75D-41D3-B73C-5EB52F5289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919" y="469808"/>
            <a:ext cx="1318161" cy="104199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6A5943C-6266-44B3-B173-120FC7CE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5</a:t>
            </a:fld>
            <a:endParaRPr lang="fr-CH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3B55A-093B-482C-A450-20CAEAC40ACE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57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8A46D-7109-4BF5-BC6A-CE74DF995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D0D97-F4A3-4634-8342-10ACCCF9C2B4}" type="slidenum">
              <a:rPr lang="fr-CH" smtClean="0"/>
              <a:t>6</a:t>
            </a:fld>
            <a:endParaRPr lang="fr-CH"/>
          </a:p>
        </p:txBody>
      </p:sp>
      <p:pic>
        <p:nvPicPr>
          <p:cNvPr id="8" name="Graphic 7" descr="Lips">
            <a:extLst>
              <a:ext uri="{FF2B5EF4-FFF2-40B4-BE49-F238E27FC236}">
                <a16:creationId xmlns:a16="http://schemas.microsoft.com/office/drawing/2014/main" id="{543E5013-06DC-4957-A5C2-11E2B0A47E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437232">
            <a:off x="891754" y="2298128"/>
            <a:ext cx="2261741" cy="22617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0DA97F-8A65-42B0-BBAC-A0804A71B255}"/>
              </a:ext>
            </a:extLst>
          </p:cNvPr>
          <p:cNvSpPr txBox="1"/>
          <p:nvPr/>
        </p:nvSpPr>
        <p:spPr>
          <a:xfrm>
            <a:off x="3044239" y="3075055"/>
            <a:ext cx="6566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4000" dirty="0">
                <a:latin typeface="Kristen ITC" panose="03050502040202030202" pitchFamily="66" charset="0"/>
              </a:rPr>
              <a:t>¡</a:t>
            </a:r>
            <a:r>
              <a:rPr lang="fr-CH" sz="4000" dirty="0" err="1">
                <a:latin typeface="Kristen ITC" panose="03050502040202030202" pitchFamily="66" charset="0"/>
              </a:rPr>
              <a:t>Manténlo</a:t>
            </a:r>
            <a:r>
              <a:rPr lang="fr-CH" sz="4000" dirty="0">
                <a:latin typeface="Kristen ITC" panose="03050502040202030202" pitchFamily="66" charset="0"/>
              </a:rPr>
              <a:t> </a:t>
            </a:r>
            <a:r>
              <a:rPr lang="fr-CH" sz="4000" dirty="0" err="1">
                <a:latin typeface="Kristen ITC" panose="03050502040202030202" pitchFamily="66" charset="0"/>
              </a:rPr>
              <a:t>corto</a:t>
            </a:r>
            <a:r>
              <a:rPr lang="fr-CH" sz="4000" dirty="0">
                <a:latin typeface="Kristen ITC" panose="03050502040202030202" pitchFamily="66" charset="0"/>
              </a:rPr>
              <a:t> y simple!</a:t>
            </a:r>
            <a:endParaRPr lang="en-GB" sz="4000" dirty="0">
              <a:latin typeface="Kristen ITC" panose="03050502040202030202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6D2B65-CEC3-401C-A372-05FFB07DBD97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2490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87A9D9A0BD4890448CE42DA92C829071" ma:contentTypeVersion="138" ma:contentTypeDescription="Upload Form" ma:contentTypeScope="" ma:versionID="0d4ad56b44b2171e7161f66f89ba55a9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targetNamespace="http://schemas.microsoft.com/office/2006/metadata/properties" ma:root="true" ma:fieldsID="5f2b82cea6e53bb701b22ab5cb74443e" ns1:_="" ns2:_="" ns3:_="">
    <xsd:import namespace="http://schemas.microsoft.com/sharepoint/v3"/>
    <xsd:import namespace="71402401-ee9a-4cfa-82a8-ebbd88d5d766"/>
    <xsd:import namespace="a8a2af44-4b8d-404b-a8bd-4186350a523c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3:TaxCatchAllLabel" minOccurs="0"/>
                <xsd:element ref="ns3:_dlc_DocIdPersistId" minOccurs="0"/>
                <xsd:element ref="ns1:AverageRating" minOccurs="0"/>
                <xsd:element ref="ns3:_dlc_DocIdUrl" minOccurs="0"/>
                <xsd:element ref="ns2:ICRCIMP_RMUnitInCharge_H" minOccurs="0"/>
                <xsd:element ref="ns3:TaxCatchAll" minOccurs="0"/>
                <xsd:element ref="ns1:RatingCount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2:ICRCIMP_RMTransfer" minOccurs="0"/>
                <xsd:element ref="ns2:ICRCIMP_Topic_H" minOccurs="0"/>
                <xsd:element ref="ns2:ICRCIMP_RMIdentif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26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UnitInCharge_H" ma:index="24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8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0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1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2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3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4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ICRCIMP_RMTransfer" ma:index="3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Topic_H" ma:index="36" nillable="true" ma:taxonomy="true" ma:internalName="ICRCIMP_Topic_H" ma:taxonomyFieldName="Key_x0020_Issue" ma:displayName="Key Issue" ma:readOnly="false" ma:default="-1;#- No key issue|32056555-74b8-4174-9beb-b0d6d010855f" ma:fieldId="{3c075bcb-7e07-4d9c-acf9-7529be614bbf}" ma:taxonomyMulti="true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  <xsd:element name="ICRCIMP_RMIdentifier" ma:index="37" nillable="true" ma:displayName="RM Identifier" ma:hidden="true" ma:internalName="ICRCIMP_RMIdentifie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TaxCatchAllLabel" ma:index="16" nillable="true" ma:displayName="Taxonomy Catch All Column1" ma:description="" ma:list="{bb80481a-0eda-4050-92b4-209d87b2a08d}" ma:internalName="TaxCatchAllLabel" ma:readOnly="fals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5" nillable="true" ma:displayName="Taxonomy Catch All Column" ma:description="" ma:hidden="true" ma:list="{bb80481a-0eda-4050-92b4-209d87b2a08d}" ma:internalName="TaxCatchAll" ma:readOnly="false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RMUnitInCharge_H xmlns="71402401-ee9a-4cfa-82a8-ebbd88d5d766">
      <Terms xmlns="http://schemas.microsoft.com/office/infopath/2007/PartnerControls"/>
    </ICRCIMP_RMUnitInCharge_H>
    <ICRCIMP_BusinessFunction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Assistance</TermName>
          <TermId xmlns="http://schemas.microsoft.com/office/infopath/2007/PartnerControls">9015aaae-65d7-4217-8889-581aaffe05a3</TermId>
        </TermInfo>
      </Terms>
    </ICRCIMP_BusinessFunction_H>
    <ICRCIMP_Topic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ICRCIMP_Topic_H>
    <_dlc_DocId xmlns="a8a2af44-4b8d-404b-a8bd-4186350a523c">TSASSIST-38496930-23066</_dlc_DocId>
    <ICRCIMP_IHT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23eb6094-56fc-4ad4-8ae2-cf1575a694f0</TermId>
        </TermInfo>
      </Terms>
    </ICRCIMP_IHT_H>
    <TaxCatchAll xmlns="a8a2af44-4b8d-404b-a8bd-4186350a523c">
      <Value>4</Value>
      <Value>3</Value>
      <Value>2</Value>
      <Value>1</Value>
    </TaxCatchAll>
    <_dlc_DocIdUrl xmlns="a8a2af44-4b8d-404b-a8bd-4186350a523c">
      <Url>https://collab.ext.icrc.org/sites/TS_ASSIST/_layouts/15/DocIdRedir.aspx?ID=TSASSIST-38496930-23066</Url>
      <Description>TSASSIST-38496930-23066</Description>
    </_dlc_DocIdUrl>
    <ICRCIMP_IsRecord xmlns="71402401-ee9a-4cfa-82a8-ebbd88d5d766">false</ICRCIMP_IsRecord>
    <ICRCIMP_Country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 Country</TermName>
          <TermId xmlns="http://schemas.microsoft.com/office/infopath/2007/PartnerControls">1f55df4f-c103-4303-b974-426a8e7d1d06</TermId>
        </TermInfo>
      </Terms>
    </ICRCIMP_Country_H>
    <Period_x0020_start xmlns="a8a2af44-4b8d-404b-a8bd-4186350a523c">2019-08-13T22:00:00+00:00</Period_x0020_start>
    <ICRCIMP_DocumentType_H xmlns="71402401-ee9a-4cfa-82a8-ebbd88d5d766">
      <Terms xmlns="http://schemas.microsoft.com/office/infopath/2007/PartnerControls"/>
    </ICRCIMP_DocumentType_H>
    <IsIntranet xmlns="a8a2af44-4b8d-404b-a8bd-4186350a523c">false</IsIntranet>
    <ICRCIMP_RMIdentifier xmlns="71402401-ee9a-4cfa-82a8-ebbd88d5d766" xsi:nil="true"/>
    <RatingCount xmlns="http://schemas.microsoft.com/sharepoint/v3" xsi:nil="true"/>
    <ICRCIMP_RMTransfer xmlns="71402401-ee9a-4cfa-82a8-ebbd88d5d766">
      <Url xsi:nil="true"/>
      <Description xsi:nil="true"/>
    </ICRCIMP_RMTransfer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AverageRating xmlns="http://schemas.microsoft.com/sharepoint/v3" xsi:nil="true"/>
    <ICRCIMP_IsFocus xmlns="71402401-ee9a-4cfa-82a8-ebbd88d5d766">false</ICRCIMP_IsFocus>
    <Period_x0020_end xmlns="a8a2af44-4b8d-404b-a8bd-4186350a523c" xsi:nil="true"/>
    <TaxCatchAllLabel xmlns="a8a2af44-4b8d-404b-a8bd-4186350a523c"/>
    <_dlc_DocIdPersistId xmlns="a8a2af44-4b8d-404b-a8bd-4186350a523c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BC00B67-57B8-4174-BC76-FBC1E34E9B5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93B5BB6-FB84-4C1A-8225-45BB8F5AA530}"/>
</file>

<file path=customXml/itemProps3.xml><?xml version="1.0" encoding="utf-8"?>
<ds:datastoreItem xmlns:ds="http://schemas.openxmlformats.org/officeDocument/2006/customXml" ds:itemID="{E9E7D160-9B9B-49E4-94C3-C420FD05DE5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402401-ee9a-4cfa-82a8-ebbd88d5d766"/>
    <ds:schemaRef ds:uri="http://schemas.microsoft.com/sharepoint/v3"/>
    <ds:schemaRef ds:uri="a8a2af44-4b8d-404b-a8bd-4186350a523c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3606418-B1E6-46CD-8F2A-E378F66FBC6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BA38C5C-388F-4DE7-9326-29AC2709280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436</Words>
  <Application>Microsoft Office PowerPoint</Application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Kristen ITC</vt:lpstr>
      <vt:lpstr>Times New Roman</vt:lpstr>
      <vt:lpstr>Wingdings</vt:lpstr>
      <vt:lpstr>1_Office Theme</vt:lpstr>
      <vt:lpstr>Custom Design</vt:lpstr>
      <vt:lpstr>Implementación de estándares de fisioterapia  Monitoreo</vt:lpstr>
      <vt:lpstr>PowerPoint Presentation</vt:lpstr>
      <vt:lpstr>Monitoreo</vt:lpstr>
      <vt:lpstr>Proposito del monitoreo</vt:lpstr>
      <vt:lpstr>Formas de monitorear</vt:lpstr>
      <vt:lpstr>PowerPoint Presentation</vt:lpstr>
    </vt:vector>
  </TitlesOfParts>
  <Company>ICRC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Cornelia Anne Barth</dc:creator>
  <cp:lastModifiedBy>Tatjana Trueb</cp:lastModifiedBy>
  <cp:revision>29</cp:revision>
  <dcterms:created xsi:type="dcterms:W3CDTF">2017-08-11T17:37:04Z</dcterms:created>
  <dcterms:modified xsi:type="dcterms:W3CDTF">2020-08-07T19:31:23Z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RCIMP_IHT">
    <vt:lpwstr>4;#Internal|23eb6094-56fc-4ad4-8ae2-cf1575a694f0</vt:lpwstr>
  </property>
  <property fmtid="{D5CDD505-2E9C-101B-9397-08002B2CF9AE}" pid="3" name="ICRCIMP_Country">
    <vt:lpwstr>2;#No Country|1f55df4f-c103-4303-b974-426a8e7d1d06</vt:lpwstr>
  </property>
  <property fmtid="{D5CDD505-2E9C-101B-9397-08002B2CF9AE}" pid="4" name="ICRCIMP_RMUnitInCharge">
    <vt:lpwstr/>
  </property>
  <property fmtid="{D5CDD505-2E9C-101B-9397-08002B2CF9AE}" pid="5" name="ICRCIMP_ManageAccess">
    <vt:bool>false</vt:bool>
  </property>
  <property fmtid="{D5CDD505-2E9C-101B-9397-08002B2CF9AE}" pid="6" name="ContentTypeId">
    <vt:lpwstr>0x010100F306B2604BE44180B8B82333BE64DF4E005A5CBB6C53404A16AAEA5338BA5239990087A9D9A0BD4890448CE42DA92C829071</vt:lpwstr>
  </property>
  <property fmtid="{D5CDD505-2E9C-101B-9397-08002B2CF9AE}" pid="7" name="Key Issue">
    <vt:lpwstr>3;#- No key issue|32056555-74b8-4174-9beb-b0d6d010855f</vt:lpwstr>
  </property>
  <property fmtid="{D5CDD505-2E9C-101B-9397-08002B2CF9AE}" pid="8" name="_dlc_DocIdItemGuid">
    <vt:lpwstr>4aef2a22-a2fe-49e3-a38b-eb8c4710158c</vt:lpwstr>
  </property>
  <property fmtid="{D5CDD505-2E9C-101B-9397-08002B2CF9AE}" pid="9" name="ICRCIMP_BusinessFunction">
    <vt:lpwstr>1;#Assistance|9015aaae-65d7-4217-8889-581aaffe05a3</vt:lpwstr>
  </property>
  <property fmtid="{D5CDD505-2E9C-101B-9397-08002B2CF9AE}" pid="10" name="ICRCIMP_OrganizationalAccronym">
    <vt:lpwstr/>
  </property>
  <property fmtid="{D5CDD505-2E9C-101B-9397-08002B2CF9AE}" pid="11" name="ICRCIMP_DocumentType">
    <vt:lpwstr/>
  </property>
  <property fmtid="{D5CDD505-2E9C-101B-9397-08002B2CF9AE}" pid="12" name="ICRCIMP_Keyword">
    <vt:lpwstr/>
  </property>
  <property fmtid="{D5CDD505-2E9C-101B-9397-08002B2CF9AE}" pid="13" name="ICRCIMP_KeyIssue">
    <vt:lpwstr/>
  </property>
  <property fmtid="{D5CDD505-2E9C-101B-9397-08002B2CF9AE}" pid="14" name="_docset_NoMedatataSyncRequired">
    <vt:lpwstr>False</vt:lpwstr>
  </property>
  <property fmtid="{D5CDD505-2E9C-101B-9397-08002B2CF9AE}" pid="15" name="h205814a13eb4c68bb83316f6dea6ef2">
    <vt:lpwstr/>
  </property>
  <property fmtid="{D5CDD505-2E9C-101B-9397-08002B2CF9AE}" pid="16" name="ICRCIMP_OrganizationalUnit">
    <vt:lpwstr/>
  </property>
  <property fmtid="{D5CDD505-2E9C-101B-9397-08002B2CF9AE}" pid="17" name="ICRCIMP_Site_H">
    <vt:lpwstr/>
  </property>
  <property fmtid="{D5CDD505-2E9C-101B-9397-08002B2CF9AE}" pid="18" name="DocumentSetDescription">
    <vt:lpwstr/>
  </property>
  <property fmtid="{D5CDD505-2E9C-101B-9397-08002B2CF9AE}" pid="19" name="ICRCIMP_Site">
    <vt:lpwstr/>
  </property>
  <property fmtid="{D5CDD505-2E9C-101B-9397-08002B2CF9AE}" pid="20" name="ICRCIMP_OrganizationalUnit_H">
    <vt:lpwstr/>
  </property>
  <property fmtid="{D5CDD505-2E9C-101B-9397-08002B2CF9AE}" pid="21" name="URL">
    <vt:lpwstr/>
  </property>
</Properties>
</file>