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customXml/itemProps1.xml" ContentType="application/vnd.openxmlformats-officedocument.customXml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docProps/core.xml" ContentType="application/vnd.openxmlformats-package.core-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57" r:id="rId6"/>
    <p:sldId id="258" r:id="rId7"/>
    <p:sldId id="259" r:id="rId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customXml" Target="../customXml/item5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716175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080394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44807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8648097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1280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18242404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36260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944804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65413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255143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673604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1A3A3C-8AC3-4E3D-B139-21A8BEB3A260}" type="datetimeFigureOut">
              <a:rPr lang="fr-CH" smtClean="0"/>
              <a:t>07.08.2020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B212A7-BFF7-4C00-9C66-0E880E9F249C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453766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err="1"/>
              <a:t>Formato</a:t>
            </a:r>
            <a:r>
              <a:rPr lang="en-US" b="1" u="sng" dirty="0"/>
              <a:t> para un Club de </a:t>
            </a:r>
            <a:r>
              <a:rPr lang="en-US" b="1" u="sng" dirty="0" err="1"/>
              <a:t>Revista</a:t>
            </a:r>
            <a:r>
              <a:rPr lang="en-US" b="1" u="sng" dirty="0"/>
              <a:t> </a:t>
            </a: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err="1"/>
              <a:t>Preparación</a:t>
            </a:r>
            <a:r>
              <a:rPr lang="en-US" b="1" dirty="0"/>
              <a:t>:</a:t>
            </a:r>
            <a:endParaRPr lang="fr-CH" dirty="0"/>
          </a:p>
          <a:p>
            <a:r>
              <a:rPr lang="en-US" dirty="0"/>
              <a:t>Un </a:t>
            </a:r>
            <a:r>
              <a:rPr lang="en-US" dirty="0" err="1"/>
              <a:t>Fisioterapeuta</a:t>
            </a:r>
            <a:r>
              <a:rPr lang="en-US" dirty="0"/>
              <a:t> </a:t>
            </a:r>
            <a:r>
              <a:rPr lang="en-US" dirty="0" err="1"/>
              <a:t>es</a:t>
            </a:r>
            <a:r>
              <a:rPr lang="en-US" dirty="0"/>
              <a:t> </a:t>
            </a:r>
            <a:r>
              <a:rPr lang="en-US" dirty="0" err="1"/>
              <a:t>elegido</a:t>
            </a:r>
            <a:r>
              <a:rPr lang="en-US" dirty="0"/>
              <a:t> para presenter: </a:t>
            </a:r>
          </a:p>
          <a:p>
            <a:pPr lvl="1"/>
            <a:r>
              <a:rPr lang="en-US" dirty="0" err="1"/>
              <a:t>elegir</a:t>
            </a:r>
            <a:r>
              <a:rPr lang="en-US" dirty="0"/>
              <a:t> </a:t>
            </a:r>
            <a:r>
              <a:rPr lang="en-US" dirty="0" err="1"/>
              <a:t>artículo</a:t>
            </a:r>
            <a:r>
              <a:rPr lang="en-US" dirty="0"/>
              <a:t> 	</a:t>
            </a:r>
          </a:p>
          <a:p>
            <a:pPr lvl="1"/>
            <a:r>
              <a:rPr lang="en-US" dirty="0" err="1"/>
              <a:t>resumir</a:t>
            </a:r>
            <a:r>
              <a:rPr lang="en-US" dirty="0"/>
              <a:t> el </a:t>
            </a:r>
            <a:r>
              <a:rPr lang="en-US" dirty="0" err="1"/>
              <a:t>articulo</a:t>
            </a:r>
            <a:endParaRPr lang="en-US" dirty="0"/>
          </a:p>
          <a:p>
            <a:pPr lvl="1"/>
            <a:r>
              <a:rPr lang="es-ES" dirty="0"/>
              <a:t>completar el puntaje </a:t>
            </a:r>
            <a:r>
              <a:rPr lang="es-ES" dirty="0" err="1"/>
              <a:t>PEDro</a:t>
            </a:r>
            <a:r>
              <a:rPr lang="es-ES" dirty="0"/>
              <a:t> (RCT) o usar la lista de verificación PRISMA (SR)</a:t>
            </a:r>
            <a:endParaRPr lang="fr-CH" dirty="0"/>
          </a:p>
          <a:p>
            <a:r>
              <a:rPr lang="es-ES" dirty="0"/>
              <a:t>Distribuir el artículo 1 semana antes para que todos lo lean y puedan analizarlo</a:t>
            </a:r>
            <a:endParaRPr lang="fr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44912" y="622709"/>
            <a:ext cx="3665393" cy="2405831"/>
          </a:xfrm>
          <a:prstGeom prst="rect">
            <a:avLst/>
          </a:prstGeom>
          <a:ln w="38100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28587032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3" y="1340427"/>
            <a:ext cx="10979727" cy="498200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fr-CH" dirty="0"/>
          </a:p>
          <a:p>
            <a:pPr marL="0" indent="0">
              <a:buNone/>
            </a:pPr>
            <a:r>
              <a:rPr lang="en-US" b="1" dirty="0" err="1"/>
              <a:t>Presentación</a:t>
            </a:r>
            <a:r>
              <a:rPr lang="en-US" b="1" dirty="0"/>
              <a:t>:</a:t>
            </a:r>
            <a:endParaRPr lang="fr-CH" dirty="0"/>
          </a:p>
          <a:p>
            <a:r>
              <a:rPr lang="es-ES" dirty="0"/>
              <a:t>resumen del artículo - descripción general</a:t>
            </a:r>
          </a:p>
          <a:p>
            <a:r>
              <a:rPr lang="es-ES" dirty="0"/>
              <a:t>presentar de el puntaje </a:t>
            </a:r>
            <a:r>
              <a:rPr lang="es-ES" dirty="0" err="1"/>
              <a:t>PEDro</a:t>
            </a:r>
            <a:r>
              <a:rPr lang="es-ES" dirty="0"/>
              <a:t> score o lista de </a:t>
            </a:r>
          </a:p>
          <a:p>
            <a:pPr marL="0" indent="0">
              <a:buNone/>
            </a:pPr>
            <a:r>
              <a:rPr lang="es-ES" dirty="0"/>
              <a:t>	verificación PRISMA si son relevante</a:t>
            </a:r>
          </a:p>
          <a:p>
            <a:r>
              <a:rPr lang="es-ES" dirty="0"/>
              <a:t>Discuta el artículo / puntos interesantes y la relevancia </a:t>
            </a:r>
          </a:p>
          <a:p>
            <a:pPr marL="0" indent="0">
              <a:buNone/>
            </a:pPr>
            <a:r>
              <a:rPr lang="es-ES" dirty="0"/>
              <a:t>	clínica más importante con más detalle</a:t>
            </a:r>
            <a:endParaRPr lang="fr-CH" dirty="0"/>
          </a:p>
          <a:p>
            <a:pPr marL="0" indent="0">
              <a:buNone/>
            </a:pPr>
            <a:r>
              <a:rPr lang="en-US" b="1" dirty="0" err="1"/>
              <a:t>Despues</a:t>
            </a:r>
            <a:r>
              <a:rPr lang="en-US" b="1" dirty="0"/>
              <a:t> de la </a:t>
            </a:r>
            <a:r>
              <a:rPr lang="en-US" b="1" dirty="0" err="1"/>
              <a:t>presentacion</a:t>
            </a:r>
            <a:r>
              <a:rPr lang="en-US" b="1" dirty="0"/>
              <a:t> :</a:t>
            </a:r>
            <a:endParaRPr lang="fr-CH" dirty="0"/>
          </a:p>
          <a:p>
            <a:r>
              <a:rPr lang="en-US" dirty="0" err="1"/>
              <a:t>completar</a:t>
            </a:r>
            <a:r>
              <a:rPr lang="en-US" dirty="0"/>
              <a:t> el </a:t>
            </a:r>
            <a:r>
              <a:rPr lang="en-US" dirty="0" err="1"/>
              <a:t>resumen</a:t>
            </a:r>
            <a:endParaRPr lang="en-US" dirty="0"/>
          </a:p>
          <a:p>
            <a:r>
              <a:rPr lang="en-US" dirty="0" err="1"/>
              <a:t>Referencia</a:t>
            </a:r>
            <a:r>
              <a:rPr lang="en-US" dirty="0"/>
              <a:t>: Practical Evidence-Based Physiotherapy</a:t>
            </a:r>
            <a:endParaRPr lang="fr-CH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9164023-F951-4358-9CAC-ADC4DC8D340E}"/>
              </a:ext>
            </a:extLst>
          </p:cNvPr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u="sng" dirty="0" err="1"/>
              <a:t>Formato</a:t>
            </a:r>
            <a:r>
              <a:rPr lang="en-US" b="1" u="sng" dirty="0"/>
              <a:t> para un Club de </a:t>
            </a:r>
            <a:r>
              <a:rPr lang="en-US" b="1" u="sng" dirty="0" err="1"/>
              <a:t>Revista</a:t>
            </a:r>
            <a:r>
              <a:rPr lang="en-US" b="1" u="sng" dirty="0"/>
              <a:t> </a:t>
            </a:r>
            <a:endParaRPr lang="fr-CH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7FEA935-1FB6-4BB3-BE55-B99AB7FE69B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52534" y="487772"/>
            <a:ext cx="3665393" cy="2405831"/>
          </a:xfrm>
          <a:prstGeom prst="rect">
            <a:avLst/>
          </a:prstGeom>
          <a:ln w="38100">
            <a:solidFill>
              <a:srgbClr val="0000FF"/>
            </a:solidFill>
          </a:ln>
        </p:spPr>
      </p:pic>
    </p:spTree>
    <p:extLst>
      <p:ext uri="{BB962C8B-B14F-4D97-AF65-F5344CB8AC3E}">
        <p14:creationId xmlns:p14="http://schemas.microsoft.com/office/powerpoint/2010/main" val="399656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u="sng" dirty="0" err="1"/>
              <a:t>Resument</a:t>
            </a:r>
            <a:r>
              <a:rPr lang="en-US" b="1" u="sng" dirty="0"/>
              <a:t> del Club de </a:t>
            </a:r>
            <a:r>
              <a:rPr lang="en-US" b="1" u="sng" dirty="0" err="1"/>
              <a:t>Revista</a:t>
            </a:r>
            <a:r>
              <a:rPr lang="en-US" b="1" u="sng" dirty="0"/>
              <a:t> </a:t>
            </a:r>
            <a:br>
              <a:rPr lang="fr-CH" dirty="0"/>
            </a:br>
            <a:endParaRPr lang="fr-C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b="1" dirty="0" err="1"/>
              <a:t>Fecha</a:t>
            </a:r>
            <a:endParaRPr lang="fr-CH" dirty="0"/>
          </a:p>
          <a:p>
            <a:r>
              <a:rPr lang="en-US" b="1" dirty="0" err="1"/>
              <a:t>Presentador</a:t>
            </a:r>
            <a:endParaRPr lang="fr-CH" dirty="0"/>
          </a:p>
          <a:p>
            <a:r>
              <a:rPr lang="en-US" b="1" dirty="0" err="1"/>
              <a:t>Artículo</a:t>
            </a:r>
            <a:r>
              <a:rPr lang="en-US" b="1" dirty="0"/>
              <a:t> (</a:t>
            </a:r>
            <a:r>
              <a:rPr lang="en-US" b="1" dirty="0" err="1"/>
              <a:t>título</a:t>
            </a:r>
            <a:r>
              <a:rPr lang="en-US" b="1" dirty="0"/>
              <a:t>, </a:t>
            </a:r>
            <a:r>
              <a:rPr lang="en-US" b="1" dirty="0" err="1"/>
              <a:t>autores</a:t>
            </a:r>
            <a:r>
              <a:rPr lang="en-US" b="1" dirty="0"/>
              <a:t>)</a:t>
            </a:r>
            <a:endParaRPr lang="fr-CH" dirty="0"/>
          </a:p>
          <a:p>
            <a:r>
              <a:rPr lang="en-US" b="1" dirty="0"/>
              <a:t>Pedro score (RCTs)</a:t>
            </a:r>
            <a:endParaRPr lang="fr-CH" dirty="0"/>
          </a:p>
          <a:p>
            <a:r>
              <a:rPr lang="en-US" b="1" dirty="0" err="1"/>
              <a:t>Pregunta</a:t>
            </a:r>
            <a:r>
              <a:rPr lang="en-US" b="1" dirty="0"/>
              <a:t> principal</a:t>
            </a:r>
          </a:p>
          <a:p>
            <a:r>
              <a:rPr lang="en-US" b="1" dirty="0" err="1"/>
              <a:t>Medidas</a:t>
            </a:r>
            <a:r>
              <a:rPr lang="en-US" b="1" dirty="0"/>
              <a:t> de </a:t>
            </a:r>
            <a:r>
              <a:rPr lang="en-US" b="1" dirty="0" err="1"/>
              <a:t>resultado</a:t>
            </a:r>
            <a:endParaRPr lang="en-US" b="1" dirty="0"/>
          </a:p>
          <a:p>
            <a:r>
              <a:rPr lang="en-US" b="1" dirty="0" err="1"/>
              <a:t>Resultados</a:t>
            </a:r>
            <a:endParaRPr lang="fr-CH" dirty="0"/>
          </a:p>
          <a:p>
            <a:r>
              <a:rPr lang="en-US" b="1" dirty="0" err="1"/>
              <a:t>Implicaciones</a:t>
            </a:r>
            <a:r>
              <a:rPr lang="en-US" b="1" dirty="0"/>
              <a:t> </a:t>
            </a:r>
            <a:r>
              <a:rPr lang="en-US" b="1" dirty="0" err="1"/>
              <a:t>clínicas</a:t>
            </a:r>
            <a:r>
              <a:rPr lang="en-US" b="1" dirty="0"/>
              <a:t> / </a:t>
            </a:r>
            <a:r>
              <a:rPr lang="en-US" b="1" dirty="0" err="1"/>
              <a:t>discusión</a:t>
            </a:r>
            <a:endParaRPr lang="en-US" b="1" dirty="0"/>
          </a:p>
          <a:p>
            <a:r>
              <a:rPr lang="en-US" b="1" dirty="0" err="1"/>
              <a:t>Cambios</a:t>
            </a:r>
            <a:r>
              <a:rPr lang="en-US" b="1" dirty="0"/>
              <a:t> </a:t>
            </a:r>
            <a:r>
              <a:rPr lang="en-US" b="1" dirty="0" err="1"/>
              <a:t>clinicos</a:t>
            </a:r>
            <a:r>
              <a:rPr lang="en-US" b="1" dirty="0"/>
              <a:t> </a:t>
            </a:r>
            <a:r>
              <a:rPr lang="en-US" b="1"/>
              <a:t>sugeridos </a:t>
            </a:r>
            <a:endParaRPr lang="fr-CH" dirty="0"/>
          </a:p>
          <a:p>
            <a:endParaRPr lang="fr-CH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74623" y="450044"/>
            <a:ext cx="3737172" cy="24812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89122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ICRC Team Document" ma:contentTypeID="0x010100F306B2604BE44180B8B82333BE64DF4E005A5CBB6C53404A16AAEA5338BA5239990087A9D9A0BD4890448CE42DA92C829071" ma:contentTypeVersion="138" ma:contentTypeDescription="Upload Form" ma:contentTypeScope="" ma:versionID="0d4ad56b44b2171e7161f66f89ba55a9">
  <xsd:schema xmlns:xsd="http://www.w3.org/2001/XMLSchema" xmlns:xs="http://www.w3.org/2001/XMLSchema" xmlns:p="http://schemas.microsoft.com/office/2006/metadata/properties" xmlns:ns1="http://schemas.microsoft.com/sharepoint/v3" xmlns:ns2="71402401-ee9a-4cfa-82a8-ebbd88d5d766" xmlns:ns3="a8a2af44-4b8d-404b-a8bd-4186350a523c" targetNamespace="http://schemas.microsoft.com/office/2006/metadata/properties" ma:root="true" ma:fieldsID="5f2b82cea6e53bb701b22ab5cb74443e" ns1:_="" ns2:_="" ns3:_="">
    <xsd:import namespace="http://schemas.microsoft.com/sharepoint/v3"/>
    <xsd:import namespace="71402401-ee9a-4cfa-82a8-ebbd88d5d766"/>
    <xsd:import namespace="a8a2af44-4b8d-404b-a8bd-4186350a523c"/>
    <xsd:element name="properties">
      <xsd:complexType>
        <xsd:sequence>
          <xsd:element name="documentManagement">
            <xsd:complexType>
              <xsd:all>
                <xsd:element ref="ns2:ICRCIMP_IsFocus" minOccurs="0"/>
                <xsd:element ref="ns3:IsIntranet" minOccurs="0"/>
                <xsd:element ref="ns3:Period_x0020_start" minOccurs="0"/>
                <xsd:element ref="ns3:Period_x0020_end" minOccurs="0"/>
                <xsd:element ref="ns2:ICRCIMP_IsRecord" minOccurs="0"/>
                <xsd:element ref="ns3:TaxCatchAllLabel" minOccurs="0"/>
                <xsd:element ref="ns3:_dlc_DocIdPersistId" minOccurs="0"/>
                <xsd:element ref="ns1:AverageRating" minOccurs="0"/>
                <xsd:element ref="ns3:_dlc_DocIdUrl" minOccurs="0"/>
                <xsd:element ref="ns2:ICRCIMP_RMUnitInCharge_H" minOccurs="0"/>
                <xsd:element ref="ns3:TaxCatchAll" minOccurs="0"/>
                <xsd:element ref="ns1:RatingCount" minOccurs="0"/>
                <xsd:element ref="ns2:ICRCIMP_Keyword_H" minOccurs="0"/>
                <xsd:element ref="ns3:_dlc_DocId" minOccurs="0"/>
                <xsd:element ref="ns2:ICRCIMP_OrganizationalAccronym_H" minOccurs="0"/>
                <xsd:element ref="ns2:ICRCIMP_Country_H" minOccurs="0"/>
                <xsd:element ref="ns2:ICRCIMP_DocumentType_H" minOccurs="0"/>
                <xsd:element ref="ns2:ICRCIMP_IHT_H" minOccurs="0"/>
                <xsd:element ref="ns2:ICRCIMP_BusinessFunction_H" minOccurs="0"/>
                <xsd:element ref="ns2:ICRCIMP_RMTransfer" minOccurs="0"/>
                <xsd:element ref="ns2:ICRCIMP_Topic_H" minOccurs="0"/>
                <xsd:element ref="ns2:ICRCIMP_RMIdentifi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AverageRating" ma:index="19" nillable="true" ma:displayName="Rating (0-5)" ma:decimals="2" ma:description="Average value of all the ratings that have been submitted" ma:hidden="true" ma:internalName="AverageRating" ma:readOnly="false">
      <xsd:simpleType>
        <xsd:restriction base="dms:Number"/>
      </xsd:simpleType>
    </xsd:element>
    <xsd:element name="RatingCount" ma:index="26" nillable="true" ma:displayName="Number of Ratings" ma:decimals="0" ma:description="Number of ratings submitted" ma:hidden="true" ma:internalName="RatingCount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402401-ee9a-4cfa-82a8-ebbd88d5d766" elementFormDefault="qualified">
    <xsd:import namespace="http://schemas.microsoft.com/office/2006/documentManagement/types"/>
    <xsd:import namespace="http://schemas.microsoft.com/office/infopath/2007/PartnerControls"/>
    <xsd:element name="ICRCIMP_IsFocus" ma:index="5" nillable="true" ma:displayName="Is Key Document" ma:default="0" ma:internalName="ICRCIMP_IsFocus">
      <xsd:simpleType>
        <xsd:restriction base="dms:Boolean"/>
      </xsd:simpleType>
    </xsd:element>
    <xsd:element name="ICRCIMP_IsRecord" ma:index="12" nillable="true" ma:displayName="Is Record" ma:default="0" ma:internalName="ICRCIMP_IsRecord">
      <xsd:simpleType>
        <xsd:restriction base="dms:Boolean"/>
      </xsd:simpleType>
    </xsd:element>
    <xsd:element name="ICRCIMP_RMUnitInCharge_H" ma:index="24" nillable="true" ma:taxonomy="true" ma:internalName="ICRCIMP_RMUnitInCharge_H" ma:taxonomyFieldName="ICRCIMP_RMUnitInCharge" ma:displayName="RM Unit In Charge" ma:readOnly="false" ma:default="" ma:fieldId="{6e3f7d82-bb30-4acf-bd11-eef511e2f6ff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Keyword_H" ma:index="28" nillable="true" ma:taxonomy="true" ma:internalName="ICRCIMP_Keyword_H" ma:taxonomyFieldName="ICRCIMP_Keyword" ma:displayName="Keyword" ma:readOnly="false" ma:default="" ma:fieldId="{f27af7a6-d078-4508-aeeb-bc60d2b2a9c2}" ma:taxonomyMulti="true" ma:sspId="ab0fa9d1-5a5a-4c9b-9c24-b67ffc5bb60f" ma:termSetId="9e1982ce-954c-4bc3-b476-a56a519943c0" ma:anchorId="dc16195f-09ad-42a4-9fc8-901be5812cbf" ma:open="false" ma:isKeyword="false">
      <xsd:complexType>
        <xsd:sequence>
          <xsd:element ref="pc:Terms" minOccurs="0" maxOccurs="1"/>
        </xsd:sequence>
      </xsd:complexType>
    </xsd:element>
    <xsd:element name="ICRCIMP_OrganizationalAccronym_H" ma:index="30" nillable="true" ma:taxonomy="true" ma:internalName="ICRCIMP_OrganizationalAccronym_H" ma:taxonomyFieldName="ICRCIMP_OrganizationalAccronym" ma:displayName="Organizational Acronym" ma:readOnly="false" ma:default="" ma:fieldId="{7ccf5c89-e992-4c56-8c3d-f080454b7083}" ma:sspId="ab0fa9d1-5a5a-4c9b-9c24-b67ffc5bb60f" ma:termSetId="9e1982ce-954c-4bc3-b476-a56a519943c0" ma:anchorId="63380a77-9e03-450d-9a07-fe8456eb1d4e" ma:open="false" ma:isKeyword="false">
      <xsd:complexType>
        <xsd:sequence>
          <xsd:element ref="pc:Terms" minOccurs="0" maxOccurs="1"/>
        </xsd:sequence>
      </xsd:complexType>
    </xsd:element>
    <xsd:element name="ICRCIMP_Country_H" ma:index="31" nillable="true" ma:taxonomy="true" ma:internalName="ICRCIMP_Country_H" ma:taxonomyFieldName="ICRCIMP_Country" ma:displayName="Country" ma:readOnly="false" ma:default="" ma:fieldId="{43c356ae-dbf9-4781-9db5-36f4e2c43aa5}" ma:taxonomyMulti="true" ma:sspId="ab0fa9d1-5a5a-4c9b-9c24-b67ffc5bb60f" ma:termSetId="9e1982ce-954c-4bc3-b476-a56a519943c0" ma:anchorId="ef6172f5-22a7-44c1-85b4-1009e07f4347" ma:open="false" ma:isKeyword="false">
      <xsd:complexType>
        <xsd:sequence>
          <xsd:element ref="pc:Terms" minOccurs="0" maxOccurs="1"/>
        </xsd:sequence>
      </xsd:complexType>
    </xsd:element>
    <xsd:element name="ICRCIMP_DocumentType_H" ma:index="32" nillable="true" ma:taxonomy="true" ma:internalName="ICRCIMP_DocumentType_H" ma:taxonomyFieldName="ICRCIMP_DocumentType" ma:displayName="Document Type" ma:readOnly="false" ma:default="" ma:fieldId="{be9838ba-4f15-4a58-a832-ef14848e4da7}" ma:sspId="ab0fa9d1-5a5a-4c9b-9c24-b67ffc5bb60f" ma:termSetId="9e1982ce-954c-4bc3-b476-a56a519943c0" ma:anchorId="d4aee717-125d-40b5-a4ac-9555539d892b" ma:open="false" ma:isKeyword="false">
      <xsd:complexType>
        <xsd:sequence>
          <xsd:element ref="pc:Terms" minOccurs="0" maxOccurs="1"/>
        </xsd:sequence>
      </xsd:complexType>
    </xsd:element>
    <xsd:element name="ICRCIMP_IHT_H" ma:index="33" nillable="true" ma:taxonomy="true" ma:internalName="ICRCIMP_IHT_H" ma:taxonomyFieldName="ICRCIMP_IHT" ma:displayName="IHT" ma:readOnly="false" ma:default="" ma:fieldId="{065c2617-21f6-47e4-87f5-3c0378fecd5d}" ma:sspId="ab0fa9d1-5a5a-4c9b-9c24-b67ffc5bb60f" ma:termSetId="9e1982ce-954c-4bc3-b476-a56a519943c0" ma:anchorId="b0b0a92e-8599-45de-9f88-f18d1883a95e" ma:open="false" ma:isKeyword="false">
      <xsd:complexType>
        <xsd:sequence>
          <xsd:element ref="pc:Terms" minOccurs="0" maxOccurs="1"/>
        </xsd:sequence>
      </xsd:complexType>
    </xsd:element>
    <xsd:element name="ICRCIMP_BusinessFunction_H" ma:index="34" nillable="true" ma:taxonomy="true" ma:internalName="ICRCIMP_BusinessFunction_H" ma:taxonomyFieldName="ICRCIMP_BusinessFunction" ma:displayName="Business Function" ma:readOnly="false" ma:default="" ma:fieldId="{135f9e93-e411-4f51-a3e4-c80a6701173e}" ma:sspId="ab0fa9d1-5a5a-4c9b-9c24-b67ffc5bb60f" ma:termSetId="9e1982ce-954c-4bc3-b476-a56a519943c0" ma:anchorId="1f494b62-34d6-4855-af7c-08b76e795dc3" ma:open="false" ma:isKeyword="false">
      <xsd:complexType>
        <xsd:sequence>
          <xsd:element ref="pc:Terms" minOccurs="0" maxOccurs="1"/>
        </xsd:sequence>
      </xsd:complexType>
    </xsd:element>
    <xsd:element name="ICRCIMP_RMTransfer" ma:index="35" nillable="true" ma:displayName="RM Transfer" ma:format="Image" ma:hidden="true" ma:internalName="ICRCIMP_RMTransfer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ICRCIMP_Topic_H" ma:index="36" nillable="true" ma:taxonomy="true" ma:internalName="ICRCIMP_Topic_H" ma:taxonomyFieldName="Key_x0020_Issue" ma:displayName="Key Issue" ma:readOnly="false" ma:default="-1;#- No key issue|32056555-74b8-4174-9beb-b0d6d010855f" ma:fieldId="{3c075bcb-7e07-4d9c-acf9-7529be614bbf}" ma:taxonomyMulti="true" ma:sspId="ab0fa9d1-5a5a-4c9b-9c24-b67ffc5bb60f" ma:termSetId="9e1982ce-954c-4bc3-b476-a56a519943c0" ma:anchorId="a8ad2310-98ac-4bbe-9c4d-0a57da7951af" ma:open="false" ma:isKeyword="false">
      <xsd:complexType>
        <xsd:sequence>
          <xsd:element ref="pc:Terms" minOccurs="0" maxOccurs="1"/>
        </xsd:sequence>
      </xsd:complexType>
    </xsd:element>
    <xsd:element name="ICRCIMP_RMIdentifier" ma:index="37" nillable="true" ma:displayName="RM Identifier" ma:hidden="true" ma:internalName="ICRCIMP_RMIdentifier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a2af44-4b8d-404b-a8bd-4186350a523c" elementFormDefault="qualified">
    <xsd:import namespace="http://schemas.microsoft.com/office/2006/documentManagement/types"/>
    <xsd:import namespace="http://schemas.microsoft.com/office/infopath/2007/PartnerControls"/>
    <xsd:element name="IsIntranet" ma:index="6" nillable="true" ma:displayName="Is Intranet" ma:default="0" ma:internalName="IsIntranet">
      <xsd:simpleType>
        <xsd:restriction base="dms:Boolean"/>
      </xsd:simpleType>
    </xsd:element>
    <xsd:element name="Period_x0020_start" ma:index="10" nillable="true" ma:displayName="Period start" ma:format="DateOnly" ma:internalName="Period_x0020_start">
      <xsd:simpleType>
        <xsd:restriction base="dms:DateTime"/>
      </xsd:simpleType>
    </xsd:element>
    <xsd:element name="Period_x0020_end" ma:index="11" nillable="true" ma:displayName="Period end" ma:format="DateOnly" ma:internalName="Period_x0020_end">
      <xsd:simpleType>
        <xsd:restriction base="dms:DateTime"/>
      </xsd:simpleType>
    </xsd:element>
    <xsd:element name="TaxCatchAllLabel" ma:index="16" nillable="true" ma:displayName="Taxonomy Catch All Column1" ma:description="" ma:list="{bb80481a-0eda-4050-92b4-209d87b2a08d}" ma:internalName="TaxCatchAllLabel" ma:readOnly="false" ma:showField="CatchAllDataLabel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PersistId" ma:index="17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_dlc_DocIdUrl" ma:index="23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TaxCatchAll" ma:index="25" nillable="true" ma:displayName="Taxonomy Catch All Column" ma:description="" ma:hidden="true" ma:list="{bb80481a-0eda-4050-92b4-209d87b2a08d}" ma:internalName="TaxCatchAll" ma:readOnly="false" ma:showField="CatchAllData" ma:web="71402401-ee9a-4cfa-82a8-ebbd88d5d7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7" ma:displayName="Content Type"/>
        <xsd:element ref="dc:title" minOccurs="0" maxOccurs="1" ma:index="1" ma:displayName="Summary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RCIMP_RMUnitInCharge_H xmlns="71402401-ee9a-4cfa-82a8-ebbd88d5d766">
      <Terms xmlns="http://schemas.microsoft.com/office/infopath/2007/PartnerControls"/>
    </ICRCIMP_RMUnitInCharge_H>
    <ICRCIMP_BusinessFunction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Assistance</TermName>
          <TermId xmlns="http://schemas.microsoft.com/office/infopath/2007/PartnerControls">9015aaae-65d7-4217-8889-581aaffe05a3</TermId>
        </TermInfo>
      </Terms>
    </ICRCIMP_BusinessFunction_H>
    <ICRCIMP_Topic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- No key issue</TermName>
          <TermId xmlns="http://schemas.microsoft.com/office/infopath/2007/PartnerControls">32056555-74b8-4174-9beb-b0d6d010855f</TermId>
        </TermInfo>
      </Terms>
    </ICRCIMP_Topic_H>
    <_dlc_DocId xmlns="a8a2af44-4b8d-404b-a8bd-4186350a523c">TSASSIST-38496930-23068</_dlc_DocId>
    <ICRCIMP_IHT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Internal</TermName>
          <TermId xmlns="http://schemas.microsoft.com/office/infopath/2007/PartnerControls">23eb6094-56fc-4ad4-8ae2-cf1575a694f0</TermId>
        </TermInfo>
      </Terms>
    </ICRCIMP_IHT_H>
    <TaxCatchAll xmlns="a8a2af44-4b8d-404b-a8bd-4186350a523c">
      <Value>4</Value>
      <Value>3</Value>
      <Value>2</Value>
      <Value>1</Value>
    </TaxCatchAll>
    <_dlc_DocIdUrl xmlns="a8a2af44-4b8d-404b-a8bd-4186350a523c">
      <Url>https://collab.ext.icrc.org/sites/TS_ASSIST/_layouts/15/DocIdRedir.aspx?ID=TSASSIST-38496930-23068</Url>
      <Description>TSASSIST-38496930-23068</Description>
    </_dlc_DocIdUrl>
    <ICRCIMP_IsRecord xmlns="71402401-ee9a-4cfa-82a8-ebbd88d5d766">false</ICRCIMP_IsRecord>
    <ICRCIMP_Country_H xmlns="71402401-ee9a-4cfa-82a8-ebbd88d5d766">
      <Terms xmlns="http://schemas.microsoft.com/office/infopath/2007/PartnerControls">
        <TermInfo xmlns="http://schemas.microsoft.com/office/infopath/2007/PartnerControls">
          <TermName xmlns="http://schemas.microsoft.com/office/infopath/2007/PartnerControls">No Country</TermName>
          <TermId xmlns="http://schemas.microsoft.com/office/infopath/2007/PartnerControls">1f55df4f-c103-4303-b974-426a8e7d1d06</TermId>
        </TermInfo>
      </Terms>
    </ICRCIMP_Country_H>
    <Period_x0020_start xmlns="a8a2af44-4b8d-404b-a8bd-4186350a523c">2019-08-14T09:52:12+00:00</Period_x0020_start>
    <ICRCIMP_DocumentType_H xmlns="71402401-ee9a-4cfa-82a8-ebbd88d5d766">
      <Terms xmlns="http://schemas.microsoft.com/office/infopath/2007/PartnerControls"/>
    </ICRCIMP_DocumentType_H>
    <IsIntranet xmlns="a8a2af44-4b8d-404b-a8bd-4186350a523c">false</IsIntranet>
    <ICRCIMP_RMIdentifier xmlns="71402401-ee9a-4cfa-82a8-ebbd88d5d766" xsi:nil="true"/>
    <RatingCount xmlns="http://schemas.microsoft.com/sharepoint/v3" xsi:nil="true"/>
    <ICRCIMP_RMTransfer xmlns="71402401-ee9a-4cfa-82a8-ebbd88d5d766">
      <Url xsi:nil="true"/>
      <Description xsi:nil="true"/>
    </ICRCIMP_RMTransfer>
    <ICRCIMP_Keyword_H xmlns="71402401-ee9a-4cfa-82a8-ebbd88d5d766">
      <Terms xmlns="http://schemas.microsoft.com/office/infopath/2007/PartnerControls"/>
    </ICRCIMP_Keyword_H>
    <ICRCIMP_OrganizationalAccronym_H xmlns="71402401-ee9a-4cfa-82a8-ebbd88d5d766">
      <Terms xmlns="http://schemas.microsoft.com/office/infopath/2007/PartnerControls"/>
    </ICRCIMP_OrganizationalAccronym_H>
    <AverageRating xmlns="http://schemas.microsoft.com/sharepoint/v3" xsi:nil="true"/>
    <ICRCIMP_IsFocus xmlns="71402401-ee9a-4cfa-82a8-ebbd88d5d766">false</ICRCIMP_IsFocus>
    <Period_x0020_end xmlns="a8a2af44-4b8d-404b-a8bd-4186350a523c" xsi:nil="true"/>
    <TaxCatchAllLabel xmlns="a8a2af44-4b8d-404b-a8bd-4186350a523c"/>
    <_dlc_DocIdPersistId xmlns="a8a2af44-4b8d-404b-a8bd-4186350a523c" xsi:nil="true"/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SharedContentType xmlns="Microsoft.SharePoint.Taxonomy.ContentTypeSync" SourceId="ab0fa9d1-5a5a-4c9b-9c24-b67ffc5bb60f" ContentTypeId="0x010100F306B2604BE44180B8B82333BE64DF4E005A5CBB6C53404A16AAEA5338BA523999" PreviousValue="false"/>
</file>

<file path=customXml/itemProps1.xml><?xml version="1.0" encoding="utf-8"?>
<ds:datastoreItem xmlns:ds="http://schemas.openxmlformats.org/officeDocument/2006/customXml" ds:itemID="{34CEA216-5B04-4598-99D2-4E3DBBB5C394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BD2DB197-252A-4756-A476-96C6F5C3E372}"/>
</file>

<file path=customXml/itemProps3.xml><?xml version="1.0" encoding="utf-8"?>
<ds:datastoreItem xmlns:ds="http://schemas.openxmlformats.org/officeDocument/2006/customXml" ds:itemID="{4190938F-8041-411F-A9D9-4503497E335F}">
  <ds:schemaRefs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402401-ee9a-4cfa-82a8-ebbd88d5d766"/>
    <ds:schemaRef ds:uri="a8a2af44-4b8d-404b-a8bd-4186350a523c"/>
    <ds:schemaRef ds:uri="http://www.w3.org/XML/1998/namespace"/>
    <ds:schemaRef ds:uri="http://purl.org/dc/dcmitype/"/>
  </ds:schemaRefs>
</ds:datastoreItem>
</file>

<file path=customXml/itemProps4.xml><?xml version="1.0" encoding="utf-8"?>
<ds:datastoreItem xmlns:ds="http://schemas.openxmlformats.org/officeDocument/2006/customXml" ds:itemID="{1DBE3AE9-66D5-4DD5-A1F6-2655E0E7829B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F812F459-58DB-4320-A7F2-0F95EA0EB372}"/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71</Words>
  <Application>Microsoft Office PowerPoint</Application>
  <PresentationFormat>Widescreen</PresentationFormat>
  <Paragraphs>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Formato para un Club de Revista </vt:lpstr>
      <vt:lpstr>PowerPoint Presentation</vt:lpstr>
      <vt:lpstr>Resument del Club de Revista  </vt:lpstr>
    </vt:vector>
  </TitlesOfParts>
  <Company>ICRC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Format for Journal Club</dc:title>
  <dc:creator>Therese Powell</dc:creator>
  <cp:lastModifiedBy>Tatjana Trueb</cp:lastModifiedBy>
  <cp:revision>6</cp:revision>
  <dcterms:created xsi:type="dcterms:W3CDTF">2019-01-15T16:08:21Z</dcterms:created>
  <dcterms:modified xsi:type="dcterms:W3CDTF">2020-08-07T19:43:31Z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RCIMP_IHT">
    <vt:lpwstr>4;#Internal|23eb6094-56fc-4ad4-8ae2-cf1575a694f0</vt:lpwstr>
  </property>
  <property fmtid="{D5CDD505-2E9C-101B-9397-08002B2CF9AE}" pid="3" name="ICRCIMP_Country">
    <vt:lpwstr>2;#No Country|1f55df4f-c103-4303-b974-426a8e7d1d06</vt:lpwstr>
  </property>
  <property fmtid="{D5CDD505-2E9C-101B-9397-08002B2CF9AE}" pid="4" name="ICRCIMP_RMUnitInCharge">
    <vt:lpwstr/>
  </property>
  <property fmtid="{D5CDD505-2E9C-101B-9397-08002B2CF9AE}" pid="5" name="ICRCIMP_ManageAccess">
    <vt:bool>false</vt:bool>
  </property>
  <property fmtid="{D5CDD505-2E9C-101B-9397-08002B2CF9AE}" pid="6" name="ContentTypeId">
    <vt:lpwstr>0x010100F306B2604BE44180B8B82333BE64DF4E005A5CBB6C53404A16AAEA5338BA5239990087A9D9A0BD4890448CE42DA92C829071</vt:lpwstr>
  </property>
  <property fmtid="{D5CDD505-2E9C-101B-9397-08002B2CF9AE}" pid="7" name="Key Issue">
    <vt:lpwstr>3;#- No key issue|32056555-74b8-4174-9beb-b0d6d010855f</vt:lpwstr>
  </property>
  <property fmtid="{D5CDD505-2E9C-101B-9397-08002B2CF9AE}" pid="8" name="_dlc_DocIdItemGuid">
    <vt:lpwstr>19829c36-850a-46a9-adeb-df6ea5ea7a51</vt:lpwstr>
  </property>
  <property fmtid="{D5CDD505-2E9C-101B-9397-08002B2CF9AE}" pid="9" name="ICRCIMP_BusinessFunction">
    <vt:lpwstr>1;#Assistance|9015aaae-65d7-4217-8889-581aaffe05a3</vt:lpwstr>
  </property>
  <property fmtid="{D5CDD505-2E9C-101B-9397-08002B2CF9AE}" pid="10" name="ICRCIMP_OrganizationalAccronym">
    <vt:lpwstr/>
  </property>
  <property fmtid="{D5CDD505-2E9C-101B-9397-08002B2CF9AE}" pid="11" name="ICRCIMP_DocumentType">
    <vt:lpwstr/>
  </property>
  <property fmtid="{D5CDD505-2E9C-101B-9397-08002B2CF9AE}" pid="12" name="ICRCIMP_Keyword">
    <vt:lpwstr/>
  </property>
  <property fmtid="{D5CDD505-2E9C-101B-9397-08002B2CF9AE}" pid="13" name="ICRCIMP_KeyIssue">
    <vt:lpwstr/>
  </property>
  <property fmtid="{D5CDD505-2E9C-101B-9397-08002B2CF9AE}" pid="14" name="_docset_NoMedatataSyncRequired">
    <vt:lpwstr>False</vt:lpwstr>
  </property>
  <property fmtid="{D5CDD505-2E9C-101B-9397-08002B2CF9AE}" pid="15" name="h205814a13eb4c68bb83316f6dea6ef2">
    <vt:lpwstr/>
  </property>
  <property fmtid="{D5CDD505-2E9C-101B-9397-08002B2CF9AE}" pid="16" name="ICRCIMP_OrganizationalUnit">
    <vt:lpwstr/>
  </property>
  <property fmtid="{D5CDD505-2E9C-101B-9397-08002B2CF9AE}" pid="17" name="ICRCIMP_Site_H">
    <vt:lpwstr/>
  </property>
  <property fmtid="{D5CDD505-2E9C-101B-9397-08002B2CF9AE}" pid="18" name="DocumentSetDescription">
    <vt:lpwstr/>
  </property>
  <property fmtid="{D5CDD505-2E9C-101B-9397-08002B2CF9AE}" pid="19" name="ICRCIMP_Site">
    <vt:lpwstr/>
  </property>
  <property fmtid="{D5CDD505-2E9C-101B-9397-08002B2CF9AE}" pid="20" name="ICRCIMP_OrganizationalUnit_H">
    <vt:lpwstr/>
  </property>
  <property fmtid="{D5CDD505-2E9C-101B-9397-08002B2CF9AE}" pid="21" name="URL">
    <vt:lpwstr/>
  </property>
</Properties>
</file>