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16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039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80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480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80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424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626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448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6541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514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736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A3A3C-8AC3-4E3D-B139-21A8BEB3A260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376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Formato</a:t>
            </a:r>
            <a:r>
              <a:rPr lang="en-US" b="1" u="sng" dirty="0"/>
              <a:t> para un Club de </a:t>
            </a:r>
            <a:r>
              <a:rPr lang="en-US" b="1" u="sng" dirty="0" err="1"/>
              <a:t>Revista</a:t>
            </a:r>
            <a:r>
              <a:rPr lang="en-US" b="1" u="sng" dirty="0"/>
              <a:t> 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Preparación</a:t>
            </a:r>
            <a:r>
              <a:rPr lang="en-US" b="1" dirty="0"/>
              <a:t>:</a:t>
            </a:r>
            <a:endParaRPr lang="fr-CH" dirty="0"/>
          </a:p>
          <a:p>
            <a:r>
              <a:rPr lang="en-US" dirty="0"/>
              <a:t>Un </a:t>
            </a:r>
            <a:r>
              <a:rPr lang="en-US" dirty="0" err="1"/>
              <a:t>Fisioterapeuta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elegido</a:t>
            </a:r>
            <a:r>
              <a:rPr lang="en-US" dirty="0"/>
              <a:t> para presenter: </a:t>
            </a:r>
          </a:p>
          <a:p>
            <a:pPr lvl="1"/>
            <a:r>
              <a:rPr lang="en-US" dirty="0" err="1"/>
              <a:t>elegir</a:t>
            </a:r>
            <a:r>
              <a:rPr lang="en-US" dirty="0"/>
              <a:t> </a:t>
            </a:r>
            <a:r>
              <a:rPr lang="en-US" dirty="0" err="1"/>
              <a:t>artículo</a:t>
            </a:r>
            <a:r>
              <a:rPr lang="en-US" dirty="0"/>
              <a:t> 	</a:t>
            </a:r>
          </a:p>
          <a:p>
            <a:pPr lvl="1"/>
            <a:r>
              <a:rPr lang="en-US" dirty="0" err="1"/>
              <a:t>resumir</a:t>
            </a:r>
            <a:r>
              <a:rPr lang="en-US" dirty="0"/>
              <a:t> el </a:t>
            </a:r>
            <a:r>
              <a:rPr lang="en-US" dirty="0" err="1"/>
              <a:t>articulo</a:t>
            </a:r>
            <a:endParaRPr lang="en-US" dirty="0"/>
          </a:p>
          <a:p>
            <a:pPr lvl="1"/>
            <a:r>
              <a:rPr lang="es-ES" dirty="0"/>
              <a:t>completar el puntaje </a:t>
            </a:r>
            <a:r>
              <a:rPr lang="es-ES" dirty="0" err="1"/>
              <a:t>PEDro</a:t>
            </a:r>
            <a:r>
              <a:rPr lang="es-ES" dirty="0"/>
              <a:t> (RCT) o usar la lista de verificación PRISMA (SR)</a:t>
            </a:r>
            <a:endParaRPr lang="fr-CH" dirty="0"/>
          </a:p>
          <a:p>
            <a:r>
              <a:rPr lang="es-ES" dirty="0"/>
              <a:t>Distribuir el artículo 1 semana antes para que todos lo lean y puedan analizarlo</a:t>
            </a:r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912" y="622709"/>
            <a:ext cx="3665393" cy="2405831"/>
          </a:xfrm>
          <a:prstGeom prst="rect">
            <a:avLst/>
          </a:prstGeom>
          <a:ln w="381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85870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340427"/>
            <a:ext cx="10979727" cy="4982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en-US" b="1" dirty="0" err="1"/>
              <a:t>Presentación</a:t>
            </a:r>
            <a:r>
              <a:rPr lang="en-US" b="1" dirty="0"/>
              <a:t>:</a:t>
            </a:r>
            <a:endParaRPr lang="fr-CH" dirty="0"/>
          </a:p>
          <a:p>
            <a:r>
              <a:rPr lang="es-ES" dirty="0"/>
              <a:t>resumen del artículo - descripción general</a:t>
            </a:r>
          </a:p>
          <a:p>
            <a:r>
              <a:rPr lang="es-ES" dirty="0"/>
              <a:t>presentar de el puntaje </a:t>
            </a:r>
            <a:r>
              <a:rPr lang="es-ES" dirty="0" err="1"/>
              <a:t>PEDro</a:t>
            </a:r>
            <a:r>
              <a:rPr lang="es-ES" dirty="0"/>
              <a:t> score o lista de </a:t>
            </a:r>
          </a:p>
          <a:p>
            <a:pPr marL="0" indent="0">
              <a:buNone/>
            </a:pPr>
            <a:r>
              <a:rPr lang="es-ES" dirty="0"/>
              <a:t>	verificación PRISMA si son relevante</a:t>
            </a:r>
          </a:p>
          <a:p>
            <a:r>
              <a:rPr lang="es-ES" dirty="0"/>
              <a:t>Discuta el artículo / puntos interesantes y la relevancia </a:t>
            </a:r>
          </a:p>
          <a:p>
            <a:pPr marL="0" indent="0">
              <a:buNone/>
            </a:pPr>
            <a:r>
              <a:rPr lang="es-ES" dirty="0"/>
              <a:t>	clínica más importante con más detalle</a:t>
            </a:r>
            <a:endParaRPr lang="fr-CH" dirty="0"/>
          </a:p>
          <a:p>
            <a:pPr marL="0" indent="0">
              <a:buNone/>
            </a:pPr>
            <a:r>
              <a:rPr lang="en-US" b="1" dirty="0" err="1"/>
              <a:t>Despues</a:t>
            </a:r>
            <a:r>
              <a:rPr lang="en-US" b="1" dirty="0"/>
              <a:t> de la </a:t>
            </a:r>
            <a:r>
              <a:rPr lang="en-US" b="1" dirty="0" err="1"/>
              <a:t>presentacion</a:t>
            </a:r>
            <a:r>
              <a:rPr lang="en-US" b="1" dirty="0"/>
              <a:t> :</a:t>
            </a:r>
            <a:endParaRPr lang="fr-CH" dirty="0"/>
          </a:p>
          <a:p>
            <a:r>
              <a:rPr lang="en-US" dirty="0" err="1"/>
              <a:t>completar</a:t>
            </a:r>
            <a:r>
              <a:rPr lang="en-US" dirty="0"/>
              <a:t> el </a:t>
            </a:r>
            <a:r>
              <a:rPr lang="en-US" dirty="0" err="1"/>
              <a:t>resumen</a:t>
            </a:r>
            <a:endParaRPr lang="en-US" dirty="0"/>
          </a:p>
          <a:p>
            <a:r>
              <a:rPr lang="en-US" dirty="0" err="1"/>
              <a:t>Referencia</a:t>
            </a:r>
            <a:r>
              <a:rPr lang="en-US" dirty="0"/>
              <a:t>: Practical Evidence-Based Physiotherapy</a:t>
            </a:r>
            <a:endParaRPr lang="fr-CH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164023-F951-4358-9CAC-ADC4DC8D340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err="1"/>
              <a:t>Formato</a:t>
            </a:r>
            <a:r>
              <a:rPr lang="en-US" b="1" u="sng" dirty="0"/>
              <a:t> para un Club de </a:t>
            </a:r>
            <a:r>
              <a:rPr lang="en-US" b="1" u="sng" dirty="0" err="1"/>
              <a:t>Revista</a:t>
            </a:r>
            <a:r>
              <a:rPr lang="en-US" b="1" u="sng" dirty="0"/>
              <a:t> </a:t>
            </a:r>
            <a:endParaRPr lang="fr-CH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FEA935-1FB6-4BB3-BE55-B99AB7FE6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534" y="487772"/>
            <a:ext cx="3665393" cy="2405831"/>
          </a:xfrm>
          <a:prstGeom prst="rect">
            <a:avLst/>
          </a:prstGeom>
          <a:ln w="381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99656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Resument</a:t>
            </a:r>
            <a:r>
              <a:rPr lang="en-US" b="1" u="sng" dirty="0"/>
              <a:t> del Club de </a:t>
            </a:r>
            <a:r>
              <a:rPr lang="en-US" b="1" u="sng" dirty="0" err="1"/>
              <a:t>Revista</a:t>
            </a:r>
            <a:r>
              <a:rPr lang="en-US" b="1" u="sng" dirty="0"/>
              <a:t> </a:t>
            </a:r>
            <a:br>
              <a:rPr lang="fr-CH" dirty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Fecha</a:t>
            </a:r>
            <a:endParaRPr lang="fr-CH" dirty="0"/>
          </a:p>
          <a:p>
            <a:r>
              <a:rPr lang="en-US" b="1" dirty="0" err="1"/>
              <a:t>Presentador</a:t>
            </a:r>
            <a:endParaRPr lang="fr-CH" dirty="0"/>
          </a:p>
          <a:p>
            <a:r>
              <a:rPr lang="en-US" b="1" dirty="0" err="1"/>
              <a:t>Artículo</a:t>
            </a:r>
            <a:r>
              <a:rPr lang="en-US" b="1" dirty="0"/>
              <a:t> (</a:t>
            </a:r>
            <a:r>
              <a:rPr lang="en-US" b="1" dirty="0" err="1"/>
              <a:t>título</a:t>
            </a:r>
            <a:r>
              <a:rPr lang="en-US" b="1" dirty="0"/>
              <a:t>, </a:t>
            </a:r>
            <a:r>
              <a:rPr lang="en-US" b="1" dirty="0" err="1"/>
              <a:t>autores</a:t>
            </a:r>
            <a:r>
              <a:rPr lang="en-US" b="1" dirty="0"/>
              <a:t>)</a:t>
            </a:r>
            <a:endParaRPr lang="fr-CH" dirty="0"/>
          </a:p>
          <a:p>
            <a:r>
              <a:rPr lang="en-US" b="1" dirty="0"/>
              <a:t>Pedro score (RCTs)</a:t>
            </a:r>
            <a:endParaRPr lang="fr-CH" dirty="0"/>
          </a:p>
          <a:p>
            <a:r>
              <a:rPr lang="en-US" b="1" dirty="0" err="1"/>
              <a:t>Pregunta</a:t>
            </a:r>
            <a:r>
              <a:rPr lang="en-US" b="1" dirty="0"/>
              <a:t> principal</a:t>
            </a:r>
          </a:p>
          <a:p>
            <a:r>
              <a:rPr lang="en-US" b="1" dirty="0" err="1"/>
              <a:t>Medidas</a:t>
            </a:r>
            <a:r>
              <a:rPr lang="en-US" b="1" dirty="0"/>
              <a:t> de </a:t>
            </a:r>
            <a:r>
              <a:rPr lang="en-US" b="1" dirty="0" err="1"/>
              <a:t>resultado</a:t>
            </a:r>
            <a:endParaRPr lang="en-US" b="1" dirty="0"/>
          </a:p>
          <a:p>
            <a:r>
              <a:rPr lang="en-US" b="1" dirty="0" err="1"/>
              <a:t>Resultados</a:t>
            </a:r>
            <a:endParaRPr lang="fr-CH" dirty="0"/>
          </a:p>
          <a:p>
            <a:r>
              <a:rPr lang="en-US" b="1" dirty="0" err="1"/>
              <a:t>Implicaciones</a:t>
            </a:r>
            <a:r>
              <a:rPr lang="en-US" b="1" dirty="0"/>
              <a:t> </a:t>
            </a:r>
            <a:r>
              <a:rPr lang="en-US" b="1" dirty="0" err="1"/>
              <a:t>clínicas</a:t>
            </a:r>
            <a:r>
              <a:rPr lang="en-US" b="1" dirty="0"/>
              <a:t> / </a:t>
            </a:r>
            <a:r>
              <a:rPr lang="en-US" b="1" dirty="0" err="1"/>
              <a:t>discusión</a:t>
            </a:r>
            <a:endParaRPr lang="en-US" b="1" dirty="0"/>
          </a:p>
          <a:p>
            <a:r>
              <a:rPr lang="en-US" b="1" dirty="0" err="1"/>
              <a:t>Cambios</a:t>
            </a:r>
            <a:r>
              <a:rPr lang="en-US" b="1" dirty="0"/>
              <a:t> </a:t>
            </a:r>
            <a:r>
              <a:rPr lang="en-US" b="1" dirty="0" err="1"/>
              <a:t>clinicos</a:t>
            </a:r>
            <a:r>
              <a:rPr lang="en-US" b="1" dirty="0"/>
              <a:t> </a:t>
            </a:r>
            <a:r>
              <a:rPr lang="en-US" b="1"/>
              <a:t>sugeridos </a:t>
            </a:r>
            <a:endParaRPr lang="fr-CH" dirty="0"/>
          </a:p>
          <a:p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623" y="450044"/>
            <a:ext cx="3737172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1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8" ma:contentTypeDescription="Upload Form" ma:contentTypeScope="" ma:versionID="0d4ad56b44b2171e7161f66f89ba55a9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5f2b82cea6e53bb701b22ab5cb74443e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ICRCIMP_RMTransfer" minOccurs="0"/>
                <xsd:element ref="ns2:ICRCIMP_Topic_H" minOccurs="0"/>
                <xsd:element ref="ns2:ICRCIMP_RMIdentif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6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4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8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0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1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2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3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4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ICRCIMP_RMTransfer" ma:index="3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6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7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6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5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TSASSIST-38496930-23068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https://collab.ext.icrc.org/sites/TS_ASSIST/_layouts/15/DocIdRedir.aspx?ID=TSASSIST-38496930-23068</Url>
      <Description>TSASSIST-38496930-23068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2019-08-14T09:52:12+00:00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Props1.xml><?xml version="1.0" encoding="utf-8"?>
<ds:datastoreItem xmlns:ds="http://schemas.openxmlformats.org/officeDocument/2006/customXml" ds:itemID="{34CEA216-5B04-4598-99D2-4E3DBBB5C39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D2DB197-252A-4756-A476-96C6F5C3E372}"/>
</file>

<file path=customXml/itemProps3.xml><?xml version="1.0" encoding="utf-8"?>
<ds:datastoreItem xmlns:ds="http://schemas.openxmlformats.org/officeDocument/2006/customXml" ds:itemID="{4190938F-8041-411F-A9D9-4503497E335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402401-ee9a-4cfa-82a8-ebbd88d5d766"/>
    <ds:schemaRef ds:uri="a8a2af44-4b8d-404b-a8bd-4186350a523c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DBE3AE9-66D5-4DD5-A1F6-2655E0E7829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F812F459-58DB-4320-A7F2-0F95EA0EB372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71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Formato para un Club de Revista </vt:lpstr>
      <vt:lpstr>PowerPoint Presentation</vt:lpstr>
      <vt:lpstr>Resument del Club de Revista  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for Journal Club</dc:title>
  <dc:creator>Therese Powell</dc:creator>
  <cp:lastModifiedBy>Tatjana Trueb</cp:lastModifiedBy>
  <cp:revision>6</cp:revision>
  <dcterms:created xsi:type="dcterms:W3CDTF">2019-01-15T16:08:21Z</dcterms:created>
  <dcterms:modified xsi:type="dcterms:W3CDTF">2020-08-07T19:43:31Z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19829c36-850a-46a9-adeb-df6ea5ea7a51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