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6"/>
  </p:sldMasterIdLst>
  <p:notesMasterIdLst>
    <p:notesMasterId r:id="rId15"/>
  </p:notesMasterIdLst>
  <p:sldIdLst>
    <p:sldId id="256" r:id="rId7"/>
    <p:sldId id="266" r:id="rId8"/>
    <p:sldId id="261" r:id="rId9"/>
    <p:sldId id="262" r:id="rId10"/>
    <p:sldId id="263" r:id="rId11"/>
    <p:sldId id="269" r:id="rId12"/>
    <p:sldId id="264" r:id="rId13"/>
    <p:sldId id="265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249" autoAdjust="0"/>
  </p:normalViewPr>
  <p:slideViewPr>
    <p:cSldViewPr snapToGrid="0">
      <p:cViewPr varScale="1">
        <p:scale>
          <a:sx n="59" d="100"/>
          <a:sy n="59" d="100"/>
        </p:scale>
        <p:origin x="78" y="13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040B46-D0EE-4906-9019-FC5BEC09C8FE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A8B35B1-14B8-4EA7-8169-BD07951391DA}">
      <dgm:prSet phldrT="[Text]"/>
      <dgm:spPr/>
      <dgm:t>
        <a:bodyPr/>
        <a:lstStyle/>
        <a:p>
          <a:r>
            <a:rPr lang="es-ES" dirty="0"/>
            <a:t>al frente, disipa las ansiedades</a:t>
          </a:r>
          <a:endParaRPr lang="en-GB" dirty="0"/>
        </a:p>
      </dgm:t>
    </dgm:pt>
    <dgm:pt modelId="{81ADC933-EFA9-4A2F-B3A3-9E6BAAF1BFEE}" type="parTrans" cxnId="{0E822953-A9F5-4798-897A-82BD678A5FE1}">
      <dgm:prSet/>
      <dgm:spPr/>
      <dgm:t>
        <a:bodyPr/>
        <a:lstStyle/>
        <a:p>
          <a:endParaRPr lang="en-GB"/>
        </a:p>
      </dgm:t>
    </dgm:pt>
    <dgm:pt modelId="{ADB91D13-C63E-4399-9A2A-469A5C94E6D0}" type="sibTrans" cxnId="{0E822953-A9F5-4798-897A-82BD678A5FE1}">
      <dgm:prSet/>
      <dgm:spPr/>
      <dgm:t>
        <a:bodyPr/>
        <a:lstStyle/>
        <a:p>
          <a:endParaRPr lang="en-GB"/>
        </a:p>
      </dgm:t>
    </dgm:pt>
    <dgm:pt modelId="{5CD7A740-5F42-46B1-880D-73EBA03C3B25}">
      <dgm:prSet phldrT="[Text]"/>
      <dgm:spPr/>
      <dgm:t>
        <a:bodyPr/>
        <a:lstStyle/>
        <a:p>
          <a:r>
            <a:rPr lang="fr-CH" dirty="0" err="1"/>
            <a:t>líder</a:t>
          </a:r>
          <a:endParaRPr lang="en-GB" dirty="0"/>
        </a:p>
      </dgm:t>
    </dgm:pt>
    <dgm:pt modelId="{B2FFFCF6-46F7-4947-9F85-308961A511FB}" type="parTrans" cxnId="{8E58BF7B-8EC7-4739-BFA0-79DFC0E87EFD}">
      <dgm:prSet/>
      <dgm:spPr/>
      <dgm:t>
        <a:bodyPr/>
        <a:lstStyle/>
        <a:p>
          <a:endParaRPr lang="en-GB"/>
        </a:p>
      </dgm:t>
    </dgm:pt>
    <dgm:pt modelId="{B55A815D-B332-4E4A-A009-9EF415272149}" type="sibTrans" cxnId="{8E58BF7B-8EC7-4739-BFA0-79DFC0E87EFD}">
      <dgm:prSet/>
      <dgm:spPr/>
      <dgm:t>
        <a:bodyPr/>
        <a:lstStyle/>
        <a:p>
          <a:endParaRPr lang="en-GB"/>
        </a:p>
      </dgm:t>
    </dgm:pt>
    <dgm:pt modelId="{DB233D74-4668-4883-BFEA-190DFCF6E50C}">
      <dgm:prSet phldrT="[Text]"/>
      <dgm:spPr/>
      <dgm:t>
        <a:bodyPr/>
        <a:lstStyle/>
        <a:p>
          <a:r>
            <a:rPr lang="fr-CH" dirty="0" err="1"/>
            <a:t>Embajador</a:t>
          </a:r>
          <a:endParaRPr lang="en-GB" dirty="0"/>
        </a:p>
      </dgm:t>
    </dgm:pt>
    <dgm:pt modelId="{63A07A05-C225-4A9A-B361-C46601E30AEF}" type="parTrans" cxnId="{153C59A2-75FF-40F5-A053-C1CBB2E4F7A2}">
      <dgm:prSet/>
      <dgm:spPr/>
      <dgm:t>
        <a:bodyPr/>
        <a:lstStyle/>
        <a:p>
          <a:endParaRPr lang="en-GB"/>
        </a:p>
      </dgm:t>
    </dgm:pt>
    <dgm:pt modelId="{D236449D-EBE4-4D77-B112-39A123CD79CB}" type="sibTrans" cxnId="{153C59A2-75FF-40F5-A053-C1CBB2E4F7A2}">
      <dgm:prSet/>
      <dgm:spPr/>
      <dgm:t>
        <a:bodyPr/>
        <a:lstStyle/>
        <a:p>
          <a:endParaRPr lang="en-GB"/>
        </a:p>
      </dgm:t>
    </dgm:pt>
    <dgm:pt modelId="{11D32F57-9239-4C86-9841-36CD67D11F16}">
      <dgm:prSet phldrT="[Text]"/>
      <dgm:spPr/>
      <dgm:t>
        <a:bodyPr/>
        <a:lstStyle/>
        <a:p>
          <a:r>
            <a:rPr lang="fr-CH"/>
            <a:t>dando ejemplo</a:t>
          </a:r>
          <a:endParaRPr lang="en-GB" dirty="0"/>
        </a:p>
      </dgm:t>
    </dgm:pt>
    <dgm:pt modelId="{8234A657-2984-475C-B48C-E0394637871A}" type="parTrans" cxnId="{DD146170-848C-4175-BE9F-204428F8060A}">
      <dgm:prSet/>
      <dgm:spPr/>
      <dgm:t>
        <a:bodyPr/>
        <a:lstStyle/>
        <a:p>
          <a:endParaRPr lang="en-GB"/>
        </a:p>
      </dgm:t>
    </dgm:pt>
    <dgm:pt modelId="{78C54B03-FF3C-45FB-89AA-6A2D0FECF3B3}" type="sibTrans" cxnId="{DD146170-848C-4175-BE9F-204428F8060A}">
      <dgm:prSet/>
      <dgm:spPr/>
      <dgm:t>
        <a:bodyPr/>
        <a:lstStyle/>
        <a:p>
          <a:endParaRPr lang="en-GB"/>
        </a:p>
      </dgm:t>
    </dgm:pt>
    <dgm:pt modelId="{A5763868-B705-4BD8-93EE-27BD86E3C553}">
      <dgm:prSet phldrT="[Text]"/>
      <dgm:spPr/>
      <dgm:t>
        <a:bodyPr/>
        <a:lstStyle/>
        <a:p>
          <a:r>
            <a:rPr lang="fr-CH" dirty="0" err="1"/>
            <a:t>Entusiasta</a:t>
          </a:r>
          <a:endParaRPr lang="en-GB" dirty="0"/>
        </a:p>
      </dgm:t>
    </dgm:pt>
    <dgm:pt modelId="{D67AA395-A4D3-41F0-8B5D-5044551875F6}" type="parTrans" cxnId="{20491684-7CB0-4971-8111-477EF01F3EEF}">
      <dgm:prSet/>
      <dgm:spPr/>
      <dgm:t>
        <a:bodyPr/>
        <a:lstStyle/>
        <a:p>
          <a:endParaRPr lang="en-GB"/>
        </a:p>
      </dgm:t>
    </dgm:pt>
    <dgm:pt modelId="{0E78CE9D-3F43-4E59-8765-27D295939942}" type="sibTrans" cxnId="{20491684-7CB0-4971-8111-477EF01F3EEF}">
      <dgm:prSet/>
      <dgm:spPr/>
      <dgm:t>
        <a:bodyPr/>
        <a:lstStyle/>
        <a:p>
          <a:endParaRPr lang="en-GB"/>
        </a:p>
      </dgm:t>
    </dgm:pt>
    <dgm:pt modelId="{14671D28-DFA9-4EB3-830F-D0D4D10555D2}" type="pres">
      <dgm:prSet presAssocID="{DF040B46-D0EE-4906-9019-FC5BEC09C8FE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AC4DCA6-0ECD-45E9-A022-8B98F773B084}" type="pres">
      <dgm:prSet presAssocID="{DF040B46-D0EE-4906-9019-FC5BEC09C8FE}" presName="matrix" presStyleCnt="0"/>
      <dgm:spPr/>
    </dgm:pt>
    <dgm:pt modelId="{60F6B5E8-8FEA-422B-B952-C59EB792490F}" type="pres">
      <dgm:prSet presAssocID="{DF040B46-D0EE-4906-9019-FC5BEC09C8FE}" presName="tile1" presStyleLbl="node1" presStyleIdx="0" presStyleCnt="4"/>
      <dgm:spPr/>
    </dgm:pt>
    <dgm:pt modelId="{29681151-1278-45C7-A11C-20494AF2082B}" type="pres">
      <dgm:prSet presAssocID="{DF040B46-D0EE-4906-9019-FC5BEC09C8FE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95C1AF0-44E4-4AFD-AF06-902E04617574}" type="pres">
      <dgm:prSet presAssocID="{DF040B46-D0EE-4906-9019-FC5BEC09C8FE}" presName="tile2" presStyleLbl="node1" presStyleIdx="1" presStyleCnt="4"/>
      <dgm:spPr/>
    </dgm:pt>
    <dgm:pt modelId="{B4497732-B399-4A18-9A53-C02C864F9273}" type="pres">
      <dgm:prSet presAssocID="{DF040B46-D0EE-4906-9019-FC5BEC09C8FE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6804C564-A2AD-40C0-80B7-8561B8C8662B}" type="pres">
      <dgm:prSet presAssocID="{DF040B46-D0EE-4906-9019-FC5BEC09C8FE}" presName="tile3" presStyleLbl="node1" presStyleIdx="2" presStyleCnt="4"/>
      <dgm:spPr/>
    </dgm:pt>
    <dgm:pt modelId="{D241ED78-250B-4086-BB7A-6B737EB97798}" type="pres">
      <dgm:prSet presAssocID="{DF040B46-D0EE-4906-9019-FC5BEC09C8FE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5210D54C-BF04-412E-A313-2EEBB763EAC5}" type="pres">
      <dgm:prSet presAssocID="{DF040B46-D0EE-4906-9019-FC5BEC09C8FE}" presName="tile4" presStyleLbl="node1" presStyleIdx="3" presStyleCnt="4"/>
      <dgm:spPr/>
    </dgm:pt>
    <dgm:pt modelId="{6D80F4D2-9E48-4CFF-86D3-19522ED503DA}" type="pres">
      <dgm:prSet presAssocID="{DF040B46-D0EE-4906-9019-FC5BEC09C8FE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74F28E4A-6237-4697-A39E-B2E0669A5EFC}" type="pres">
      <dgm:prSet presAssocID="{DF040B46-D0EE-4906-9019-FC5BEC09C8FE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98CF6B22-1403-4F12-9A4E-4E84D8009480}" type="presOf" srcId="{5CD7A740-5F42-46B1-880D-73EBA03C3B25}" destId="{29681151-1278-45C7-A11C-20494AF2082B}" srcOrd="1" destOrd="0" presId="urn:microsoft.com/office/officeart/2005/8/layout/matrix1"/>
    <dgm:cxn modelId="{C829EA43-5B18-4A62-A603-FEB1E4CD6FBF}" type="presOf" srcId="{DB233D74-4668-4883-BFEA-190DFCF6E50C}" destId="{895C1AF0-44E4-4AFD-AF06-902E04617574}" srcOrd="0" destOrd="0" presId="urn:microsoft.com/office/officeart/2005/8/layout/matrix1"/>
    <dgm:cxn modelId="{4DA7B64B-567F-4402-B617-0E4EB5BC9F55}" type="presOf" srcId="{A5763868-B705-4BD8-93EE-27BD86E3C553}" destId="{5210D54C-BF04-412E-A313-2EEBB763EAC5}" srcOrd="0" destOrd="0" presId="urn:microsoft.com/office/officeart/2005/8/layout/matrix1"/>
    <dgm:cxn modelId="{DD146170-848C-4175-BE9F-204428F8060A}" srcId="{9A8B35B1-14B8-4EA7-8169-BD07951391DA}" destId="{11D32F57-9239-4C86-9841-36CD67D11F16}" srcOrd="2" destOrd="0" parTransId="{8234A657-2984-475C-B48C-E0394637871A}" sibTransId="{78C54B03-FF3C-45FB-89AA-6A2D0FECF3B3}"/>
    <dgm:cxn modelId="{0E822953-A9F5-4798-897A-82BD678A5FE1}" srcId="{DF040B46-D0EE-4906-9019-FC5BEC09C8FE}" destId="{9A8B35B1-14B8-4EA7-8169-BD07951391DA}" srcOrd="0" destOrd="0" parTransId="{81ADC933-EFA9-4A2F-B3A3-9E6BAAF1BFEE}" sibTransId="{ADB91D13-C63E-4399-9A2A-469A5C94E6D0}"/>
    <dgm:cxn modelId="{7ED63E53-BA61-4B09-B622-9CBDEBE5CC1C}" type="presOf" srcId="{A5763868-B705-4BD8-93EE-27BD86E3C553}" destId="{6D80F4D2-9E48-4CFF-86D3-19522ED503DA}" srcOrd="1" destOrd="0" presId="urn:microsoft.com/office/officeart/2005/8/layout/matrix1"/>
    <dgm:cxn modelId="{9323C755-A69F-4661-8E59-570C6238B8AC}" type="presOf" srcId="{9A8B35B1-14B8-4EA7-8169-BD07951391DA}" destId="{74F28E4A-6237-4697-A39E-B2E0669A5EFC}" srcOrd="0" destOrd="0" presId="urn:microsoft.com/office/officeart/2005/8/layout/matrix1"/>
    <dgm:cxn modelId="{48D9EB56-AFD0-4620-B6D8-CC6FD3191151}" type="presOf" srcId="{11D32F57-9239-4C86-9841-36CD67D11F16}" destId="{6804C564-A2AD-40C0-80B7-8561B8C8662B}" srcOrd="0" destOrd="0" presId="urn:microsoft.com/office/officeart/2005/8/layout/matrix1"/>
    <dgm:cxn modelId="{8E58BF7B-8EC7-4739-BFA0-79DFC0E87EFD}" srcId="{9A8B35B1-14B8-4EA7-8169-BD07951391DA}" destId="{5CD7A740-5F42-46B1-880D-73EBA03C3B25}" srcOrd="0" destOrd="0" parTransId="{B2FFFCF6-46F7-4947-9F85-308961A511FB}" sibTransId="{B55A815D-B332-4E4A-A009-9EF415272149}"/>
    <dgm:cxn modelId="{20491684-7CB0-4971-8111-477EF01F3EEF}" srcId="{9A8B35B1-14B8-4EA7-8169-BD07951391DA}" destId="{A5763868-B705-4BD8-93EE-27BD86E3C553}" srcOrd="3" destOrd="0" parTransId="{D67AA395-A4D3-41F0-8B5D-5044551875F6}" sibTransId="{0E78CE9D-3F43-4E59-8765-27D295939942}"/>
    <dgm:cxn modelId="{153C59A2-75FF-40F5-A053-C1CBB2E4F7A2}" srcId="{9A8B35B1-14B8-4EA7-8169-BD07951391DA}" destId="{DB233D74-4668-4883-BFEA-190DFCF6E50C}" srcOrd="1" destOrd="0" parTransId="{63A07A05-C225-4A9A-B361-C46601E30AEF}" sibTransId="{D236449D-EBE4-4D77-B112-39A123CD79CB}"/>
    <dgm:cxn modelId="{C6A847A4-444A-4D7E-8B5A-4E9E82A0E2A1}" type="presOf" srcId="{DF040B46-D0EE-4906-9019-FC5BEC09C8FE}" destId="{14671D28-DFA9-4EB3-830F-D0D4D10555D2}" srcOrd="0" destOrd="0" presId="urn:microsoft.com/office/officeart/2005/8/layout/matrix1"/>
    <dgm:cxn modelId="{03B03CB2-C040-4F58-987A-128941C97810}" type="presOf" srcId="{11D32F57-9239-4C86-9841-36CD67D11F16}" destId="{D241ED78-250B-4086-BB7A-6B737EB97798}" srcOrd="1" destOrd="0" presId="urn:microsoft.com/office/officeart/2005/8/layout/matrix1"/>
    <dgm:cxn modelId="{F1E0CAB7-5DFB-492C-8E37-790FD3FBACFC}" type="presOf" srcId="{5CD7A740-5F42-46B1-880D-73EBA03C3B25}" destId="{60F6B5E8-8FEA-422B-B952-C59EB792490F}" srcOrd="0" destOrd="0" presId="urn:microsoft.com/office/officeart/2005/8/layout/matrix1"/>
    <dgm:cxn modelId="{3C5910CB-B418-452A-8B2A-487E2AEC5183}" type="presOf" srcId="{DB233D74-4668-4883-BFEA-190DFCF6E50C}" destId="{B4497732-B399-4A18-9A53-C02C864F9273}" srcOrd="1" destOrd="0" presId="urn:microsoft.com/office/officeart/2005/8/layout/matrix1"/>
    <dgm:cxn modelId="{3E336A6B-D1B1-4420-A49A-FB1B5348EA67}" type="presParOf" srcId="{14671D28-DFA9-4EB3-830F-D0D4D10555D2}" destId="{1AC4DCA6-0ECD-45E9-A022-8B98F773B084}" srcOrd="0" destOrd="0" presId="urn:microsoft.com/office/officeart/2005/8/layout/matrix1"/>
    <dgm:cxn modelId="{32449032-6DEC-48E9-89C0-866C9CA2C150}" type="presParOf" srcId="{1AC4DCA6-0ECD-45E9-A022-8B98F773B084}" destId="{60F6B5E8-8FEA-422B-B952-C59EB792490F}" srcOrd="0" destOrd="0" presId="urn:microsoft.com/office/officeart/2005/8/layout/matrix1"/>
    <dgm:cxn modelId="{3439A175-409E-4E94-A3F7-26AE659E4A8A}" type="presParOf" srcId="{1AC4DCA6-0ECD-45E9-A022-8B98F773B084}" destId="{29681151-1278-45C7-A11C-20494AF2082B}" srcOrd="1" destOrd="0" presId="urn:microsoft.com/office/officeart/2005/8/layout/matrix1"/>
    <dgm:cxn modelId="{05516953-9D7D-43E0-9A00-97697E032902}" type="presParOf" srcId="{1AC4DCA6-0ECD-45E9-A022-8B98F773B084}" destId="{895C1AF0-44E4-4AFD-AF06-902E04617574}" srcOrd="2" destOrd="0" presId="urn:microsoft.com/office/officeart/2005/8/layout/matrix1"/>
    <dgm:cxn modelId="{C7E297AC-26B7-42B2-B894-C27361674811}" type="presParOf" srcId="{1AC4DCA6-0ECD-45E9-A022-8B98F773B084}" destId="{B4497732-B399-4A18-9A53-C02C864F9273}" srcOrd="3" destOrd="0" presId="urn:microsoft.com/office/officeart/2005/8/layout/matrix1"/>
    <dgm:cxn modelId="{030355F3-1DFA-40EB-8473-2648696613F3}" type="presParOf" srcId="{1AC4DCA6-0ECD-45E9-A022-8B98F773B084}" destId="{6804C564-A2AD-40C0-80B7-8561B8C8662B}" srcOrd="4" destOrd="0" presId="urn:microsoft.com/office/officeart/2005/8/layout/matrix1"/>
    <dgm:cxn modelId="{6CB27B8A-D2A6-4F92-B4A7-2E0A7CC43345}" type="presParOf" srcId="{1AC4DCA6-0ECD-45E9-A022-8B98F773B084}" destId="{D241ED78-250B-4086-BB7A-6B737EB97798}" srcOrd="5" destOrd="0" presId="urn:microsoft.com/office/officeart/2005/8/layout/matrix1"/>
    <dgm:cxn modelId="{ED8BB551-2265-4E5D-855A-4C6662318181}" type="presParOf" srcId="{1AC4DCA6-0ECD-45E9-A022-8B98F773B084}" destId="{5210D54C-BF04-412E-A313-2EEBB763EAC5}" srcOrd="6" destOrd="0" presId="urn:microsoft.com/office/officeart/2005/8/layout/matrix1"/>
    <dgm:cxn modelId="{F3590FD4-54E8-48B2-B912-8EE12DA04F25}" type="presParOf" srcId="{1AC4DCA6-0ECD-45E9-A022-8B98F773B084}" destId="{6D80F4D2-9E48-4CFF-86D3-19522ED503DA}" srcOrd="7" destOrd="0" presId="urn:microsoft.com/office/officeart/2005/8/layout/matrix1"/>
    <dgm:cxn modelId="{3CAED7FD-B91E-4035-9F6B-95C12D6ED39E}" type="presParOf" srcId="{14671D28-DFA9-4EB3-830F-D0D4D10555D2}" destId="{74F28E4A-6237-4697-A39E-B2E0669A5EFC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F6B5E8-8FEA-422B-B952-C59EB792490F}">
      <dsp:nvSpPr>
        <dsp:cNvPr id="0" name=""/>
        <dsp:cNvSpPr/>
      </dsp:nvSpPr>
      <dsp:spPr>
        <a:xfrm rot="16200000">
          <a:off x="508000" y="-508000"/>
          <a:ext cx="2032000" cy="3048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000" kern="1200" dirty="0" err="1"/>
            <a:t>líder</a:t>
          </a:r>
          <a:endParaRPr lang="en-GB" sz="2000" kern="1200" dirty="0"/>
        </a:p>
      </dsp:txBody>
      <dsp:txXfrm rot="5400000">
        <a:off x="0" y="0"/>
        <a:ext cx="3048000" cy="1524000"/>
      </dsp:txXfrm>
    </dsp:sp>
    <dsp:sp modelId="{895C1AF0-44E4-4AFD-AF06-902E04617574}">
      <dsp:nvSpPr>
        <dsp:cNvPr id="0" name=""/>
        <dsp:cNvSpPr/>
      </dsp:nvSpPr>
      <dsp:spPr>
        <a:xfrm>
          <a:off x="3048000" y="0"/>
          <a:ext cx="3048000" cy="2032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000" kern="1200" dirty="0" err="1"/>
            <a:t>Embajador</a:t>
          </a:r>
          <a:endParaRPr lang="en-GB" sz="2000" kern="1200" dirty="0"/>
        </a:p>
      </dsp:txBody>
      <dsp:txXfrm>
        <a:off x="3048000" y="0"/>
        <a:ext cx="3048000" cy="1524000"/>
      </dsp:txXfrm>
    </dsp:sp>
    <dsp:sp modelId="{6804C564-A2AD-40C0-80B7-8561B8C8662B}">
      <dsp:nvSpPr>
        <dsp:cNvPr id="0" name=""/>
        <dsp:cNvSpPr/>
      </dsp:nvSpPr>
      <dsp:spPr>
        <a:xfrm rot="10800000">
          <a:off x="0" y="2032000"/>
          <a:ext cx="3048000" cy="2032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000" kern="1200"/>
            <a:t>dando ejemplo</a:t>
          </a:r>
          <a:endParaRPr lang="en-GB" sz="2000" kern="1200" dirty="0"/>
        </a:p>
      </dsp:txBody>
      <dsp:txXfrm rot="10800000">
        <a:off x="0" y="2539999"/>
        <a:ext cx="3048000" cy="1524000"/>
      </dsp:txXfrm>
    </dsp:sp>
    <dsp:sp modelId="{5210D54C-BF04-412E-A313-2EEBB763EAC5}">
      <dsp:nvSpPr>
        <dsp:cNvPr id="0" name=""/>
        <dsp:cNvSpPr/>
      </dsp:nvSpPr>
      <dsp:spPr>
        <a:xfrm rot="5400000">
          <a:off x="3556000" y="1523999"/>
          <a:ext cx="2032000" cy="3048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000" kern="1200" dirty="0" err="1"/>
            <a:t>Entusiasta</a:t>
          </a:r>
          <a:endParaRPr lang="en-GB" sz="2000" kern="1200" dirty="0"/>
        </a:p>
      </dsp:txBody>
      <dsp:txXfrm rot="-5400000">
        <a:off x="3048000" y="2539999"/>
        <a:ext cx="3048000" cy="1524000"/>
      </dsp:txXfrm>
    </dsp:sp>
    <dsp:sp modelId="{74F28E4A-6237-4697-A39E-B2E0669A5EFC}">
      <dsp:nvSpPr>
        <dsp:cNvPr id="0" name=""/>
        <dsp:cNvSpPr/>
      </dsp:nvSpPr>
      <dsp:spPr>
        <a:xfrm>
          <a:off x="2133600" y="1523999"/>
          <a:ext cx="1828800" cy="101600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al frente, disipa las ansiedades</a:t>
          </a:r>
          <a:endParaRPr lang="en-GB" sz="2000" kern="1200" dirty="0"/>
        </a:p>
      </dsp:txBody>
      <dsp:txXfrm>
        <a:off x="2183197" y="1573596"/>
        <a:ext cx="1729606" cy="9168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BBAD37-C52C-446A-A7B2-18010983FB29}" type="datetimeFigureOut">
              <a:rPr lang="fr-CH" smtClean="0"/>
              <a:t>07.08.2020</a:t>
            </a:fld>
            <a:endParaRPr lang="fr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05F562-5F0E-4441-A338-B110908D53AF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65043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5F562-5F0E-4441-A338-B110908D53AF}" type="slidenum">
              <a:rPr lang="fr-CH" smtClean="0"/>
              <a:t>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742805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5F562-5F0E-4441-A338-B110908D53AF}" type="slidenum">
              <a:rPr lang="fr-CH" smtClean="0"/>
              <a:t>2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95025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5F562-5F0E-4441-A338-B110908D53AF}" type="slidenum">
              <a:rPr lang="fr-CH" smtClean="0"/>
              <a:t>3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74807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701675" y="4421187"/>
            <a:ext cx="5619750" cy="418941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1351432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05F562-5F0E-4441-A338-B110908D53AF}" type="slidenum">
              <a:rPr lang="fr-CH" smtClean="0"/>
              <a:t>7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81411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5F562-5F0E-4441-A338-B110908D53AF}" type="slidenum">
              <a:rPr lang="fr-CH" smtClean="0"/>
              <a:t>8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43878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14.-18.08.2017 change mgt AB</a:t>
            </a:r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9011" y="6460631"/>
            <a:ext cx="5029200" cy="228600"/>
          </a:xfrm>
        </p:spPr>
        <p:txBody>
          <a:bodyPr/>
          <a:lstStyle/>
          <a:p>
            <a:r>
              <a:rPr lang="en-US" dirty="0"/>
              <a:t>ICRC PT Standards implementation workshop Cambodia 2017 </a:t>
            </a:r>
            <a:endParaRPr lang="fr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57060" y="5292192"/>
            <a:ext cx="2926080" cy="1397039"/>
          </a:xfrm>
        </p:spPr>
        <p:txBody>
          <a:bodyPr/>
          <a:lstStyle>
            <a:lvl1pPr>
              <a:defRPr sz="1200">
                <a:solidFill>
                  <a:schemeClr val="tx1">
                    <a:alpha val="25000"/>
                  </a:schemeClr>
                </a:solidFill>
              </a:defRPr>
            </a:lvl1pPr>
          </a:lstStyle>
          <a:p>
            <a:fld id="{2118F172-11D7-4D40-A40E-9E5BD4325F4D}" type="slidenum">
              <a:rPr lang="fr-CH" smtClean="0"/>
              <a:pPr/>
              <a:t>‹#›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469122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14.-18.08.2017 change mgt AB</a:t>
            </a:r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ICRC PT Standards implementation workshop Cambodia 2017 </a:t>
            </a:r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8F172-11D7-4D40-A40E-9E5BD4325F4D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48622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14.-18.08.2017 change mgt AB</a:t>
            </a:r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ICRC PT Standards implementation workshop Cambodia 2017 </a:t>
            </a:r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8F172-11D7-4D40-A40E-9E5BD4325F4D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72731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fr-FR"/>
              <a:t>14.-18.08.2017 change mgt AB</a:t>
            </a:r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44333" y="6460631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ICRC PT Standards implementation workshop Cambodia 2017 </a:t>
            </a:r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27727" y="529219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>
                <a:ln>
                  <a:noFill/>
                </a:ln>
                <a:solidFill>
                  <a:schemeClr val="tx1">
                    <a:alpha val="25000"/>
                  </a:schemeClr>
                </a:solidFill>
                <a:latin typeface="+mj-lt"/>
              </a:defRPr>
            </a:lvl1pPr>
          </a:lstStyle>
          <a:p>
            <a:fld id="{2118F172-11D7-4D40-A40E-9E5BD4325F4D}" type="slidenum">
              <a:rPr lang="fr-CH" smtClean="0"/>
              <a:pPr/>
              <a:t>‹#›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074758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50" r:id="rId2"/>
    <p:sldLayoutId id="2147483751" r:id="rId3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as.org.uk/media/pdf/k/m/Acas-How-to-manage-change-advisory-booklet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integra-leadership.com/myfiles/documents/Human-Change-Management-Herding-Cats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609850" y="2175933"/>
            <a:ext cx="6972300" cy="1658198"/>
          </a:xfrm>
        </p:spPr>
        <p:txBody>
          <a:bodyPr/>
          <a:lstStyle/>
          <a:p>
            <a:pPr algn="ctr"/>
            <a:r>
              <a:rPr lang="es-AR" dirty="0" err="1"/>
              <a:t>Desarollo</a:t>
            </a:r>
            <a:r>
              <a:rPr lang="es-AR" dirty="0"/>
              <a:t> del cambio</a:t>
            </a:r>
            <a:r>
              <a:rPr lang="en-US" dirty="0"/>
              <a:t> </a:t>
            </a:r>
            <a:endParaRPr lang="fr-C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8F172-11D7-4D40-A40E-9E5BD4325F4D}" type="slidenum">
              <a:rPr lang="fr-CH" smtClean="0"/>
              <a:t>1</a:t>
            </a:fld>
            <a:endParaRPr lang="fr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7AA6EC-30B5-4A15-A679-40EE1F848B33}"/>
              </a:ext>
            </a:extLst>
          </p:cNvPr>
          <p:cNvSpPr/>
          <p:nvPr/>
        </p:nvSpPr>
        <p:spPr>
          <a:xfrm>
            <a:off x="5000988" y="6356350"/>
            <a:ext cx="19030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fr-CH" sz="12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©ICRC PTS project 2019</a:t>
            </a:r>
            <a:endParaRPr lang="en-GB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715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40692A4-96BD-4625-9702-4E9362E0E2AE}"/>
              </a:ext>
            </a:extLst>
          </p:cNvPr>
          <p:cNvSpPr/>
          <p:nvPr/>
        </p:nvSpPr>
        <p:spPr>
          <a:xfrm>
            <a:off x="5000988" y="6356350"/>
            <a:ext cx="19030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fr-CH" sz="12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©ICRC PTS project 2019</a:t>
            </a:r>
            <a:endParaRPr lang="en-GB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A293D25-A575-4CFE-B281-5551C31F88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060170"/>
              </p:ext>
            </p:extLst>
          </p:nvPr>
        </p:nvGraphicFramePr>
        <p:xfrm>
          <a:off x="600098" y="627875"/>
          <a:ext cx="10799453" cy="5285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6123">
                  <a:extLst>
                    <a:ext uri="{9D8B030D-6E8A-4147-A177-3AD203B41FA5}">
                      <a16:colId xmlns:a16="http://schemas.microsoft.com/office/drawing/2014/main" val="2175095108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1446961469"/>
                    </a:ext>
                  </a:extLst>
                </a:gridCol>
                <a:gridCol w="1409020">
                  <a:extLst>
                    <a:ext uri="{9D8B030D-6E8A-4147-A177-3AD203B41FA5}">
                      <a16:colId xmlns:a16="http://schemas.microsoft.com/office/drawing/2014/main" val="3619176298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3558267966"/>
                    </a:ext>
                  </a:extLst>
                </a:gridCol>
                <a:gridCol w="1209413">
                  <a:extLst>
                    <a:ext uri="{9D8B030D-6E8A-4147-A177-3AD203B41FA5}">
                      <a16:colId xmlns:a16="http://schemas.microsoft.com/office/drawing/2014/main" val="3221075096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3181598841"/>
                    </a:ext>
                  </a:extLst>
                </a:gridCol>
                <a:gridCol w="1201365">
                  <a:extLst>
                    <a:ext uri="{9D8B030D-6E8A-4147-A177-3AD203B41FA5}">
                      <a16:colId xmlns:a16="http://schemas.microsoft.com/office/drawing/2014/main" val="3041499915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929800182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val="3099337526"/>
                    </a:ext>
                  </a:extLst>
                </a:gridCol>
                <a:gridCol w="389532">
                  <a:extLst>
                    <a:ext uri="{9D8B030D-6E8A-4147-A177-3AD203B41FA5}">
                      <a16:colId xmlns:a16="http://schemas.microsoft.com/office/drawing/2014/main" val="3588611802"/>
                    </a:ext>
                  </a:extLst>
                </a:gridCol>
                <a:gridCol w="2196000">
                  <a:extLst>
                    <a:ext uri="{9D8B030D-6E8A-4147-A177-3AD203B41FA5}">
                      <a16:colId xmlns:a16="http://schemas.microsoft.com/office/drawing/2014/main" val="624141714"/>
                    </a:ext>
                  </a:extLst>
                </a:gridCol>
              </a:tblGrid>
              <a:tr h="504889">
                <a:tc gridSpan="11">
                  <a:txBody>
                    <a:bodyPr/>
                    <a:lstStyle/>
                    <a:p>
                      <a:pPr algn="ctr"/>
                      <a:r>
                        <a:rPr lang="es-AR" sz="2400" noProof="0" dirty="0" err="1">
                          <a:solidFill>
                            <a:schemeClr val="tx1"/>
                          </a:solidFill>
                        </a:rPr>
                        <a:t>Desarollando</a:t>
                      </a:r>
                      <a:r>
                        <a:rPr lang="es-AR" sz="2400" noProof="0" dirty="0">
                          <a:solidFill>
                            <a:schemeClr val="tx1"/>
                          </a:solidFill>
                        </a:rPr>
                        <a:t> cambios complejos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CH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CH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CH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CH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CH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CH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CH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CH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CH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CH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33803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fr-CH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8254204"/>
                  </a:ext>
                </a:extLst>
              </a:tr>
              <a:tr h="412526">
                <a:tc>
                  <a:txBody>
                    <a:bodyPr/>
                    <a:lstStyle/>
                    <a:p>
                      <a:pPr algn="ctr"/>
                      <a:r>
                        <a:rPr lang="fr-CH" sz="2000" b="1" dirty="0" err="1">
                          <a:solidFill>
                            <a:schemeClr val="tx1"/>
                          </a:solidFill>
                        </a:rPr>
                        <a:t>Visión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2000" b="1" dirty="0" err="1">
                          <a:solidFill>
                            <a:schemeClr val="tx1"/>
                          </a:solidFill>
                        </a:rPr>
                        <a:t>Habilidades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2000" b="1" dirty="0" err="1">
                          <a:solidFill>
                            <a:schemeClr val="tx1"/>
                          </a:solidFill>
                        </a:rPr>
                        <a:t>Incentivos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2000" b="1" dirty="0" err="1">
                          <a:solidFill>
                            <a:schemeClr val="tx1"/>
                          </a:solidFill>
                        </a:rPr>
                        <a:t>Recursos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Plan de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</a:rPr>
                        <a:t>accion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=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2000" b="1" dirty="0" err="1">
                          <a:solidFill>
                            <a:schemeClr val="tx1"/>
                          </a:solidFill>
                        </a:rPr>
                        <a:t>Cambio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452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307554"/>
                  </a:ext>
                </a:extLst>
              </a:tr>
              <a:tr h="412526">
                <a:tc>
                  <a:txBody>
                    <a:bodyPr/>
                    <a:lstStyle/>
                    <a:p>
                      <a:pPr algn="ctr"/>
                      <a:r>
                        <a:rPr lang="fr-CH" sz="2000" b="1" dirty="0" err="1">
                          <a:solidFill>
                            <a:schemeClr val="bg1"/>
                          </a:solidFill>
                        </a:rPr>
                        <a:t>Visión</a:t>
                      </a:r>
                      <a:endParaRPr lang="fr-CH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2000" b="1" dirty="0" err="1">
                          <a:solidFill>
                            <a:schemeClr val="tx1"/>
                          </a:solidFill>
                        </a:rPr>
                        <a:t>Habilidades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2000" b="1" dirty="0" err="1">
                          <a:solidFill>
                            <a:schemeClr val="tx1"/>
                          </a:solidFill>
                        </a:rPr>
                        <a:t>Incentivos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2000" b="1" dirty="0" err="1">
                          <a:solidFill>
                            <a:schemeClr val="tx1"/>
                          </a:solidFill>
                        </a:rPr>
                        <a:t>Recursos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Plan de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</a:rPr>
                        <a:t>accion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=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2000" b="1" dirty="0" err="1">
                          <a:solidFill>
                            <a:schemeClr val="tx1"/>
                          </a:solidFill>
                        </a:rPr>
                        <a:t>Confusión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71703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8601293"/>
                  </a:ext>
                </a:extLst>
              </a:tr>
              <a:tr h="412526">
                <a:tc>
                  <a:txBody>
                    <a:bodyPr/>
                    <a:lstStyle/>
                    <a:p>
                      <a:pPr algn="ctr"/>
                      <a:r>
                        <a:rPr lang="fr-CH" sz="2000" b="1" dirty="0" err="1">
                          <a:solidFill>
                            <a:schemeClr val="tx1"/>
                          </a:solidFill>
                        </a:rPr>
                        <a:t>Visión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2000" b="1" dirty="0" err="1">
                          <a:solidFill>
                            <a:schemeClr val="bg1"/>
                          </a:solidFill>
                        </a:rPr>
                        <a:t>Habilidades</a:t>
                      </a:r>
                      <a:endParaRPr lang="fr-CH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2000" b="1" dirty="0" err="1">
                          <a:solidFill>
                            <a:schemeClr val="tx1"/>
                          </a:solidFill>
                        </a:rPr>
                        <a:t>Incentivos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2000" b="1" noProof="0" dirty="0">
                          <a:solidFill>
                            <a:schemeClr val="tx1"/>
                          </a:solidFill>
                        </a:rPr>
                        <a:t>Recursos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Plan de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</a:rPr>
                        <a:t>accion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=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2000" b="1" dirty="0" err="1">
                          <a:solidFill>
                            <a:schemeClr val="tx1"/>
                          </a:solidFill>
                        </a:rPr>
                        <a:t>Ansiedad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45002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49067"/>
                  </a:ext>
                </a:extLst>
              </a:tr>
              <a:tr h="412526">
                <a:tc>
                  <a:txBody>
                    <a:bodyPr/>
                    <a:lstStyle/>
                    <a:p>
                      <a:pPr algn="ctr"/>
                      <a:r>
                        <a:rPr lang="fr-CH" sz="2000" b="1" dirty="0" err="1">
                          <a:solidFill>
                            <a:schemeClr val="tx1"/>
                          </a:solidFill>
                        </a:rPr>
                        <a:t>Visión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2000" b="1" dirty="0" err="1">
                          <a:solidFill>
                            <a:schemeClr val="tx1"/>
                          </a:solidFill>
                        </a:rPr>
                        <a:t>Habilidades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2000" b="1" dirty="0" err="1">
                          <a:solidFill>
                            <a:schemeClr val="bg1"/>
                          </a:solidFill>
                        </a:rPr>
                        <a:t>Incentivos</a:t>
                      </a:r>
                      <a:endParaRPr lang="fr-CH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2000" b="1" dirty="0" err="1">
                          <a:solidFill>
                            <a:schemeClr val="tx1"/>
                          </a:solidFill>
                        </a:rPr>
                        <a:t>Recursos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Plan de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</a:rPr>
                        <a:t>accion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=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2000" b="1" dirty="0">
                          <a:solidFill>
                            <a:schemeClr val="tx1"/>
                          </a:solidFill>
                        </a:rPr>
                        <a:t>Resistencia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21331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3599280"/>
                  </a:ext>
                </a:extLst>
              </a:tr>
              <a:tr h="412526">
                <a:tc>
                  <a:txBody>
                    <a:bodyPr/>
                    <a:lstStyle/>
                    <a:p>
                      <a:pPr algn="ctr"/>
                      <a:r>
                        <a:rPr lang="fr-CH" sz="2000" b="1" dirty="0" err="1">
                          <a:solidFill>
                            <a:schemeClr val="tx1"/>
                          </a:solidFill>
                        </a:rPr>
                        <a:t>Visión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2000" b="1" dirty="0" err="1">
                          <a:solidFill>
                            <a:schemeClr val="tx1"/>
                          </a:solidFill>
                        </a:rPr>
                        <a:t>Habilidades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2000" b="1" dirty="0" err="1">
                          <a:solidFill>
                            <a:schemeClr val="tx1"/>
                          </a:solidFill>
                        </a:rPr>
                        <a:t>Incentivos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2000" b="1" dirty="0" err="1">
                          <a:solidFill>
                            <a:schemeClr val="bg1"/>
                          </a:solidFill>
                        </a:rPr>
                        <a:t>Recursos</a:t>
                      </a:r>
                      <a:endParaRPr lang="fr-CH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Plan de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</a:rPr>
                        <a:t>accion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=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2000" b="1" dirty="0" err="1">
                          <a:solidFill>
                            <a:schemeClr val="tx1"/>
                          </a:solidFill>
                        </a:rPr>
                        <a:t>Frustración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62806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8948329"/>
                  </a:ext>
                </a:extLst>
              </a:tr>
              <a:tr h="412526">
                <a:tc>
                  <a:txBody>
                    <a:bodyPr/>
                    <a:lstStyle/>
                    <a:p>
                      <a:pPr algn="ctr"/>
                      <a:r>
                        <a:rPr lang="fr-CH" sz="2000" b="1" dirty="0" err="1">
                          <a:solidFill>
                            <a:schemeClr val="tx1"/>
                          </a:solidFill>
                        </a:rPr>
                        <a:t>Visión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2000" b="1" dirty="0" err="1">
                          <a:solidFill>
                            <a:schemeClr val="tx1"/>
                          </a:solidFill>
                        </a:rPr>
                        <a:t>Habilidades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2000" b="1" dirty="0" err="1">
                          <a:solidFill>
                            <a:schemeClr val="tx1"/>
                          </a:solidFill>
                        </a:rPr>
                        <a:t>Incentivos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2000" b="1" dirty="0" err="1">
                          <a:solidFill>
                            <a:schemeClr val="tx1"/>
                          </a:solidFill>
                        </a:rPr>
                        <a:t>Recursos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Plan de 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</a:rPr>
                        <a:t>accion</a:t>
                      </a:r>
                      <a:endParaRPr lang="fr-CH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=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2000" b="1" dirty="0" err="1">
                          <a:solidFill>
                            <a:schemeClr val="tx1"/>
                          </a:solidFill>
                        </a:rPr>
                        <a:t>Falsos</a:t>
                      </a:r>
                      <a:r>
                        <a:rPr lang="fr-CH" sz="20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CH" sz="2000" b="1" dirty="0" err="1">
                          <a:solidFill>
                            <a:schemeClr val="tx1"/>
                          </a:solidFill>
                        </a:rPr>
                        <a:t>comienzos</a:t>
                      </a:r>
                      <a:endParaRPr lang="fr-CH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6341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5803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692696"/>
            <a:ext cx="8229600" cy="1224136"/>
          </a:xfrm>
        </p:spPr>
        <p:txBody>
          <a:bodyPr/>
          <a:lstStyle/>
          <a:p>
            <a:r>
              <a:rPr lang="es-AR" dirty="0" err="1"/>
              <a:t>Desarollo</a:t>
            </a:r>
            <a:r>
              <a:rPr lang="es-AR" dirty="0"/>
              <a:t> del cambio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AR" dirty="0"/>
          </a:p>
          <a:p>
            <a:pPr marL="0" indent="0" algn="ctr">
              <a:buNone/>
            </a:pPr>
            <a:endParaRPr lang="es-AR" dirty="0"/>
          </a:p>
          <a:p>
            <a:pPr marL="0" indent="0" algn="ctr">
              <a:buNone/>
            </a:pPr>
            <a:r>
              <a:rPr lang="es-AR" sz="4000" dirty="0"/>
              <a:t>¿Qué te viene a la mente?</a:t>
            </a:r>
            <a:endParaRPr lang="es-AR" dirty="0"/>
          </a:p>
          <a:p>
            <a:pPr marL="0" indent="0" algn="ctr">
              <a:buNone/>
            </a:pPr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8F172-11D7-4D40-A40E-9E5BD4325F4D}" type="slidenum">
              <a:rPr lang="es-AR" smtClean="0"/>
              <a:t>3</a:t>
            </a:fld>
            <a:endParaRPr lang="es-A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3E111FC-7F5A-4B29-9D3E-EA7E732F12F7}"/>
              </a:ext>
            </a:extLst>
          </p:cNvPr>
          <p:cNvSpPr/>
          <p:nvPr/>
        </p:nvSpPr>
        <p:spPr>
          <a:xfrm>
            <a:off x="5000988" y="6356350"/>
            <a:ext cx="19030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s-AR" sz="12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©ICRC PTS project 2019</a:t>
            </a:r>
            <a:endParaRPr lang="es-AR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458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620688"/>
            <a:ext cx="8229600" cy="1296144"/>
          </a:xfrm>
        </p:spPr>
        <p:txBody>
          <a:bodyPr/>
          <a:lstStyle/>
          <a:p>
            <a:r>
              <a:rPr lang="en-GB" dirty="0" err="1"/>
              <a:t>Principios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1512" y="2249488"/>
            <a:ext cx="9424087" cy="310098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ES" dirty="0"/>
              <a:t>Lado humano: confrontar la realidad y respetar la cultura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ES" dirty="0"/>
              <a:t>Los líderes deben comenzar el cambio y ser el modelo a seguir</a:t>
            </a:r>
            <a:endParaRPr lang="en-GB" dirty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dirty="0"/>
              <a:t>Romper </a:t>
            </a:r>
            <a:r>
              <a:rPr lang="en-GB" dirty="0" err="1"/>
              <a:t>barreras</a:t>
            </a:r>
            <a:endParaRPr lang="en-GB" dirty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ES" dirty="0"/>
              <a:t>Movilizar a las personas y estimular la responsabilidad.</a:t>
            </a:r>
            <a:endParaRPr lang="en-GB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8F172-11D7-4D40-A40E-9E5BD4325F4D}" type="slidenum">
              <a:rPr lang="fr-CH" smtClean="0"/>
              <a:t>4</a:t>
            </a:fld>
            <a:endParaRPr lang="fr-CH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4192E79-1625-4D54-B938-A2BCF94C8A77}"/>
              </a:ext>
            </a:extLst>
          </p:cNvPr>
          <p:cNvSpPr/>
          <p:nvPr/>
        </p:nvSpPr>
        <p:spPr>
          <a:xfrm>
            <a:off x="5000988" y="6356350"/>
            <a:ext cx="19030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fr-CH" sz="12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©ICRC PTS project 2019</a:t>
            </a:r>
            <a:endParaRPr lang="en-GB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875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363055"/>
            <a:ext cx="10772775" cy="1658198"/>
          </a:xfrm>
        </p:spPr>
        <p:txBody>
          <a:bodyPr/>
          <a:lstStyle/>
          <a:p>
            <a:r>
              <a:rPr lang="es-AR" dirty="0"/>
              <a:t>¿Cómo se logra?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AR" dirty="0"/>
              <a:t>Comunicar la visión / oportunidad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AR" dirty="0"/>
              <a:t>Diseño y plan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AR" dirty="0"/>
              <a:t>Implementar: prepararse para lo inesperado!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AR" dirty="0"/>
              <a:t>Potenciar el plan de acción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AR" altLang="en-US" dirty="0"/>
              <a:t>Espere encontrar resistencia y ver su motivación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AR" dirty="0"/>
              <a:t>Apoyo, recompensa, entrenamiento, HERRAMIENTAS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8F172-11D7-4D40-A40E-9E5BD4325F4D}" type="slidenum">
              <a:rPr lang="es-AR" smtClean="0"/>
              <a:t>5</a:t>
            </a:fld>
            <a:r>
              <a:rPr lang="es-AR"/>
              <a:t>SET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DEE2D9-C369-4FCF-932A-547677245E63}"/>
              </a:ext>
            </a:extLst>
          </p:cNvPr>
          <p:cNvSpPr/>
          <p:nvPr/>
        </p:nvSpPr>
        <p:spPr>
          <a:xfrm>
            <a:off x="5000988" y="6356350"/>
            <a:ext cx="19030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s-AR" sz="12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©ICRC PTS project 2019</a:t>
            </a:r>
            <a:endParaRPr lang="es-AR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35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title"/>
          </p:nvPr>
        </p:nvSpPr>
        <p:spPr>
          <a:xfrm>
            <a:off x="1728786" y="5300663"/>
            <a:ext cx="8939211" cy="155733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vert="horz" lIns="91425" tIns="45700" rIns="91425" bIns="45700" rtlCol="0" anchor="t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rgbClr val="3D5185"/>
              </a:buClr>
              <a:buSzPct val="25000"/>
            </a:pPr>
            <a:r>
              <a:rPr lang="es-ES" sz="3200" b="1" dirty="0">
                <a:solidFill>
                  <a:srgbClr val="3D5185"/>
                </a:solidFill>
                <a:latin typeface="Arial"/>
                <a:ea typeface="Arial"/>
                <a:cs typeface="Arial"/>
                <a:sym typeface="Arial"/>
              </a:rPr>
              <a:t>No necesitamos personas heroicas y carismáticas para guiarnos</a:t>
            </a:r>
            <a:br>
              <a:rPr lang="en-US" sz="3200" b="1" dirty="0">
                <a:solidFill>
                  <a:srgbClr val="3D5185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3200" b="1" dirty="0">
                <a:solidFill>
                  <a:srgbClr val="3D5185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3200" b="1" dirty="0">
                <a:solidFill>
                  <a:srgbClr val="3D5185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3200" b="1" dirty="0">
              <a:solidFill>
                <a:srgbClr val="3D518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4" name="Shape 18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57475" y="869950"/>
            <a:ext cx="7186612" cy="40576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8F172-11D7-4D40-A40E-9E5BD4325F4D}" type="slidenum">
              <a:rPr lang="fr-CH" smtClean="0"/>
              <a:t>6</a:t>
            </a:fld>
            <a:endParaRPr lang="fr-CH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7210F2-6D58-4BF6-A9CD-1D7F47A3D80A}"/>
              </a:ext>
            </a:extLst>
          </p:cNvPr>
          <p:cNvSpPr/>
          <p:nvPr/>
        </p:nvSpPr>
        <p:spPr>
          <a:xfrm>
            <a:off x="5000988" y="6356350"/>
            <a:ext cx="19030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fr-CH" sz="12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©ICRC PTS project 2019</a:t>
            </a:r>
            <a:endParaRPr lang="en-GB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874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98425"/>
            <a:ext cx="10772775" cy="1658938"/>
          </a:xfrm>
        </p:spPr>
        <p:txBody>
          <a:bodyPr/>
          <a:lstStyle/>
          <a:p>
            <a:r>
              <a:rPr lang="es-ES" dirty="0"/>
              <a:t>Un campeón de cambio es</a:t>
            </a:r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72579379"/>
              </p:ext>
            </p:extLst>
          </p:nvPr>
        </p:nvGraphicFramePr>
        <p:xfrm>
          <a:off x="3048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8F172-11D7-4D40-A40E-9E5BD4325F4D}" type="slidenum">
              <a:rPr lang="fr-CH" smtClean="0"/>
              <a:t>7</a:t>
            </a:fld>
            <a:endParaRPr lang="fr-CH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26180C-24E8-4082-8E1E-92AE639D9782}"/>
              </a:ext>
            </a:extLst>
          </p:cNvPr>
          <p:cNvSpPr/>
          <p:nvPr/>
        </p:nvSpPr>
        <p:spPr>
          <a:xfrm>
            <a:off x="5000988" y="6356350"/>
            <a:ext cx="19030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fr-CH" sz="12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©ICRC PTS project 2019</a:t>
            </a:r>
            <a:endParaRPr lang="en-GB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849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64704"/>
            <a:ext cx="8229600" cy="1296144"/>
          </a:xfrm>
        </p:spPr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1700" dirty="0"/>
          </a:p>
          <a:p>
            <a:pPr marL="0" indent="0">
              <a:buNone/>
            </a:pPr>
            <a:r>
              <a:rPr lang="en-GB" sz="1700" dirty="0"/>
              <a:t>ACAS</a:t>
            </a:r>
          </a:p>
          <a:p>
            <a:pPr marL="0" indent="0">
              <a:buNone/>
            </a:pPr>
            <a:r>
              <a:rPr lang="en-GB" sz="1700" dirty="0">
                <a:hlinkClick r:id="rId3"/>
              </a:rPr>
              <a:t>http://www.acas.org.uk/media/pdf/k/m/Acas-How-to-manage-change-advisory-booklet.pdf</a:t>
            </a:r>
            <a:endParaRPr lang="en-GB" sz="1700" dirty="0"/>
          </a:p>
          <a:p>
            <a:endParaRPr lang="en-GB" sz="1700" dirty="0"/>
          </a:p>
          <a:p>
            <a:pPr marL="0" indent="0">
              <a:buNone/>
            </a:pPr>
            <a:r>
              <a:rPr lang="en-GB" sz="1700" dirty="0"/>
              <a:t>Dawson MJ and Jones ML (</a:t>
            </a:r>
            <a:r>
              <a:rPr lang="en-GB" sz="1700" dirty="0" err="1"/>
              <a:t>nd</a:t>
            </a:r>
            <a:r>
              <a:rPr lang="en-GB" sz="1700" dirty="0"/>
              <a:t>) Human Change Management: Herding Cats In Price Waterhouse Cooper (</a:t>
            </a:r>
            <a:r>
              <a:rPr lang="en-GB" sz="1700" dirty="0" err="1"/>
              <a:t>Eds</a:t>
            </a:r>
            <a:r>
              <a:rPr lang="en-GB" sz="1700" dirty="0"/>
              <a:t>) Risky Business: the art and science of risk management p. 21-25 </a:t>
            </a:r>
            <a:r>
              <a:rPr lang="en-GB" sz="1700" dirty="0">
                <a:hlinkClick r:id="rId4"/>
              </a:rPr>
              <a:t>http://www.integra-leadership.com/myfiles/documents/Human-Change-Management-Herding-Cats.pdf</a:t>
            </a:r>
            <a:endParaRPr lang="en-GB" sz="1700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14.-18.08.2017 change mgt AB</a:t>
            </a:r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8058" y="6412447"/>
            <a:ext cx="5029200" cy="228600"/>
          </a:xfrm>
        </p:spPr>
        <p:txBody>
          <a:bodyPr/>
          <a:lstStyle/>
          <a:p>
            <a:r>
              <a:rPr lang="en-US" dirty="0"/>
              <a:t>ICRC PT Standards implementation workshop Cambodia 2017 </a:t>
            </a:r>
            <a:endParaRPr lang="fr-C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8F172-11D7-4D40-A40E-9E5BD4325F4D}" type="slidenum">
              <a:rPr lang="fr-CH" smtClean="0"/>
              <a:t>8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42970814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RCIMP_RMUnitInCharge_H xmlns="71402401-ee9a-4cfa-82a8-ebbd88d5d766">
      <Terms xmlns="http://schemas.microsoft.com/office/infopath/2007/PartnerControls"/>
    </ICRCIMP_RMUnitInCharge_H>
    <ICRCIMP_BusinessFunction_H xmlns="71402401-ee9a-4cfa-82a8-ebbd88d5d7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Assistance</TermName>
          <TermId xmlns="http://schemas.microsoft.com/office/infopath/2007/PartnerControls">9015aaae-65d7-4217-8889-581aaffe05a3</TermId>
        </TermInfo>
      </Terms>
    </ICRCIMP_BusinessFunction_H>
    <ICRCIMP_Topic_H xmlns="71402401-ee9a-4cfa-82a8-ebbd88d5d7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- No key issue</TermName>
          <TermId xmlns="http://schemas.microsoft.com/office/infopath/2007/PartnerControls">32056555-74b8-4174-9beb-b0d6d010855f</TermId>
        </TermInfo>
      </Terms>
    </ICRCIMP_Topic_H>
    <_dlc_DocId xmlns="a8a2af44-4b8d-404b-a8bd-4186350a523c">TSASSIST-38496930-23067</_dlc_DocId>
    <ICRCIMP_IHT_H xmlns="71402401-ee9a-4cfa-82a8-ebbd88d5d7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Internal</TermName>
          <TermId xmlns="http://schemas.microsoft.com/office/infopath/2007/PartnerControls">23eb6094-56fc-4ad4-8ae2-cf1575a694f0</TermId>
        </TermInfo>
      </Terms>
    </ICRCIMP_IHT_H>
    <TaxCatchAll xmlns="a8a2af44-4b8d-404b-a8bd-4186350a523c">
      <Value>4</Value>
      <Value>3</Value>
      <Value>2</Value>
      <Value>1</Value>
    </TaxCatchAll>
    <_dlc_DocIdUrl xmlns="a8a2af44-4b8d-404b-a8bd-4186350a523c">
      <Url>https://collab.ext.icrc.org/sites/TS_ASSIST/_layouts/15/DocIdRedir.aspx?ID=TSASSIST-38496930-23067</Url>
      <Description>TSASSIST-38496930-23067</Description>
    </_dlc_DocIdUrl>
    <ICRCIMP_IsRecord xmlns="71402401-ee9a-4cfa-82a8-ebbd88d5d766">false</ICRCIMP_IsRecord>
    <ICRCIMP_Country_H xmlns="71402401-ee9a-4cfa-82a8-ebbd88d5d7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 Country</TermName>
          <TermId xmlns="http://schemas.microsoft.com/office/infopath/2007/PartnerControls">1f55df4f-c103-4303-b974-426a8e7d1d06</TermId>
        </TermInfo>
      </Terms>
    </ICRCIMP_Country_H>
    <Period_x0020_start xmlns="a8a2af44-4b8d-404b-a8bd-4186350a523c">2019-08-13T22:00:00+00:00</Period_x0020_start>
    <ICRCIMP_DocumentType_H xmlns="71402401-ee9a-4cfa-82a8-ebbd88d5d766">
      <Terms xmlns="http://schemas.microsoft.com/office/infopath/2007/PartnerControls"/>
    </ICRCIMP_DocumentType_H>
    <IsIntranet xmlns="a8a2af44-4b8d-404b-a8bd-4186350a523c">false</IsIntranet>
    <ICRCIMP_RMIdentifier xmlns="71402401-ee9a-4cfa-82a8-ebbd88d5d766" xsi:nil="true"/>
    <RatingCount xmlns="http://schemas.microsoft.com/sharepoint/v3" xsi:nil="true"/>
    <ICRCIMP_RMTransfer xmlns="71402401-ee9a-4cfa-82a8-ebbd88d5d766">
      <Url xsi:nil="true"/>
      <Description xsi:nil="true"/>
    </ICRCIMP_RMTransfer>
    <ICRCIMP_Keyword_H xmlns="71402401-ee9a-4cfa-82a8-ebbd88d5d766">
      <Terms xmlns="http://schemas.microsoft.com/office/infopath/2007/PartnerControls"/>
    </ICRCIMP_Keyword_H>
    <ICRCIMP_OrganizationalAccronym_H xmlns="71402401-ee9a-4cfa-82a8-ebbd88d5d766">
      <Terms xmlns="http://schemas.microsoft.com/office/infopath/2007/PartnerControls"/>
    </ICRCIMP_OrganizationalAccronym_H>
    <AverageRating xmlns="http://schemas.microsoft.com/sharepoint/v3" xsi:nil="true"/>
    <ICRCIMP_IsFocus xmlns="71402401-ee9a-4cfa-82a8-ebbd88d5d766">false</ICRCIMP_IsFocus>
    <Period_x0020_end xmlns="a8a2af44-4b8d-404b-a8bd-4186350a523c" xsi:nil="true"/>
    <TaxCatchAllLabel xmlns="a8a2af44-4b8d-404b-a8bd-4186350a523c"/>
    <_dlc_DocIdPersistId xmlns="a8a2af44-4b8d-404b-a8bd-4186350a523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SharedContentType xmlns="Microsoft.SharePoint.Taxonomy.ContentTypeSync" SourceId="ab0fa9d1-5a5a-4c9b-9c24-b67ffc5bb60f" ContentTypeId="0x010100F306B2604BE44180B8B82333BE64DF4E005A5CBB6C53404A16AAEA5338BA523999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ICRC Team Document" ma:contentTypeID="0x010100F306B2604BE44180B8B82333BE64DF4E005A5CBB6C53404A16AAEA5338BA5239990087A9D9A0BD4890448CE42DA92C829071" ma:contentTypeVersion="138" ma:contentTypeDescription="Upload Form" ma:contentTypeScope="" ma:versionID="0d4ad56b44b2171e7161f66f89ba55a9">
  <xsd:schema xmlns:xsd="http://www.w3.org/2001/XMLSchema" xmlns:xs="http://www.w3.org/2001/XMLSchema" xmlns:p="http://schemas.microsoft.com/office/2006/metadata/properties" xmlns:ns1="http://schemas.microsoft.com/sharepoint/v3" xmlns:ns2="71402401-ee9a-4cfa-82a8-ebbd88d5d766" xmlns:ns3="a8a2af44-4b8d-404b-a8bd-4186350a523c" targetNamespace="http://schemas.microsoft.com/office/2006/metadata/properties" ma:root="true" ma:fieldsID="5f2b82cea6e53bb701b22ab5cb74443e" ns1:_="" ns2:_="" ns3:_="">
    <xsd:import namespace="http://schemas.microsoft.com/sharepoint/v3"/>
    <xsd:import namespace="71402401-ee9a-4cfa-82a8-ebbd88d5d766"/>
    <xsd:import namespace="a8a2af44-4b8d-404b-a8bd-4186350a523c"/>
    <xsd:element name="properties">
      <xsd:complexType>
        <xsd:sequence>
          <xsd:element name="documentManagement">
            <xsd:complexType>
              <xsd:all>
                <xsd:element ref="ns2:ICRCIMP_IsFocus" minOccurs="0"/>
                <xsd:element ref="ns3:IsIntranet" minOccurs="0"/>
                <xsd:element ref="ns3:Period_x0020_start" minOccurs="0"/>
                <xsd:element ref="ns3:Period_x0020_end" minOccurs="0"/>
                <xsd:element ref="ns2:ICRCIMP_IsRecord" minOccurs="0"/>
                <xsd:element ref="ns3:TaxCatchAllLabel" minOccurs="0"/>
                <xsd:element ref="ns3:_dlc_DocIdPersistId" minOccurs="0"/>
                <xsd:element ref="ns1:AverageRating" minOccurs="0"/>
                <xsd:element ref="ns3:_dlc_DocIdUrl" minOccurs="0"/>
                <xsd:element ref="ns2:ICRCIMP_RMUnitInCharge_H" minOccurs="0"/>
                <xsd:element ref="ns3:TaxCatchAll" minOccurs="0"/>
                <xsd:element ref="ns1:RatingCount" minOccurs="0"/>
                <xsd:element ref="ns2:ICRCIMP_Keyword_H" minOccurs="0"/>
                <xsd:element ref="ns3:_dlc_DocId" minOccurs="0"/>
                <xsd:element ref="ns2:ICRCIMP_OrganizationalAccronym_H" minOccurs="0"/>
                <xsd:element ref="ns2:ICRCIMP_Country_H" minOccurs="0"/>
                <xsd:element ref="ns2:ICRCIMP_DocumentType_H" minOccurs="0"/>
                <xsd:element ref="ns2:ICRCIMP_IHT_H" minOccurs="0"/>
                <xsd:element ref="ns2:ICRCIMP_BusinessFunction_H" minOccurs="0"/>
                <xsd:element ref="ns2:ICRCIMP_RMTransfer" minOccurs="0"/>
                <xsd:element ref="ns2:ICRCIMP_Topic_H" minOccurs="0"/>
                <xsd:element ref="ns2:ICRCIMP_RMIdentifi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verageRating" ma:index="19" nillable="true" ma:displayName="Rating (0-5)" ma:decimals="2" ma:description="Average value of all the ratings that have been submitted" ma:hidden="true" ma:internalName="AverageRating" ma:readOnly="false">
      <xsd:simpleType>
        <xsd:restriction base="dms:Number"/>
      </xsd:simpleType>
    </xsd:element>
    <xsd:element name="RatingCount" ma:index="26" nillable="true" ma:displayName="Number of Ratings" ma:decimals="0" ma:description="Number of ratings submitted" ma:hidden="true" ma:internalName="RatingCount" ma:readOnly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402401-ee9a-4cfa-82a8-ebbd88d5d766" elementFormDefault="qualified">
    <xsd:import namespace="http://schemas.microsoft.com/office/2006/documentManagement/types"/>
    <xsd:import namespace="http://schemas.microsoft.com/office/infopath/2007/PartnerControls"/>
    <xsd:element name="ICRCIMP_IsFocus" ma:index="5" nillable="true" ma:displayName="Is Key Document" ma:default="0" ma:internalName="ICRCIMP_IsFocus">
      <xsd:simpleType>
        <xsd:restriction base="dms:Boolean"/>
      </xsd:simpleType>
    </xsd:element>
    <xsd:element name="ICRCIMP_IsRecord" ma:index="12" nillable="true" ma:displayName="Is Record" ma:default="0" ma:internalName="ICRCIMP_IsRecord">
      <xsd:simpleType>
        <xsd:restriction base="dms:Boolean"/>
      </xsd:simpleType>
    </xsd:element>
    <xsd:element name="ICRCIMP_RMUnitInCharge_H" ma:index="24" nillable="true" ma:taxonomy="true" ma:internalName="ICRCIMP_RMUnitInCharge_H" ma:taxonomyFieldName="ICRCIMP_RMUnitInCharge" ma:displayName="RM Unit In Charge" ma:readOnly="false" ma:default="" ma:fieldId="{6e3f7d82-bb30-4acf-bd11-eef511e2f6ff}" ma:sspId="ab0fa9d1-5a5a-4c9b-9c24-b67ffc5bb60f" ma:termSetId="9e1982ce-954c-4bc3-b476-a56a519943c0" ma:anchorId="63380a77-9e03-450d-9a07-fe8456eb1d4e" ma:open="false" ma:isKeyword="false">
      <xsd:complexType>
        <xsd:sequence>
          <xsd:element ref="pc:Terms" minOccurs="0" maxOccurs="1"/>
        </xsd:sequence>
      </xsd:complexType>
    </xsd:element>
    <xsd:element name="ICRCIMP_Keyword_H" ma:index="28" nillable="true" ma:taxonomy="true" ma:internalName="ICRCIMP_Keyword_H" ma:taxonomyFieldName="ICRCIMP_Keyword" ma:displayName="Keyword" ma:readOnly="false" ma:default="" ma:fieldId="{f27af7a6-d078-4508-aeeb-bc60d2b2a9c2}" ma:taxonomyMulti="true" ma:sspId="ab0fa9d1-5a5a-4c9b-9c24-b67ffc5bb60f" ma:termSetId="9e1982ce-954c-4bc3-b476-a56a519943c0" ma:anchorId="dc16195f-09ad-42a4-9fc8-901be5812cbf" ma:open="false" ma:isKeyword="false">
      <xsd:complexType>
        <xsd:sequence>
          <xsd:element ref="pc:Terms" minOccurs="0" maxOccurs="1"/>
        </xsd:sequence>
      </xsd:complexType>
    </xsd:element>
    <xsd:element name="ICRCIMP_OrganizationalAccronym_H" ma:index="30" nillable="true" ma:taxonomy="true" ma:internalName="ICRCIMP_OrganizationalAccronym_H" ma:taxonomyFieldName="ICRCIMP_OrganizationalAccronym" ma:displayName="Organizational Acronym" ma:readOnly="false" ma:default="" ma:fieldId="{7ccf5c89-e992-4c56-8c3d-f080454b7083}" ma:sspId="ab0fa9d1-5a5a-4c9b-9c24-b67ffc5bb60f" ma:termSetId="9e1982ce-954c-4bc3-b476-a56a519943c0" ma:anchorId="63380a77-9e03-450d-9a07-fe8456eb1d4e" ma:open="false" ma:isKeyword="false">
      <xsd:complexType>
        <xsd:sequence>
          <xsd:element ref="pc:Terms" minOccurs="0" maxOccurs="1"/>
        </xsd:sequence>
      </xsd:complexType>
    </xsd:element>
    <xsd:element name="ICRCIMP_Country_H" ma:index="31" nillable="true" ma:taxonomy="true" ma:internalName="ICRCIMP_Country_H" ma:taxonomyFieldName="ICRCIMP_Country" ma:displayName="Country" ma:readOnly="false" ma:default="" ma:fieldId="{43c356ae-dbf9-4781-9db5-36f4e2c43aa5}" ma:taxonomyMulti="true" ma:sspId="ab0fa9d1-5a5a-4c9b-9c24-b67ffc5bb60f" ma:termSetId="9e1982ce-954c-4bc3-b476-a56a519943c0" ma:anchorId="ef6172f5-22a7-44c1-85b4-1009e07f4347" ma:open="false" ma:isKeyword="false">
      <xsd:complexType>
        <xsd:sequence>
          <xsd:element ref="pc:Terms" minOccurs="0" maxOccurs="1"/>
        </xsd:sequence>
      </xsd:complexType>
    </xsd:element>
    <xsd:element name="ICRCIMP_DocumentType_H" ma:index="32" nillable="true" ma:taxonomy="true" ma:internalName="ICRCIMP_DocumentType_H" ma:taxonomyFieldName="ICRCIMP_DocumentType" ma:displayName="Document Type" ma:readOnly="false" ma:default="" ma:fieldId="{be9838ba-4f15-4a58-a832-ef14848e4da7}" ma:sspId="ab0fa9d1-5a5a-4c9b-9c24-b67ffc5bb60f" ma:termSetId="9e1982ce-954c-4bc3-b476-a56a519943c0" ma:anchorId="d4aee717-125d-40b5-a4ac-9555539d892b" ma:open="false" ma:isKeyword="false">
      <xsd:complexType>
        <xsd:sequence>
          <xsd:element ref="pc:Terms" minOccurs="0" maxOccurs="1"/>
        </xsd:sequence>
      </xsd:complexType>
    </xsd:element>
    <xsd:element name="ICRCIMP_IHT_H" ma:index="33" nillable="true" ma:taxonomy="true" ma:internalName="ICRCIMP_IHT_H" ma:taxonomyFieldName="ICRCIMP_IHT" ma:displayName="IHT" ma:readOnly="false" ma:default="" ma:fieldId="{065c2617-21f6-47e4-87f5-3c0378fecd5d}" ma:sspId="ab0fa9d1-5a5a-4c9b-9c24-b67ffc5bb60f" ma:termSetId="9e1982ce-954c-4bc3-b476-a56a519943c0" ma:anchorId="b0b0a92e-8599-45de-9f88-f18d1883a95e" ma:open="false" ma:isKeyword="false">
      <xsd:complexType>
        <xsd:sequence>
          <xsd:element ref="pc:Terms" minOccurs="0" maxOccurs="1"/>
        </xsd:sequence>
      </xsd:complexType>
    </xsd:element>
    <xsd:element name="ICRCIMP_BusinessFunction_H" ma:index="34" nillable="true" ma:taxonomy="true" ma:internalName="ICRCIMP_BusinessFunction_H" ma:taxonomyFieldName="ICRCIMP_BusinessFunction" ma:displayName="Business Function" ma:readOnly="false" ma:default="" ma:fieldId="{135f9e93-e411-4f51-a3e4-c80a6701173e}" ma:sspId="ab0fa9d1-5a5a-4c9b-9c24-b67ffc5bb60f" ma:termSetId="9e1982ce-954c-4bc3-b476-a56a519943c0" ma:anchorId="1f494b62-34d6-4855-af7c-08b76e795dc3" ma:open="false" ma:isKeyword="false">
      <xsd:complexType>
        <xsd:sequence>
          <xsd:element ref="pc:Terms" minOccurs="0" maxOccurs="1"/>
        </xsd:sequence>
      </xsd:complexType>
    </xsd:element>
    <xsd:element name="ICRCIMP_RMTransfer" ma:index="35" nillable="true" ma:displayName="RM Transfer" ma:format="Image" ma:hidden="true" ma:internalName="ICRCIMP_RMTransfer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CRCIMP_Topic_H" ma:index="36" nillable="true" ma:taxonomy="true" ma:internalName="ICRCIMP_Topic_H" ma:taxonomyFieldName="Key_x0020_Issue" ma:displayName="Key Issue" ma:readOnly="false" ma:default="-1;#- No key issue|32056555-74b8-4174-9beb-b0d6d010855f" ma:fieldId="{3c075bcb-7e07-4d9c-acf9-7529be614bbf}" ma:taxonomyMulti="true" ma:sspId="ab0fa9d1-5a5a-4c9b-9c24-b67ffc5bb60f" ma:termSetId="9e1982ce-954c-4bc3-b476-a56a519943c0" ma:anchorId="a8ad2310-98ac-4bbe-9c4d-0a57da7951af" ma:open="false" ma:isKeyword="false">
      <xsd:complexType>
        <xsd:sequence>
          <xsd:element ref="pc:Terms" minOccurs="0" maxOccurs="1"/>
        </xsd:sequence>
      </xsd:complexType>
    </xsd:element>
    <xsd:element name="ICRCIMP_RMIdentifier" ma:index="37" nillable="true" ma:displayName="RM Identifier" ma:hidden="true" ma:internalName="ICRCIMP_RMIdentifier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a2af44-4b8d-404b-a8bd-4186350a523c" elementFormDefault="qualified">
    <xsd:import namespace="http://schemas.microsoft.com/office/2006/documentManagement/types"/>
    <xsd:import namespace="http://schemas.microsoft.com/office/infopath/2007/PartnerControls"/>
    <xsd:element name="IsIntranet" ma:index="6" nillable="true" ma:displayName="Is Intranet" ma:default="0" ma:internalName="IsIntranet">
      <xsd:simpleType>
        <xsd:restriction base="dms:Boolean"/>
      </xsd:simpleType>
    </xsd:element>
    <xsd:element name="Period_x0020_start" ma:index="10" nillable="true" ma:displayName="Period start" ma:format="DateOnly" ma:internalName="Period_x0020_start">
      <xsd:simpleType>
        <xsd:restriction base="dms:DateTime"/>
      </xsd:simpleType>
    </xsd:element>
    <xsd:element name="Period_x0020_end" ma:index="11" nillable="true" ma:displayName="Period end" ma:format="DateOnly" ma:internalName="Period_x0020_end">
      <xsd:simpleType>
        <xsd:restriction base="dms:DateTime"/>
      </xsd:simpleType>
    </xsd:element>
    <xsd:element name="TaxCatchAllLabel" ma:index="16" nillable="true" ma:displayName="Taxonomy Catch All Column1" ma:description="" ma:list="{bb80481a-0eda-4050-92b4-209d87b2a08d}" ma:internalName="TaxCatchAllLabel" ma:readOnly="false" ma:showField="CatchAllDataLabel" ma:web="71402401-ee9a-4cfa-82a8-ebbd88d5d7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PersistId" ma:index="17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_dlc_DocIdUrl" ma:index="23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TaxCatchAll" ma:index="25" nillable="true" ma:displayName="Taxonomy Catch All Column" ma:description="" ma:hidden="true" ma:list="{bb80481a-0eda-4050-92b4-209d87b2a08d}" ma:internalName="TaxCatchAll" ma:readOnly="false" ma:showField="CatchAllData" ma:web="71402401-ee9a-4cfa-82a8-ebbd88d5d7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2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7" ma:displayName="Content Type"/>
        <xsd:element ref="dc:title" minOccurs="0" maxOccurs="1" ma:index="1" ma:displayName="Summary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438CFEB-17E1-4311-B168-58C573DFE249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1402401-ee9a-4cfa-82a8-ebbd88d5d766"/>
    <ds:schemaRef ds:uri="http://schemas.microsoft.com/sharepoint/v3"/>
    <ds:schemaRef ds:uri="http://purl.org/dc/terms/"/>
    <ds:schemaRef ds:uri="http://schemas.openxmlformats.org/package/2006/metadata/core-properties"/>
    <ds:schemaRef ds:uri="a8a2af44-4b8d-404b-a8bd-4186350a523c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7B64200-458C-43C8-B9BC-05A1B58EA6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7B0DFC-574E-4AD1-943E-3A3B2AFA736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0711CB2-2A65-49C8-B708-79D7DE2E1AE4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19DCC7CA-3AA5-42F9-881D-462DFAE30734}"/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597</TotalTime>
  <Words>325</Words>
  <Application>Microsoft Office PowerPoint</Application>
  <PresentationFormat>Widescreen</PresentationFormat>
  <Paragraphs>118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Metropolitan</vt:lpstr>
      <vt:lpstr>Desarollo del cambio </vt:lpstr>
      <vt:lpstr>PowerPoint Presentation</vt:lpstr>
      <vt:lpstr>Desarollo del cambio</vt:lpstr>
      <vt:lpstr>Principios</vt:lpstr>
      <vt:lpstr>¿Cómo se logra?</vt:lpstr>
      <vt:lpstr>No necesitamos personas heroicas y carismáticas para guiarnos   </vt:lpstr>
      <vt:lpstr>Un campeón de cambio es</vt:lpstr>
      <vt:lpstr>References</vt:lpstr>
    </vt:vector>
  </TitlesOfParts>
  <Company>ICRC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</dc:title>
  <dc:creator>Aicha Benyaich</dc:creator>
  <cp:lastModifiedBy>Tatjana Trueb</cp:lastModifiedBy>
  <cp:revision>37</cp:revision>
  <dcterms:created xsi:type="dcterms:W3CDTF">2017-08-06T08:28:57Z</dcterms:created>
  <dcterms:modified xsi:type="dcterms:W3CDTF">2020-08-07T19:35:40Z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RCIMP_IHT">
    <vt:lpwstr>4;#Internal|23eb6094-56fc-4ad4-8ae2-cf1575a694f0</vt:lpwstr>
  </property>
  <property fmtid="{D5CDD505-2E9C-101B-9397-08002B2CF9AE}" pid="3" name="ICRCIMP_Country">
    <vt:lpwstr>2;#No Country|1f55df4f-c103-4303-b974-426a8e7d1d06</vt:lpwstr>
  </property>
  <property fmtid="{D5CDD505-2E9C-101B-9397-08002B2CF9AE}" pid="4" name="ICRCIMP_RMUnitInCharge">
    <vt:lpwstr/>
  </property>
  <property fmtid="{D5CDD505-2E9C-101B-9397-08002B2CF9AE}" pid="5" name="ICRCIMP_ManageAccess">
    <vt:bool>false</vt:bool>
  </property>
  <property fmtid="{D5CDD505-2E9C-101B-9397-08002B2CF9AE}" pid="6" name="ContentTypeId">
    <vt:lpwstr>0x010100F306B2604BE44180B8B82333BE64DF4E005A5CBB6C53404A16AAEA5338BA5239990087A9D9A0BD4890448CE42DA92C829071</vt:lpwstr>
  </property>
  <property fmtid="{D5CDD505-2E9C-101B-9397-08002B2CF9AE}" pid="7" name="Key Issue">
    <vt:lpwstr>3;#- No key issue|32056555-74b8-4174-9beb-b0d6d010855f</vt:lpwstr>
  </property>
  <property fmtid="{D5CDD505-2E9C-101B-9397-08002B2CF9AE}" pid="8" name="_dlc_DocIdItemGuid">
    <vt:lpwstr>c379af10-4484-460b-9e9a-ea8ae0100cbb</vt:lpwstr>
  </property>
  <property fmtid="{D5CDD505-2E9C-101B-9397-08002B2CF9AE}" pid="9" name="ICRCIMP_BusinessFunction">
    <vt:lpwstr>1;#Assistance|9015aaae-65d7-4217-8889-581aaffe05a3</vt:lpwstr>
  </property>
  <property fmtid="{D5CDD505-2E9C-101B-9397-08002B2CF9AE}" pid="10" name="ICRCIMP_OrganizationalAccronym">
    <vt:lpwstr/>
  </property>
  <property fmtid="{D5CDD505-2E9C-101B-9397-08002B2CF9AE}" pid="11" name="ICRCIMP_DocumentType">
    <vt:lpwstr/>
  </property>
  <property fmtid="{D5CDD505-2E9C-101B-9397-08002B2CF9AE}" pid="12" name="ICRCIMP_Keyword">
    <vt:lpwstr/>
  </property>
  <property fmtid="{D5CDD505-2E9C-101B-9397-08002B2CF9AE}" pid="13" name="ICRCIMP_KeyIssue">
    <vt:lpwstr/>
  </property>
  <property fmtid="{D5CDD505-2E9C-101B-9397-08002B2CF9AE}" pid="14" name="_docset_NoMedatataSyncRequired">
    <vt:lpwstr>False</vt:lpwstr>
  </property>
  <property fmtid="{D5CDD505-2E9C-101B-9397-08002B2CF9AE}" pid="15" name="h205814a13eb4c68bb83316f6dea6ef2">
    <vt:lpwstr/>
  </property>
  <property fmtid="{D5CDD505-2E9C-101B-9397-08002B2CF9AE}" pid="16" name="ICRCIMP_OrganizationalUnit">
    <vt:lpwstr/>
  </property>
  <property fmtid="{D5CDD505-2E9C-101B-9397-08002B2CF9AE}" pid="17" name="ICRCIMP_Site_H">
    <vt:lpwstr/>
  </property>
  <property fmtid="{D5CDD505-2E9C-101B-9397-08002B2CF9AE}" pid="18" name="DocumentSetDescription">
    <vt:lpwstr/>
  </property>
  <property fmtid="{D5CDD505-2E9C-101B-9397-08002B2CF9AE}" pid="19" name="ICRCIMP_Site">
    <vt:lpwstr/>
  </property>
  <property fmtid="{D5CDD505-2E9C-101B-9397-08002B2CF9AE}" pid="20" name="ICRCIMP_OrganizationalUnit_H">
    <vt:lpwstr/>
  </property>
  <property fmtid="{D5CDD505-2E9C-101B-9397-08002B2CF9AE}" pid="21" name="URL">
    <vt:lpwstr/>
  </property>
</Properties>
</file>