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m Alvis" initials="KA" lastIdx="1" clrIdx="0">
    <p:extLst>
      <p:ext uri="{19B8F6BF-5375-455C-9EA6-DF929625EA0E}">
        <p15:presenceInfo xmlns:p15="http://schemas.microsoft.com/office/powerpoint/2012/main" userId="S::kmalvisg@unal.edu.co::28cecd1e-50f0-4940-a750-9dc9c440e2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1B35C-3D9C-40B8-A055-6A6B550F0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808A6-AAC4-47BD-8834-1363ABFD1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08BF4-48FC-4A01-8F01-DBB7458A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45014-6703-4D0E-BBA6-D4F768CF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ABB2D-9136-45C4-BB30-12367816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82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59214-D4E0-4913-82EA-B1F0C022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DC85D-B071-4606-8DCF-901F6706C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ED8EA-16EC-402D-8640-26A597B9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DEC74-7BEC-434F-AF96-90A875B2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92588-E19C-4A75-8803-EAA109FC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1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BC1596-3258-4B9C-AD5A-013500B7B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BB469-F794-44E4-96D5-A8F6B8A33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9CBEC-8F9E-4969-8304-985035E2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D514F-3273-467C-9FE2-3F08A765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6F46B-7FB5-44CE-8E0C-AC7326BB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0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E96D-0E92-4926-AA01-9A21529A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6326E-E864-4B5A-98EA-BE83ABD68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EF4D6-DEC1-4FCE-99CA-27B66680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0262-F913-4933-95DE-8BBB6903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389BB-F0BC-4717-AB63-CA1378FD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50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983E5-2DF9-46AE-AAE6-6F5F035D6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EC308-86BD-4951-BFE0-DAA62AC0B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02A1B-E235-4F70-8C39-EBE1D3D93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A7BF5-ABD4-49F8-9DED-696B8F39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76E8F-E5C8-4901-9C65-1284D3A47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43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181D-B8BF-4008-91A8-7B13DCF8E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8F5D-EA91-4192-8BBA-60868FB4D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EF16C-9937-4B8C-B2AD-482DEA73D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0CB74-4B06-4885-8FE1-B2B17C41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DC1C1-11C7-4305-BB5D-64402130D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41C3B-FE47-4B5E-BD9E-BAEAB5EF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16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480C2-F100-4B66-9BF2-C3385621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F77FA-3DC9-48A5-B261-10DB46190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BBB57A-662E-46B5-971D-90AB35749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B9588-28A4-47A9-B60B-DE6EB24D5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C81B1B-6034-46E7-8EB7-149EA803EA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078E16-E232-43B3-8F47-94FFE3C5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44434-BE36-4773-BB76-65789D30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155D78-6409-4C45-88AA-549295436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9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F0032-7056-4C71-9365-D5DADF67C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0D0C7-869E-4670-BF39-F8FFE5C46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D6680-8E05-476C-8BD4-5D567C4CC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1234F-5BC4-4FF1-AA8B-B3289C7C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7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E71A79-B778-4701-8EA7-51719F1D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E987E5-94F9-4BAF-B69A-D10D787C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A02C4-C663-4C84-BAC3-F33D126F0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3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8121F-7E7A-4456-9249-9297F3AB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34989-8D95-4556-B8F0-7E3BF421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3F27B-4EB2-454D-9942-A975201D7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29D72-2A53-4719-BB8C-498BF946F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CA8DF-9606-4B83-A9A9-26F8C32E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3837B-3995-43E5-9360-B54DD790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3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E079E-1F53-42E2-9691-7295C879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8E583A-976B-402F-AB39-5AD88862C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0AACB-0F4B-4DDE-86E5-34940D771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D14D8-85A4-4C3C-9A4B-CEBFE698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CDE08-C73E-498B-BD53-4C826A88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E95AE-80FB-43D7-98F9-C7D39E183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83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082AE6-2553-497C-8313-3B33C010C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F7870-547E-43D8-A469-63E4D13DC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98F18-FABB-47A1-97C1-3A2F43D96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68D3B-4423-43C2-B1F7-BA03E9F8A259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4D79C-582A-42F8-A196-9B50396A8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44104-3241-40BF-B21B-CEB416DC9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68F98-D548-40DE-B818-EB87E58AE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0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bilerehab.com.au/top-5-tips-for-setting-smart-health-goal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FFF4F-EF27-4AF4-A374-EB506C353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formular</a:t>
            </a:r>
            <a:r>
              <a:rPr lang="en-GB" dirty="0"/>
              <a:t> </a:t>
            </a:r>
            <a:r>
              <a:rPr lang="en-GB" dirty="0" err="1"/>
              <a:t>objetivos</a:t>
            </a:r>
            <a:r>
              <a:rPr lang="en-GB" dirty="0"/>
              <a:t> SMART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B3659-007E-4B6E-8A32-17D539AB5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S – </a:t>
            </a:r>
            <a:r>
              <a:rPr lang="en-GB" sz="3600" dirty="0" err="1"/>
              <a:t>Específico</a:t>
            </a:r>
            <a:r>
              <a:rPr lang="en-GB" sz="3600" dirty="0"/>
              <a:t>; </a:t>
            </a:r>
            <a:r>
              <a:rPr lang="en-GB" sz="3600" dirty="0" err="1"/>
              <a:t>definir</a:t>
            </a:r>
            <a:r>
              <a:rPr lang="en-GB" sz="3600" dirty="0"/>
              <a:t> que se </a:t>
            </a:r>
            <a:r>
              <a:rPr lang="en-GB" sz="3600" dirty="0" err="1"/>
              <a:t>desea</a:t>
            </a:r>
            <a:r>
              <a:rPr lang="en-GB" sz="3600" dirty="0"/>
              <a:t> </a:t>
            </a:r>
            <a:r>
              <a:rPr lang="en-GB" sz="3600" dirty="0" err="1"/>
              <a:t>lograr</a:t>
            </a:r>
            <a:endParaRPr lang="en-GB" sz="3600" dirty="0"/>
          </a:p>
          <a:p>
            <a:pPr marL="0" indent="0">
              <a:buNone/>
            </a:pPr>
            <a:r>
              <a:rPr lang="en-GB" sz="3600" dirty="0"/>
              <a:t>M – </a:t>
            </a:r>
            <a:r>
              <a:rPr lang="es-ES" sz="3600" dirty="0"/>
              <a:t>Medible; ¿cómo medirá su éxito?
</a:t>
            </a:r>
            <a:r>
              <a:rPr lang="en-GB" sz="3600" dirty="0"/>
              <a:t>A – </a:t>
            </a:r>
            <a:r>
              <a:rPr lang="es-ES" sz="3600" dirty="0"/>
              <a:t>Alcanzable; incluir algunas logros rápidos y una   meta que se pueda ampliar o modificar  para alcanzar  </a:t>
            </a:r>
            <a:r>
              <a:rPr lang="en-GB" sz="3600" dirty="0"/>
              <a:t>R – </a:t>
            </a:r>
            <a:r>
              <a:rPr lang="es-ES" sz="3600" dirty="0"/>
              <a:t>Relevante; su objetivo debe reflejar sus intereses</a:t>
            </a:r>
            <a:endParaRPr lang="en-GB" sz="3600" dirty="0"/>
          </a:p>
          <a:p>
            <a:pPr marL="0" indent="0">
              <a:buNone/>
            </a:pPr>
            <a:r>
              <a:rPr lang="en-GB" sz="3600" dirty="0"/>
              <a:t>T – </a:t>
            </a:r>
            <a:r>
              <a:rPr lang="es-ES" sz="3600" dirty="0"/>
              <a:t>A tiempo; establecer un plazo realista para lograr su objetivo</a:t>
            </a:r>
            <a:endParaRPr lang="en-GB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29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B020-43A4-47F2-9B21-6DDCFEE2B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Ejemplos de objetivos de salud SMART
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E4F42-C3A1-4889-8931-AE9007000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400" dirty="0"/>
              <a:t>Si su objetivo es mejorar la marcha, volver a nadar o poder sostener un bolígrafo correctamente, sus objetivos SMART podrían verse así:
Caminar a las tiendas (específico) sin quedarse sin aliento (medible + alcanzable) para Pascua (medición temporal), para que pueda pasar tiempo activo con mis amigos y familiares (relevante</a:t>
            </a:r>
            <a:r>
              <a:rPr lang="en-GB" sz="2400" dirty="0"/>
              <a:t>);</a:t>
            </a:r>
          </a:p>
          <a:p>
            <a:r>
              <a:rPr lang="es-ES" sz="2400" dirty="0"/>
              <a:t>Poder nadar (específico) para Pascua (tiempo) para que pueda jugar con mis nietos (relevante) sin tener que utilizar un dispositivo de flotación (medible + alcanzable);
Para poder sostener mi </a:t>
            </a:r>
            <a:r>
              <a:rPr lang="es-ES" sz="2400" dirty="0" err="1"/>
              <a:t>boligrafo</a:t>
            </a:r>
            <a:r>
              <a:rPr lang="es-ES" sz="2400" dirty="0"/>
              <a:t> (específico) lo suficientemente firmemente y escribir una carta larga de una página (medible) a mi familia que vive en el extranjero (relevante) durante la Navidad (tiempo). Quiero empezar a enviar una postal cada mes (alcanzable) a medida que aumente la mi fuerza de la mano.</a:t>
            </a:r>
            <a:br>
              <a:rPr lang="es-ES" sz="2400" dirty="0"/>
            </a:br>
            <a:r>
              <a:rPr lang="es-ES" sz="2400" dirty="0"/>
              <a:t>Así que ahí va - así es como se expande su objetivo general en un objetivo </a:t>
            </a:r>
            <a:r>
              <a:rPr lang="es-ES" sz="2400"/>
              <a:t>SMART!
</a:t>
            </a:r>
            <a:r>
              <a:rPr lang="en-GB" sz="170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https://mobilerehab.com.au/top-5-tips-for-setting-smart-health-goals/</a:t>
            </a:r>
            <a:endParaRPr lang="en-GB" sz="1700">
              <a:solidFill>
                <a:prstClr val="black"/>
              </a:solidFill>
            </a:endParaRPr>
          </a:p>
          <a:p>
            <a:endParaRPr lang="en-GB" sz="17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8952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/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TSASSIST-38496930-23072</_dlc_DocId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TaxCatchAll xmlns="a8a2af44-4b8d-404b-a8bd-4186350a523c">
      <Value>4</Value>
      <Value>3</Value>
      <Value>2</Value>
      <Value>1</Value>
    </TaxCatchAll>
    <_dlc_DocIdUrl xmlns="a8a2af44-4b8d-404b-a8bd-4186350a523c">
      <Url>https://collab.ext.icrc.org/sites/TS_ASSIST/_layouts/15/DocIdRedir.aspx?ID=TSASSIST-38496930-23072</Url>
      <Description>TSASSIST-38496930-23072</Description>
    </_dlc_DocIdUrl>
    <ICRCIMP_IsRecord xmlns="71402401-ee9a-4cfa-82a8-ebbd88d5d766">false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Period_x0020_start xmlns="a8a2af44-4b8d-404b-a8bd-4186350a523c">2019-08-14T09:50:34+00:00</Period_x0020_start>
    <ICRCIMP_DocumentType_H xmlns="71402401-ee9a-4cfa-82a8-ebbd88d5d766">
      <Terms xmlns="http://schemas.microsoft.com/office/infopath/2007/PartnerControls"/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ICRCIMP_IsFocus xmlns="71402401-ee9a-4cfa-82a8-ebbd88d5d766">false</ICRCIMP_IsFocus>
    <Period_x0020_end xmlns="a8a2af44-4b8d-404b-a8bd-4186350a523c" xsi:nil="true"/>
    <TaxCatchAllLabel xmlns="a8a2af44-4b8d-404b-a8bd-4186350a523c"/>
    <_dlc_DocIdPersistId xmlns="a8a2af44-4b8d-404b-a8bd-4186350a523c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2922506-823A-4A20-BDDE-9BFF823CAC8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E64E390-81F2-4EBC-B779-B81EFF3CEFE7}"/>
</file>

<file path=customXml/itemProps3.xml><?xml version="1.0" encoding="utf-8"?>
<ds:datastoreItem xmlns:ds="http://schemas.openxmlformats.org/officeDocument/2006/customXml" ds:itemID="{2FD33ADE-F80F-4240-A44B-A438DBDB64E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402401-ee9a-4cfa-82a8-ebbd88d5d766"/>
    <ds:schemaRef ds:uri="http://schemas.microsoft.com/sharepoint/v3"/>
    <ds:schemaRef ds:uri="a8a2af44-4b8d-404b-a8bd-4186350a523c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FE61A93-B43D-415B-8AAA-8B668CE7D0B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6E51A83-E582-4F95-8A20-8A61EB51CAF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Cómo formular objetivos SMART
</vt:lpstr>
      <vt:lpstr>Ejemplos de objetivos de salud SMART
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Cornelia Anne Barth</dc:creator>
  <cp:lastModifiedBy>Cornelia Anne Barth</cp:lastModifiedBy>
  <cp:revision>9</cp:revision>
  <dcterms:created xsi:type="dcterms:W3CDTF">2019-08-08T12:11:56Z</dcterms:created>
  <dcterms:modified xsi:type="dcterms:W3CDTF">2020-08-17T07:40:11Z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0x010100F306B2604BE44180B8B82333BE64DF4E005A5CBB6C53404A16AAEA5338BA5239990087A9D9A0BD4890448CE42DA92C829071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58d2bbdd-879e-4d97-b15e-a131dfc10278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/>
  </property>
  <property fmtid="{D5CDD505-2E9C-101B-9397-08002B2CF9AE}" pid="12" name="ICRCIMP_Keyword">
    <vt:lpwstr/>
  </property>
  <property fmtid="{D5CDD505-2E9C-101B-9397-08002B2CF9AE}" pid="13" name="ICRCIMP_KeyIssue">
    <vt:lpwstr/>
  </property>
  <property fmtid="{D5CDD505-2E9C-101B-9397-08002B2CF9AE}" pid="14" name="_docset_NoMedatataSyncRequired">
    <vt:lpwstr>False</vt:lpwstr>
  </property>
  <property fmtid="{D5CDD505-2E9C-101B-9397-08002B2CF9AE}" pid="15" name="h205814a13eb4c68bb83316f6dea6ef2">
    <vt:lpwstr/>
  </property>
  <property fmtid="{D5CDD505-2E9C-101B-9397-08002B2CF9AE}" pid="16" name="ICRCIMP_OrganizationalUnit">
    <vt:lpwstr/>
  </property>
  <property fmtid="{D5CDD505-2E9C-101B-9397-08002B2CF9AE}" pid="17" name="ICRCIMP_Site_H">
    <vt:lpwstr/>
  </property>
  <property fmtid="{D5CDD505-2E9C-101B-9397-08002B2CF9AE}" pid="18" name="DocumentSetDescription">
    <vt:lpwstr/>
  </property>
  <property fmtid="{D5CDD505-2E9C-101B-9397-08002B2CF9AE}" pid="19" name="ICRCIMP_Site">
    <vt:lpwstr/>
  </property>
  <property fmtid="{D5CDD505-2E9C-101B-9397-08002B2CF9AE}" pid="20" name="ICRCIMP_OrganizationalUnit_H">
    <vt:lpwstr/>
  </property>
  <property fmtid="{D5CDD505-2E9C-101B-9397-08002B2CF9AE}" pid="21" name="URL">
    <vt:lpwstr/>
  </property>
</Properties>
</file>