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sldIdLst>
    <p:sldId id="257" r:id="rId7"/>
    <p:sldId id="25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rim Alvis" initials="KA" lastIdx="1" clrIdx="0">
    <p:extLst>
      <p:ext uri="{19B8F6BF-5375-455C-9EA6-DF929625EA0E}">
        <p15:presenceInfo xmlns:p15="http://schemas.microsoft.com/office/powerpoint/2012/main" userId="S::kmalvisg@unal.edu.co::28cecd1e-50f0-4940-a750-9dc9c440e2a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8" d="100"/>
          <a:sy n="48" d="100"/>
        </p:scale>
        <p:origin x="67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viewProps" Target="viewProps.xml"/><Relationship Id="rId5" Type="http://schemas.openxmlformats.org/officeDocument/2006/relationships/customXml" Target="../customXml/item5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1B35C-3D9C-40B8-A055-6A6B550F0A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F808A6-AAC4-47BD-8834-1363ABFD16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908BF4-48FC-4A01-8F01-DBB7458AC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68D3B-4423-43C2-B1F7-BA03E9F8A259}" type="datetimeFigureOut">
              <a:rPr lang="en-GB" smtClean="0"/>
              <a:t>17/08/2020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545014-6703-4D0E-BBA6-D4F768CF8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0ABB2D-9136-45C4-BB30-123678166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68F98-D548-40DE-B818-EB87E58AEF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7829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59214-D4E0-4913-82EA-B1F0C022A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0DC85D-B071-4606-8DCF-901F6706C1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FED8EA-16EC-402D-8640-26A597B95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68D3B-4423-43C2-B1F7-BA03E9F8A259}" type="datetimeFigureOut">
              <a:rPr lang="en-GB" smtClean="0"/>
              <a:t>17/08/2020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2DEC74-7BEC-434F-AF96-90A875B27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992588-E19C-4A75-8803-EAA109FC0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68F98-D548-40DE-B818-EB87E58AEF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7419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FBC1596-3258-4B9C-AD5A-013500B7B6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BBB469-F794-44E4-96D5-A8F6B8A33C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59CBEC-8F9E-4969-8304-985035E27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68D3B-4423-43C2-B1F7-BA03E9F8A259}" type="datetimeFigureOut">
              <a:rPr lang="en-GB" smtClean="0"/>
              <a:t>17/08/2020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DD514F-3273-467C-9FE2-3F08A765B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96F46B-7FB5-44CE-8E0C-AC7326BBC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68F98-D548-40DE-B818-EB87E58AEF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6609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EE96D-0E92-4926-AA01-9A21529A6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F6326E-E864-4B5A-98EA-BE83ABD688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8EF4D6-DEC1-4FCE-99CA-27B666803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68D3B-4423-43C2-B1F7-BA03E9F8A259}" type="datetimeFigureOut">
              <a:rPr lang="en-GB" smtClean="0"/>
              <a:t>17/08/2020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CE0262-F913-4933-95DE-8BBB69039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2389BB-F0BC-4717-AB63-CA1378FDF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68F98-D548-40DE-B818-EB87E58AEF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7503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983E5-2DF9-46AE-AAE6-6F5F035D64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5EC308-86BD-4951-BFE0-DAA62AC0B7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B02A1B-E235-4F70-8C39-EBE1D3D93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68D3B-4423-43C2-B1F7-BA03E9F8A259}" type="datetimeFigureOut">
              <a:rPr lang="en-GB" smtClean="0"/>
              <a:t>17/08/2020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8A7BF5-ABD4-49F8-9DED-696B8F39F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E76E8F-E5C8-4901-9C65-1284D3A47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68F98-D548-40DE-B818-EB87E58AEF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2435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5181D-B8BF-4008-91A8-7B13DCF8E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408F5D-EA91-4192-8BBA-60868FB4D0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3EF16C-9937-4B8C-B2AD-482DEA73D9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F0CB74-4B06-4885-8FE1-B2B17C41C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68D3B-4423-43C2-B1F7-BA03E9F8A259}" type="datetimeFigureOut">
              <a:rPr lang="en-GB" smtClean="0"/>
              <a:t>17/08/2020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BDC1C1-11C7-4305-BB5D-64402130D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841C3B-FE47-4B5E-BD9E-BAEAB5EF8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68F98-D548-40DE-B818-EB87E58AEF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2160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480C2-F100-4B66-9BF2-C3385621C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0F77FA-3DC9-48A5-B261-10DB461909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BBB57A-662E-46B5-971D-90AB357493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8B9588-28A4-47A9-B60B-DE6EB24D5D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AC81B1B-6034-46E7-8EB7-149EA803EA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3078E16-E232-43B3-8F47-94FFE3C5A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68D3B-4423-43C2-B1F7-BA03E9F8A259}" type="datetimeFigureOut">
              <a:rPr lang="en-GB" smtClean="0"/>
              <a:t>17/08/2020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BB44434-BE36-4773-BB76-65789D30F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155D78-6409-4C45-88AA-549295436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68F98-D548-40DE-B818-EB87E58AEF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8893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F0032-7056-4C71-9365-D5DADF67C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B0D0C7-869E-4670-BF39-F8FFE5C46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68D3B-4423-43C2-B1F7-BA03E9F8A259}" type="datetimeFigureOut">
              <a:rPr lang="en-GB" smtClean="0"/>
              <a:t>17/08/2020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4D6680-8E05-476C-8BD4-5D567C4CC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71234F-5BC4-4FF1-AA8B-B3289C7C3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68F98-D548-40DE-B818-EB87E58AEF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7073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E71A79-B778-4701-8EA7-51719F1D7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68D3B-4423-43C2-B1F7-BA03E9F8A259}" type="datetimeFigureOut">
              <a:rPr lang="en-GB" smtClean="0"/>
              <a:t>17/08/2020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E987E5-94F9-4BAF-B69A-D10D787C3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AA02C4-C663-4C84-BAC3-F33D126F0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68F98-D548-40DE-B818-EB87E58AEF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2035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8121F-7E7A-4456-9249-9297F3AB1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534989-8D95-4556-B8F0-7E3BF4219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13F27B-4EB2-454D-9942-A975201D78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229D72-2A53-4719-BB8C-498BF946F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68D3B-4423-43C2-B1F7-BA03E9F8A259}" type="datetimeFigureOut">
              <a:rPr lang="en-GB" smtClean="0"/>
              <a:t>17/08/2020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5CA8DF-9606-4B83-A9A9-26F8C32E3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53837B-3995-43E5-9360-B54DD790B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68F98-D548-40DE-B818-EB87E58AEF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5331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7E079E-1F53-42E2-9691-7295C8796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38E583A-976B-402F-AB39-5AD88862C9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20AACB-0F4B-4DDE-86E5-34940D7712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FD14D8-85A4-4C3C-9A4B-CEBFE6981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68D3B-4423-43C2-B1F7-BA03E9F8A259}" type="datetimeFigureOut">
              <a:rPr lang="en-GB" smtClean="0"/>
              <a:t>17/08/2020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1CDE08-C73E-498B-BD53-4C826A88B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FE95AE-80FB-43D7-98F9-C7D39E183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68F98-D548-40DE-B818-EB87E58AEF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5834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082AE6-2553-497C-8313-3B33C010C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6F7870-547E-43D8-A469-63E4D13DC0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498F18-FABB-47A1-97C1-3A2F43D965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68D3B-4423-43C2-B1F7-BA03E9F8A259}" type="datetimeFigureOut">
              <a:rPr lang="en-GB" smtClean="0"/>
              <a:t>17/08/2020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D4D79C-582A-42F8-A196-9B50396A87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744104-3241-40BF-B21B-CEB416DC96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68F98-D548-40DE-B818-EB87E58AEF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9705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obilerehab.com.au/top-5-tips-for-setting-smart-health-goal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FFF4F-EF27-4AF4-A374-EB506C353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Cómo</a:t>
            </a:r>
            <a:r>
              <a:rPr lang="en-GB" dirty="0"/>
              <a:t> </a:t>
            </a:r>
            <a:r>
              <a:rPr lang="en-GB" dirty="0" err="1"/>
              <a:t>formular</a:t>
            </a:r>
            <a:r>
              <a:rPr lang="en-GB" dirty="0"/>
              <a:t> </a:t>
            </a:r>
            <a:r>
              <a:rPr lang="en-GB" dirty="0" err="1"/>
              <a:t>objetivos</a:t>
            </a:r>
            <a:r>
              <a:rPr lang="en-GB" dirty="0"/>
              <a:t> SMART
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8B3659-007E-4B6E-8A32-17D539AB54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/>
              <a:t>S – </a:t>
            </a:r>
            <a:r>
              <a:rPr lang="en-GB" sz="3600" dirty="0" err="1"/>
              <a:t>Específico</a:t>
            </a:r>
            <a:r>
              <a:rPr lang="en-GB" sz="3600" dirty="0"/>
              <a:t>; </a:t>
            </a:r>
            <a:r>
              <a:rPr lang="en-GB" sz="3600" dirty="0" err="1"/>
              <a:t>definir</a:t>
            </a:r>
            <a:r>
              <a:rPr lang="en-GB" sz="3600" dirty="0"/>
              <a:t> que se </a:t>
            </a:r>
            <a:r>
              <a:rPr lang="en-GB" sz="3600" dirty="0" err="1"/>
              <a:t>desea</a:t>
            </a:r>
            <a:r>
              <a:rPr lang="en-GB" sz="3600" dirty="0"/>
              <a:t> </a:t>
            </a:r>
            <a:r>
              <a:rPr lang="en-GB" sz="3600" dirty="0" err="1"/>
              <a:t>lograr</a:t>
            </a:r>
            <a:endParaRPr lang="en-GB" sz="3600" dirty="0"/>
          </a:p>
          <a:p>
            <a:pPr marL="0" indent="0">
              <a:buNone/>
            </a:pPr>
            <a:r>
              <a:rPr lang="en-GB" sz="3600" dirty="0"/>
              <a:t>M – </a:t>
            </a:r>
            <a:r>
              <a:rPr lang="es-ES" sz="3600" dirty="0"/>
              <a:t>Medible; ¿cómo medirá su éxito?
</a:t>
            </a:r>
            <a:r>
              <a:rPr lang="en-GB" sz="3600" dirty="0"/>
              <a:t>A – </a:t>
            </a:r>
            <a:r>
              <a:rPr lang="es-ES" sz="3600" dirty="0"/>
              <a:t>Alcanzable; incluir algunas logros rápidos y una   meta que se pueda ampliar o modificar  para alcanzar  </a:t>
            </a:r>
            <a:r>
              <a:rPr lang="en-GB" sz="3600" dirty="0"/>
              <a:t>R – </a:t>
            </a:r>
            <a:r>
              <a:rPr lang="es-ES" sz="3600" dirty="0"/>
              <a:t>Relevante; su objetivo debe reflejar sus intereses</a:t>
            </a:r>
            <a:endParaRPr lang="en-GB" sz="3600" dirty="0"/>
          </a:p>
          <a:p>
            <a:pPr marL="0" indent="0">
              <a:buNone/>
            </a:pPr>
            <a:r>
              <a:rPr lang="en-GB" sz="3600" dirty="0"/>
              <a:t>T – </a:t>
            </a:r>
            <a:r>
              <a:rPr lang="es-ES" sz="3600" dirty="0"/>
              <a:t>A tiempo; establecer un plazo realista para lograr su objetivo</a:t>
            </a:r>
            <a:endParaRPr lang="en-GB" sz="36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9295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4B020-43A4-47F2-9B21-6DDCFEE2B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Ejemplos de objetivos de salud SMART
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2E4F42-C3A1-4889-8931-AE9007000A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sz="2400" dirty="0"/>
              <a:t>Si su objetivo es mejorar la marcha, volver a nadar o poder sostener un bolígrafo correctamente, sus objetivos SMART podrían verse así:
Caminar a las tiendas (específico) sin quedarse sin aliento (medible + alcanzable) para Pascua (medición temporal), para que pueda pasar tiempo activo con mis amigos y familiares (relevante</a:t>
            </a:r>
            <a:r>
              <a:rPr lang="en-GB" sz="2400" dirty="0"/>
              <a:t>);</a:t>
            </a:r>
          </a:p>
          <a:p>
            <a:r>
              <a:rPr lang="es-ES" sz="2400" dirty="0"/>
              <a:t>Poder nadar (específico) para Pascua (tiempo) para que pueda jugar con mis nietos (relevante) sin tener que utilizar un dispositivo de flotación (medible + alcanzable);
Para poder sostener mi </a:t>
            </a:r>
            <a:r>
              <a:rPr lang="es-ES" sz="2400" dirty="0" err="1"/>
              <a:t>boligrafo</a:t>
            </a:r>
            <a:r>
              <a:rPr lang="es-ES" sz="2400" dirty="0"/>
              <a:t> (específico) lo suficientemente firmemente y escribir una carta larga de una página (medible) a mi familia que vive en el extranjero (relevante) durante la Navidad (tiempo). Quiero empezar a enviar una postal cada mes (alcanzable) a medida que aumente la mi fuerza de la mano.</a:t>
            </a:r>
            <a:br>
              <a:rPr lang="es-ES" sz="2400" dirty="0"/>
            </a:br>
            <a:r>
              <a:rPr lang="es-ES" sz="2400" dirty="0"/>
              <a:t>Así que ahí va - así es como se expande su objetivo general en un objetivo </a:t>
            </a:r>
            <a:r>
              <a:rPr lang="es-ES" sz="2400"/>
              <a:t>SMART!
</a:t>
            </a:r>
            <a:r>
              <a:rPr lang="en-GB" sz="1700">
                <a:solidFill>
                  <a:prstClr val="black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https://mobilerehab.com.au/top-5-tips-for-setting-smart-health-goals/</a:t>
            </a:r>
            <a:endParaRPr lang="en-GB" sz="1700">
              <a:solidFill>
                <a:prstClr val="black"/>
              </a:solidFill>
            </a:endParaRPr>
          </a:p>
          <a:p>
            <a:endParaRPr lang="en-GB" sz="1700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889529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haredContentType xmlns="Microsoft.SharePoint.Taxonomy.ContentTypeSync" SourceId="ab0fa9d1-5a5a-4c9b-9c24-b67ffc5bb60f" ContentTypeId="0x010100F306B2604BE44180B8B82333BE64DF4E005A5CBB6C53404A16AAEA5338BA523999" PreviousValue="false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CRC Team Document" ma:contentTypeID="0x010100F306B2604BE44180B8B82333BE64DF4E005A5CBB6C53404A16AAEA5338BA5239990087A9D9A0BD4890448CE42DA92C829071" ma:contentTypeVersion="138" ma:contentTypeDescription="Upload Form" ma:contentTypeScope="" ma:versionID="0d4ad56b44b2171e7161f66f89ba55a9">
  <xsd:schema xmlns:xsd="http://www.w3.org/2001/XMLSchema" xmlns:xs="http://www.w3.org/2001/XMLSchema" xmlns:p="http://schemas.microsoft.com/office/2006/metadata/properties" xmlns:ns1="http://schemas.microsoft.com/sharepoint/v3" xmlns:ns2="71402401-ee9a-4cfa-82a8-ebbd88d5d766" xmlns:ns3="a8a2af44-4b8d-404b-a8bd-4186350a523c" targetNamespace="http://schemas.microsoft.com/office/2006/metadata/properties" ma:root="true" ma:fieldsID="5f2b82cea6e53bb701b22ab5cb74443e" ns1:_="" ns2:_="" ns3:_="">
    <xsd:import namespace="http://schemas.microsoft.com/sharepoint/v3"/>
    <xsd:import namespace="71402401-ee9a-4cfa-82a8-ebbd88d5d766"/>
    <xsd:import namespace="a8a2af44-4b8d-404b-a8bd-4186350a523c"/>
    <xsd:element name="properties">
      <xsd:complexType>
        <xsd:sequence>
          <xsd:element name="documentManagement">
            <xsd:complexType>
              <xsd:all>
                <xsd:element ref="ns2:ICRCIMP_IsFocus" minOccurs="0"/>
                <xsd:element ref="ns3:IsIntranet" minOccurs="0"/>
                <xsd:element ref="ns3:Period_x0020_start" minOccurs="0"/>
                <xsd:element ref="ns3:Period_x0020_end" minOccurs="0"/>
                <xsd:element ref="ns2:ICRCIMP_IsRecord" minOccurs="0"/>
                <xsd:element ref="ns3:TaxCatchAllLabel" minOccurs="0"/>
                <xsd:element ref="ns3:_dlc_DocIdPersistId" minOccurs="0"/>
                <xsd:element ref="ns1:AverageRating" minOccurs="0"/>
                <xsd:element ref="ns3:_dlc_DocIdUrl" minOccurs="0"/>
                <xsd:element ref="ns2:ICRCIMP_RMUnitInCharge_H" minOccurs="0"/>
                <xsd:element ref="ns3:TaxCatchAll" minOccurs="0"/>
                <xsd:element ref="ns1:RatingCount" minOccurs="0"/>
                <xsd:element ref="ns2:ICRCIMP_Keyword_H" minOccurs="0"/>
                <xsd:element ref="ns3:_dlc_DocId" minOccurs="0"/>
                <xsd:element ref="ns2:ICRCIMP_OrganizationalAccronym_H" minOccurs="0"/>
                <xsd:element ref="ns2:ICRCIMP_Country_H" minOccurs="0"/>
                <xsd:element ref="ns2:ICRCIMP_DocumentType_H" minOccurs="0"/>
                <xsd:element ref="ns2:ICRCIMP_IHT_H" minOccurs="0"/>
                <xsd:element ref="ns2:ICRCIMP_BusinessFunction_H" minOccurs="0"/>
                <xsd:element ref="ns2:ICRCIMP_RMTransfer" minOccurs="0"/>
                <xsd:element ref="ns2:ICRCIMP_Topic_H" minOccurs="0"/>
                <xsd:element ref="ns2:ICRCIMP_RMIdentifi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AverageRating" ma:index="19" nillable="true" ma:displayName="Rating (0-5)" ma:decimals="2" ma:description="Average value of all the ratings that have been submitted" ma:hidden="true" ma:internalName="AverageRating" ma:readOnly="false">
      <xsd:simpleType>
        <xsd:restriction base="dms:Number"/>
      </xsd:simpleType>
    </xsd:element>
    <xsd:element name="RatingCount" ma:index="26" nillable="true" ma:displayName="Number of Ratings" ma:decimals="0" ma:description="Number of ratings submitted" ma:hidden="true" ma:internalName="RatingCount" ma:readOnly="false">
      <xsd:simpleType>
        <xsd:restriction base="dms:Number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402401-ee9a-4cfa-82a8-ebbd88d5d766" elementFormDefault="qualified">
    <xsd:import namespace="http://schemas.microsoft.com/office/2006/documentManagement/types"/>
    <xsd:import namespace="http://schemas.microsoft.com/office/infopath/2007/PartnerControls"/>
    <xsd:element name="ICRCIMP_IsFocus" ma:index="5" nillable="true" ma:displayName="Is Key Document" ma:default="0" ma:internalName="ICRCIMP_IsFocus">
      <xsd:simpleType>
        <xsd:restriction base="dms:Boolean"/>
      </xsd:simpleType>
    </xsd:element>
    <xsd:element name="ICRCIMP_IsRecord" ma:index="12" nillable="true" ma:displayName="Is Record" ma:default="0" ma:internalName="ICRCIMP_IsRecord">
      <xsd:simpleType>
        <xsd:restriction base="dms:Boolean"/>
      </xsd:simpleType>
    </xsd:element>
    <xsd:element name="ICRCIMP_RMUnitInCharge_H" ma:index="24" nillable="true" ma:taxonomy="true" ma:internalName="ICRCIMP_RMUnitInCharge_H" ma:taxonomyFieldName="ICRCIMP_RMUnitInCharge" ma:displayName="RM Unit In Charge" ma:readOnly="false" ma:default="" ma:fieldId="{6e3f7d82-bb30-4acf-bd11-eef511e2f6ff}" ma:sspId="ab0fa9d1-5a5a-4c9b-9c24-b67ffc5bb60f" ma:termSetId="9e1982ce-954c-4bc3-b476-a56a519943c0" ma:anchorId="63380a77-9e03-450d-9a07-fe8456eb1d4e" ma:open="false" ma:isKeyword="false">
      <xsd:complexType>
        <xsd:sequence>
          <xsd:element ref="pc:Terms" minOccurs="0" maxOccurs="1"/>
        </xsd:sequence>
      </xsd:complexType>
    </xsd:element>
    <xsd:element name="ICRCIMP_Keyword_H" ma:index="28" nillable="true" ma:taxonomy="true" ma:internalName="ICRCIMP_Keyword_H" ma:taxonomyFieldName="ICRCIMP_Keyword" ma:displayName="Keyword" ma:readOnly="false" ma:default="" ma:fieldId="{f27af7a6-d078-4508-aeeb-bc60d2b2a9c2}" ma:taxonomyMulti="true" ma:sspId="ab0fa9d1-5a5a-4c9b-9c24-b67ffc5bb60f" ma:termSetId="9e1982ce-954c-4bc3-b476-a56a519943c0" ma:anchorId="dc16195f-09ad-42a4-9fc8-901be5812cbf" ma:open="false" ma:isKeyword="false">
      <xsd:complexType>
        <xsd:sequence>
          <xsd:element ref="pc:Terms" minOccurs="0" maxOccurs="1"/>
        </xsd:sequence>
      </xsd:complexType>
    </xsd:element>
    <xsd:element name="ICRCIMP_OrganizationalAccronym_H" ma:index="30" nillable="true" ma:taxonomy="true" ma:internalName="ICRCIMP_OrganizationalAccronym_H" ma:taxonomyFieldName="ICRCIMP_OrganizationalAccronym" ma:displayName="Organizational Acronym" ma:readOnly="false" ma:default="" ma:fieldId="{7ccf5c89-e992-4c56-8c3d-f080454b7083}" ma:sspId="ab0fa9d1-5a5a-4c9b-9c24-b67ffc5bb60f" ma:termSetId="9e1982ce-954c-4bc3-b476-a56a519943c0" ma:anchorId="63380a77-9e03-450d-9a07-fe8456eb1d4e" ma:open="false" ma:isKeyword="false">
      <xsd:complexType>
        <xsd:sequence>
          <xsd:element ref="pc:Terms" minOccurs="0" maxOccurs="1"/>
        </xsd:sequence>
      </xsd:complexType>
    </xsd:element>
    <xsd:element name="ICRCIMP_Country_H" ma:index="31" nillable="true" ma:taxonomy="true" ma:internalName="ICRCIMP_Country_H" ma:taxonomyFieldName="ICRCIMP_Country" ma:displayName="Country" ma:readOnly="false" ma:default="" ma:fieldId="{43c356ae-dbf9-4781-9db5-36f4e2c43aa5}" ma:taxonomyMulti="true" ma:sspId="ab0fa9d1-5a5a-4c9b-9c24-b67ffc5bb60f" ma:termSetId="9e1982ce-954c-4bc3-b476-a56a519943c0" ma:anchorId="ef6172f5-22a7-44c1-85b4-1009e07f4347" ma:open="false" ma:isKeyword="false">
      <xsd:complexType>
        <xsd:sequence>
          <xsd:element ref="pc:Terms" minOccurs="0" maxOccurs="1"/>
        </xsd:sequence>
      </xsd:complexType>
    </xsd:element>
    <xsd:element name="ICRCIMP_DocumentType_H" ma:index="32" nillable="true" ma:taxonomy="true" ma:internalName="ICRCIMP_DocumentType_H" ma:taxonomyFieldName="ICRCIMP_DocumentType" ma:displayName="Document Type" ma:readOnly="false" ma:default="" ma:fieldId="{be9838ba-4f15-4a58-a832-ef14848e4da7}" ma:sspId="ab0fa9d1-5a5a-4c9b-9c24-b67ffc5bb60f" ma:termSetId="9e1982ce-954c-4bc3-b476-a56a519943c0" ma:anchorId="d4aee717-125d-40b5-a4ac-9555539d892b" ma:open="false" ma:isKeyword="false">
      <xsd:complexType>
        <xsd:sequence>
          <xsd:element ref="pc:Terms" minOccurs="0" maxOccurs="1"/>
        </xsd:sequence>
      </xsd:complexType>
    </xsd:element>
    <xsd:element name="ICRCIMP_IHT_H" ma:index="33" nillable="true" ma:taxonomy="true" ma:internalName="ICRCIMP_IHT_H" ma:taxonomyFieldName="ICRCIMP_IHT" ma:displayName="IHT" ma:readOnly="false" ma:default="" ma:fieldId="{065c2617-21f6-47e4-87f5-3c0378fecd5d}" ma:sspId="ab0fa9d1-5a5a-4c9b-9c24-b67ffc5bb60f" ma:termSetId="9e1982ce-954c-4bc3-b476-a56a519943c0" ma:anchorId="b0b0a92e-8599-45de-9f88-f18d1883a95e" ma:open="false" ma:isKeyword="false">
      <xsd:complexType>
        <xsd:sequence>
          <xsd:element ref="pc:Terms" minOccurs="0" maxOccurs="1"/>
        </xsd:sequence>
      </xsd:complexType>
    </xsd:element>
    <xsd:element name="ICRCIMP_BusinessFunction_H" ma:index="34" nillable="true" ma:taxonomy="true" ma:internalName="ICRCIMP_BusinessFunction_H" ma:taxonomyFieldName="ICRCIMP_BusinessFunction" ma:displayName="Business Function" ma:readOnly="false" ma:default="" ma:fieldId="{135f9e93-e411-4f51-a3e4-c80a6701173e}" ma:sspId="ab0fa9d1-5a5a-4c9b-9c24-b67ffc5bb60f" ma:termSetId="9e1982ce-954c-4bc3-b476-a56a519943c0" ma:anchorId="1f494b62-34d6-4855-af7c-08b76e795dc3" ma:open="false" ma:isKeyword="false">
      <xsd:complexType>
        <xsd:sequence>
          <xsd:element ref="pc:Terms" minOccurs="0" maxOccurs="1"/>
        </xsd:sequence>
      </xsd:complexType>
    </xsd:element>
    <xsd:element name="ICRCIMP_RMTransfer" ma:index="35" nillable="true" ma:displayName="RM Transfer" ma:format="Image" ma:hidden="true" ma:internalName="ICRCIMP_RMTransfer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CRCIMP_Topic_H" ma:index="36" nillable="true" ma:taxonomy="true" ma:internalName="ICRCIMP_Topic_H" ma:taxonomyFieldName="Key_x0020_Issue" ma:displayName="Key Issue" ma:readOnly="false" ma:default="-1;#- No key issue|32056555-74b8-4174-9beb-b0d6d010855f" ma:fieldId="{3c075bcb-7e07-4d9c-acf9-7529be614bbf}" ma:taxonomyMulti="true" ma:sspId="ab0fa9d1-5a5a-4c9b-9c24-b67ffc5bb60f" ma:termSetId="9e1982ce-954c-4bc3-b476-a56a519943c0" ma:anchorId="a8ad2310-98ac-4bbe-9c4d-0a57da7951af" ma:open="false" ma:isKeyword="false">
      <xsd:complexType>
        <xsd:sequence>
          <xsd:element ref="pc:Terms" minOccurs="0" maxOccurs="1"/>
        </xsd:sequence>
      </xsd:complexType>
    </xsd:element>
    <xsd:element name="ICRCIMP_RMIdentifier" ma:index="37" nillable="true" ma:displayName="RM Identifier" ma:hidden="true" ma:internalName="ICRCIMP_RMIdentifier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a2af44-4b8d-404b-a8bd-4186350a523c" elementFormDefault="qualified">
    <xsd:import namespace="http://schemas.microsoft.com/office/2006/documentManagement/types"/>
    <xsd:import namespace="http://schemas.microsoft.com/office/infopath/2007/PartnerControls"/>
    <xsd:element name="IsIntranet" ma:index="6" nillable="true" ma:displayName="Is Intranet" ma:default="0" ma:internalName="IsIntranet">
      <xsd:simpleType>
        <xsd:restriction base="dms:Boolean"/>
      </xsd:simpleType>
    </xsd:element>
    <xsd:element name="Period_x0020_start" ma:index="10" nillable="true" ma:displayName="Period start" ma:format="DateOnly" ma:internalName="Period_x0020_start">
      <xsd:simpleType>
        <xsd:restriction base="dms:DateTime"/>
      </xsd:simpleType>
    </xsd:element>
    <xsd:element name="Period_x0020_end" ma:index="11" nillable="true" ma:displayName="Period end" ma:format="DateOnly" ma:internalName="Period_x0020_end">
      <xsd:simpleType>
        <xsd:restriction base="dms:DateTime"/>
      </xsd:simpleType>
    </xsd:element>
    <xsd:element name="TaxCatchAllLabel" ma:index="16" nillable="true" ma:displayName="Taxonomy Catch All Column1" ma:description="" ma:list="{bb80481a-0eda-4050-92b4-209d87b2a08d}" ma:internalName="TaxCatchAllLabel" ma:readOnly="false" ma:showField="CatchAllDataLabel" ma:web="71402401-ee9a-4cfa-82a8-ebbd88d5d76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_dlc_DocIdPersistId" ma:index="17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_dlc_DocIdUrl" ma:index="23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TaxCatchAll" ma:index="25" nillable="true" ma:displayName="Taxonomy Catch All Column" ma:description="" ma:hidden="true" ma:list="{bb80481a-0eda-4050-92b4-209d87b2a08d}" ma:internalName="TaxCatchAll" ma:readOnly="false" ma:showField="CatchAllData" ma:web="71402401-ee9a-4cfa-82a8-ebbd88d5d76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_dlc_DocId" ma:index="29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7" ma:displayName="Content Type"/>
        <xsd:element ref="dc:title" minOccurs="0" maxOccurs="1" ma:index="1" ma:displayName="Summary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RCIMP_RMUnitInCharge_H xmlns="71402401-ee9a-4cfa-82a8-ebbd88d5d766">
      <Terms xmlns="http://schemas.microsoft.com/office/infopath/2007/PartnerControls"/>
    </ICRCIMP_RMUnitInCharge_H>
    <ICRCIMP_BusinessFunction_H xmlns="71402401-ee9a-4cfa-82a8-ebbd88d5d766">
      <Terms xmlns="http://schemas.microsoft.com/office/infopath/2007/PartnerControls">
        <TermInfo xmlns="http://schemas.microsoft.com/office/infopath/2007/PartnerControls">
          <TermName xmlns="http://schemas.microsoft.com/office/infopath/2007/PartnerControls">Assistance</TermName>
          <TermId xmlns="http://schemas.microsoft.com/office/infopath/2007/PartnerControls">9015aaae-65d7-4217-8889-581aaffe05a3</TermId>
        </TermInfo>
      </Terms>
    </ICRCIMP_BusinessFunction_H>
    <ICRCIMP_Topic_H xmlns="71402401-ee9a-4cfa-82a8-ebbd88d5d766">
      <Terms xmlns="http://schemas.microsoft.com/office/infopath/2007/PartnerControls">
        <TermInfo xmlns="http://schemas.microsoft.com/office/infopath/2007/PartnerControls">
          <TermName xmlns="http://schemas.microsoft.com/office/infopath/2007/PartnerControls">- No key issue</TermName>
          <TermId xmlns="http://schemas.microsoft.com/office/infopath/2007/PartnerControls">32056555-74b8-4174-9beb-b0d6d010855f</TermId>
        </TermInfo>
      </Terms>
    </ICRCIMP_Topic_H>
    <_dlc_DocId xmlns="a8a2af44-4b8d-404b-a8bd-4186350a523c">TSASSIST-38496930-23072</_dlc_DocId>
    <ICRCIMP_IHT_H xmlns="71402401-ee9a-4cfa-82a8-ebbd88d5d766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Internal</TermName>
          <TermId xmlns="http://schemas.microsoft.com/office/infopath/2007/PartnerControls">23eb6094-56fc-4ad4-8ae2-cf1575a694f0</TermId>
        </TermInfo>
      </Terms>
    </ICRCIMP_IHT_H>
    <TaxCatchAll xmlns="a8a2af44-4b8d-404b-a8bd-4186350a523c">
      <Value>4</Value>
      <Value>3</Value>
      <Value>2</Value>
      <Value>1</Value>
    </TaxCatchAll>
    <_dlc_DocIdUrl xmlns="a8a2af44-4b8d-404b-a8bd-4186350a523c">
      <Url>https://collab.ext.icrc.org/sites/TS_ASSIST/_layouts/15/DocIdRedir.aspx?ID=TSASSIST-38496930-23072</Url>
      <Description>TSASSIST-38496930-23072</Description>
    </_dlc_DocIdUrl>
    <ICRCIMP_IsRecord xmlns="71402401-ee9a-4cfa-82a8-ebbd88d5d766">false</ICRCIMP_IsRecord>
    <ICRCIMP_Country_H xmlns="71402401-ee9a-4cfa-82a8-ebbd88d5d766">
      <Terms xmlns="http://schemas.microsoft.com/office/infopath/2007/PartnerControls">
        <TermInfo xmlns="http://schemas.microsoft.com/office/infopath/2007/PartnerControls">
          <TermName xmlns="http://schemas.microsoft.com/office/infopath/2007/PartnerControls">No Country</TermName>
          <TermId xmlns="http://schemas.microsoft.com/office/infopath/2007/PartnerControls">1f55df4f-c103-4303-b974-426a8e7d1d06</TermId>
        </TermInfo>
      </Terms>
    </ICRCIMP_Country_H>
    <Period_x0020_start xmlns="a8a2af44-4b8d-404b-a8bd-4186350a523c">2019-08-14T09:50:34+00:00</Period_x0020_start>
    <ICRCIMP_DocumentType_H xmlns="71402401-ee9a-4cfa-82a8-ebbd88d5d766">
      <Terms xmlns="http://schemas.microsoft.com/office/infopath/2007/PartnerControls"/>
    </ICRCIMP_DocumentType_H>
    <IsIntranet xmlns="a8a2af44-4b8d-404b-a8bd-4186350a523c">false</IsIntranet>
    <ICRCIMP_RMIdentifier xmlns="71402401-ee9a-4cfa-82a8-ebbd88d5d766" xsi:nil="true"/>
    <RatingCount xmlns="http://schemas.microsoft.com/sharepoint/v3" xsi:nil="true"/>
    <ICRCIMP_RMTransfer xmlns="71402401-ee9a-4cfa-82a8-ebbd88d5d766">
      <Url xsi:nil="true"/>
      <Description xsi:nil="true"/>
    </ICRCIMP_RMTransfer>
    <ICRCIMP_Keyword_H xmlns="71402401-ee9a-4cfa-82a8-ebbd88d5d766">
      <Terms xmlns="http://schemas.microsoft.com/office/infopath/2007/PartnerControls"/>
    </ICRCIMP_Keyword_H>
    <ICRCIMP_OrganizationalAccronym_H xmlns="71402401-ee9a-4cfa-82a8-ebbd88d5d766">
      <Terms xmlns="http://schemas.microsoft.com/office/infopath/2007/PartnerControls"/>
    </ICRCIMP_OrganizationalAccronym_H>
    <AverageRating xmlns="http://schemas.microsoft.com/sharepoint/v3" xsi:nil="true"/>
    <ICRCIMP_IsFocus xmlns="71402401-ee9a-4cfa-82a8-ebbd88d5d766">false</ICRCIMP_IsFocus>
    <Period_x0020_end xmlns="a8a2af44-4b8d-404b-a8bd-4186350a523c" xsi:nil="true"/>
    <TaxCatchAllLabel xmlns="a8a2af44-4b8d-404b-a8bd-4186350a523c"/>
    <_dlc_DocIdPersistId xmlns="a8a2af44-4b8d-404b-a8bd-4186350a523c" xsi:nil="true"/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82922506-823A-4A20-BDDE-9BFF823CAC84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3E64E390-81F2-4EBC-B779-B81EFF3CEFE7}"/>
</file>

<file path=customXml/itemProps3.xml><?xml version="1.0" encoding="utf-8"?>
<ds:datastoreItem xmlns:ds="http://schemas.openxmlformats.org/officeDocument/2006/customXml" ds:itemID="{2FD33ADE-F80F-4240-A44B-A438DBDB64EE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1402401-ee9a-4cfa-82a8-ebbd88d5d766"/>
    <ds:schemaRef ds:uri="http://schemas.microsoft.com/sharepoint/v3"/>
    <ds:schemaRef ds:uri="a8a2af44-4b8d-404b-a8bd-4186350a523c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5FE61A93-B43D-415B-8AAA-8B668CE7D0BA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86E51A83-E582-4F95-8A20-8A61EB51CAFD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54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Cómo formular objetivos SMART
</vt:lpstr>
      <vt:lpstr>Ejemplos de objetivos de salud SMART
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Cornelia Anne Barth</dc:creator>
  <cp:lastModifiedBy>Cornelia Anne Barth</cp:lastModifiedBy>
  <cp:revision>9</cp:revision>
  <dcterms:created xsi:type="dcterms:W3CDTF">2019-08-08T12:11:56Z</dcterms:created>
  <dcterms:modified xsi:type="dcterms:W3CDTF">2020-08-17T07:40:11Z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RCIMP_IHT">
    <vt:lpwstr>4;#Internal|23eb6094-56fc-4ad4-8ae2-cf1575a694f0</vt:lpwstr>
  </property>
  <property fmtid="{D5CDD505-2E9C-101B-9397-08002B2CF9AE}" pid="3" name="ICRCIMP_Country">
    <vt:lpwstr>2;#No Country|1f55df4f-c103-4303-b974-426a8e7d1d06</vt:lpwstr>
  </property>
  <property fmtid="{D5CDD505-2E9C-101B-9397-08002B2CF9AE}" pid="4" name="ICRCIMP_RMUnitInCharge">
    <vt:lpwstr/>
  </property>
  <property fmtid="{D5CDD505-2E9C-101B-9397-08002B2CF9AE}" pid="5" name="ICRCIMP_ManageAccess">
    <vt:bool>false</vt:bool>
  </property>
  <property fmtid="{D5CDD505-2E9C-101B-9397-08002B2CF9AE}" pid="6" name="ContentTypeId">
    <vt:lpwstr>0x010100F306B2604BE44180B8B82333BE64DF4E005A5CBB6C53404A16AAEA5338BA5239990087A9D9A0BD4890448CE42DA92C829071</vt:lpwstr>
  </property>
  <property fmtid="{D5CDD505-2E9C-101B-9397-08002B2CF9AE}" pid="7" name="Key Issue">
    <vt:lpwstr>3;#- No key issue|32056555-74b8-4174-9beb-b0d6d010855f</vt:lpwstr>
  </property>
  <property fmtid="{D5CDD505-2E9C-101B-9397-08002B2CF9AE}" pid="8" name="_dlc_DocIdItemGuid">
    <vt:lpwstr>58d2bbdd-879e-4d97-b15e-a131dfc10278</vt:lpwstr>
  </property>
  <property fmtid="{D5CDD505-2E9C-101B-9397-08002B2CF9AE}" pid="9" name="ICRCIMP_BusinessFunction">
    <vt:lpwstr>1;#Assistance|9015aaae-65d7-4217-8889-581aaffe05a3</vt:lpwstr>
  </property>
  <property fmtid="{D5CDD505-2E9C-101B-9397-08002B2CF9AE}" pid="10" name="ICRCIMP_OrganizationalAccronym">
    <vt:lpwstr/>
  </property>
  <property fmtid="{D5CDD505-2E9C-101B-9397-08002B2CF9AE}" pid="11" name="ICRCIMP_DocumentType">
    <vt:lpwstr/>
  </property>
  <property fmtid="{D5CDD505-2E9C-101B-9397-08002B2CF9AE}" pid="12" name="ICRCIMP_Keyword">
    <vt:lpwstr/>
  </property>
  <property fmtid="{D5CDD505-2E9C-101B-9397-08002B2CF9AE}" pid="13" name="ICRCIMP_KeyIssue">
    <vt:lpwstr/>
  </property>
  <property fmtid="{D5CDD505-2E9C-101B-9397-08002B2CF9AE}" pid="14" name="_docset_NoMedatataSyncRequired">
    <vt:lpwstr>False</vt:lpwstr>
  </property>
  <property fmtid="{D5CDD505-2E9C-101B-9397-08002B2CF9AE}" pid="15" name="h205814a13eb4c68bb83316f6dea6ef2">
    <vt:lpwstr/>
  </property>
  <property fmtid="{D5CDD505-2E9C-101B-9397-08002B2CF9AE}" pid="16" name="ICRCIMP_OrganizationalUnit">
    <vt:lpwstr/>
  </property>
  <property fmtid="{D5CDD505-2E9C-101B-9397-08002B2CF9AE}" pid="17" name="ICRCIMP_Site_H">
    <vt:lpwstr/>
  </property>
  <property fmtid="{D5CDD505-2E9C-101B-9397-08002B2CF9AE}" pid="18" name="DocumentSetDescription">
    <vt:lpwstr/>
  </property>
  <property fmtid="{D5CDD505-2E9C-101B-9397-08002B2CF9AE}" pid="19" name="ICRCIMP_Site">
    <vt:lpwstr/>
  </property>
  <property fmtid="{D5CDD505-2E9C-101B-9397-08002B2CF9AE}" pid="20" name="ICRCIMP_OrganizationalUnit_H">
    <vt:lpwstr/>
  </property>
  <property fmtid="{D5CDD505-2E9C-101B-9397-08002B2CF9AE}" pid="21" name="URL">
    <vt:lpwstr/>
  </property>
</Properties>
</file>