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263" r:id="rId7"/>
    <p:sldId id="265" r:id="rId8"/>
    <p:sldId id="282" r:id="rId9"/>
    <p:sldId id="268" r:id="rId10"/>
    <p:sldId id="284" r:id="rId11"/>
    <p:sldId id="286" r:id="rId12"/>
    <p:sldId id="287" r:id="rId13"/>
    <p:sldId id="289" r:id="rId14"/>
    <p:sldId id="288" r:id="rId15"/>
    <p:sldId id="267" r:id="rId16"/>
    <p:sldId id="260" r:id="rId17"/>
    <p:sldId id="279" r:id="rId18"/>
    <p:sldId id="262" r:id="rId19"/>
    <p:sldId id="266" r:id="rId20"/>
    <p:sldId id="280" r:id="rId21"/>
    <p:sldId id="281" r:id="rId22"/>
    <p:sldId id="264" r:id="rId23"/>
    <p:sldId id="269" r:id="rId24"/>
    <p:sldId id="270" r:id="rId25"/>
    <p:sldId id="290" r:id="rId2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dy Alfonso Diaz" initials="FAD" lastIdx="2" clrIdx="0">
    <p:extLst>
      <p:ext uri="{19B8F6BF-5375-455C-9EA6-DF929625EA0E}">
        <p15:presenceInfo xmlns:p15="http://schemas.microsoft.com/office/powerpoint/2012/main" userId="S-1-5-21-2160216369-3329932071-3968528880-39073" providerId="AD"/>
      </p:ext>
    </p:extLst>
  </p:cmAuthor>
  <p:cmAuthor id="2" name="Xiomara Munoz" initials="XM" lastIdx="1" clrIdx="1">
    <p:extLst>
      <p:ext uri="{19B8F6BF-5375-455C-9EA6-DF929625EA0E}">
        <p15:presenceInfo xmlns:p15="http://schemas.microsoft.com/office/powerpoint/2012/main" userId="S-1-5-21-2160216369-3329932071-3968528880-33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907" autoAdjust="0"/>
  </p:normalViewPr>
  <p:slideViewPr>
    <p:cSldViewPr snapToGrid="0">
      <p:cViewPr varScale="1">
        <p:scale>
          <a:sx n="49" d="100"/>
          <a:sy n="49" d="100"/>
        </p:scale>
        <p:origin x="62" y="72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334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s-CO" noProof="0">
              <a:latin typeface="Arial" panose="020B0604020202020204" pitchFamily="34" charset="0"/>
              <a:cs typeface="Arial" panose="020B0604020202020204" pitchFamily="34" charset="0"/>
            </a:rPr>
            <a:t>Valoración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Análisis</a:t>
          </a:r>
          <a:endParaRPr lang="en-GB">
            <a:latin typeface="Arial" panose="020B0604020202020204" pitchFamily="34" charset="0"/>
            <a:cs typeface="Arial" panose="020B0604020202020204" pitchFamily="34" charset="0"/>
          </a:endParaRP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err="1">
              <a:latin typeface="Arial" panose="020B0604020202020204" pitchFamily="34" charset="0"/>
              <a:cs typeface="Arial" panose="020B0604020202020204" pitchFamily="34" charset="0"/>
            </a:rPr>
            <a:t>Formulación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Planificación</a:t>
          </a:r>
          <a:endParaRPr lang="en-GB">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err="1">
              <a:latin typeface="Arial" panose="020B0604020202020204" pitchFamily="34" charset="0"/>
              <a:cs typeface="Arial" panose="020B0604020202020204" pitchFamily="34" charset="0"/>
            </a:rPr>
            <a:t>Implementació</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Monitoreo</a:t>
          </a:r>
          <a:endParaRPr lang="en-GB">
            <a:latin typeface="Arial" panose="020B0604020202020204" pitchFamily="34" charset="0"/>
            <a:cs typeface="Arial" panose="020B0604020202020204" pitchFamily="34" charset="0"/>
          </a:endParaRP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err="1">
              <a:latin typeface="Arial" panose="020B0604020202020204" pitchFamily="34" charset="0"/>
              <a:cs typeface="Arial" panose="020B0604020202020204" pitchFamily="34" charset="0"/>
            </a:rPr>
            <a:t>Evaluación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Aprendizaje</a:t>
          </a:r>
          <a:endParaRPr lang="en-GB">
            <a:latin typeface="Arial" panose="020B0604020202020204" pitchFamily="34" charset="0"/>
            <a:cs typeface="Arial" panose="020B0604020202020204" pitchFamily="34" charset="0"/>
          </a:endParaRP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B51D920A-9CB2-467A-90F0-034542CEA5D0}" type="presOf" srcId="{BB49C09C-918C-4A93-868F-917969328E0A}" destId="{03D222BF-434A-4133-9747-F1E509A94D59}"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2961A621-7D8D-477C-BBA0-1E2159E4CC1F}" type="presOf" srcId="{7853BF80-9678-45C1-A829-D4EFFD506D06}" destId="{F4336C60-5CF3-4994-AD1E-732C08922D6A}" srcOrd="0" destOrd="0" presId="urn:microsoft.com/office/officeart/2005/8/layout/cycle1"/>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4B29EA64-60F5-4D5A-B0DE-701CBA88C150}" type="presOf" srcId="{0766355F-3BC2-409D-95C7-933B25A5142D}" destId="{8FE8620A-D3AC-479D-93D4-B3231603BAA6}" srcOrd="0" destOrd="0" presId="urn:microsoft.com/office/officeart/2005/8/layout/cycle1"/>
    <dgm:cxn modelId="{DFD63F4C-0BF7-4A01-B1F6-6291CA9FE0AC}" type="presOf" srcId="{01AB5174-2685-4A0B-9289-3F5705B5340C}" destId="{C4312281-B67D-4E88-BA92-A57A4B7F05CA}" srcOrd="0" destOrd="0" presId="urn:microsoft.com/office/officeart/2005/8/layout/cycle1"/>
    <dgm:cxn modelId="{D97B3C7D-77F5-4F3A-AD50-21700E924A69}" type="presOf" srcId="{930A87BB-7219-465B-8C36-4C7040A57341}" destId="{7F93B023-13C2-4691-9F2C-DD56B14BA7A0}" srcOrd="0" destOrd="0" presId="urn:microsoft.com/office/officeart/2005/8/layout/cycle1"/>
    <dgm:cxn modelId="{E3A1A887-4CEC-4114-8335-1D0E824FDD3E}" type="presOf" srcId="{C1265125-61DA-49E5-9E4B-8E32E18F3D3D}" destId="{7E7A27AB-5478-433F-80EB-3EA9812AB07A}" srcOrd="0" destOrd="0" presId="urn:microsoft.com/office/officeart/2005/8/layout/cycle1"/>
    <dgm:cxn modelId="{061C7199-3FC8-49A9-B39F-2DF98B51E046}" type="presOf" srcId="{DE938632-29E7-4778-8611-2D0A88D08EA3}" destId="{343D3D6A-78FA-496D-B8A7-D7FF82B2C17A}"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87C1FEB8-1758-4A9B-843F-117624195FEA}" type="presOf" srcId="{DF577CDF-5180-41C6-9A12-CDAFE9A5A944}" destId="{8CA0EA37-BDF7-4327-8012-6F542A056CF7}" srcOrd="0" destOrd="0" presId="urn:microsoft.com/office/officeart/2005/8/layout/cycle1"/>
    <dgm:cxn modelId="{05334AE8-7AAB-417C-8448-E9A719E7A3FD}" type="presOf" srcId="{541CE41A-99FB-41DB-8B05-E644E7DA9770}" destId="{67EC64A8-851E-4671-B740-CE5DFB35165D}" srcOrd="0" destOrd="0" presId="urn:microsoft.com/office/officeart/2005/8/layout/cycle1"/>
    <dgm:cxn modelId="{B228B85A-E80B-445C-8FA8-FC85C7BAC6E1}" type="presParOf" srcId="{343D3D6A-78FA-496D-B8A7-D7FF82B2C17A}" destId="{28EF300F-CDC8-470A-8A72-8261C3DA0491}" srcOrd="0" destOrd="0" presId="urn:microsoft.com/office/officeart/2005/8/layout/cycle1"/>
    <dgm:cxn modelId="{96680FDB-5DA7-4C79-A1A7-4B38A51F0790}" type="presParOf" srcId="{343D3D6A-78FA-496D-B8A7-D7FF82B2C17A}" destId="{7F93B023-13C2-4691-9F2C-DD56B14BA7A0}" srcOrd="1" destOrd="0" presId="urn:microsoft.com/office/officeart/2005/8/layout/cycle1"/>
    <dgm:cxn modelId="{E71AF8EF-7390-4843-AF4C-966B5FCC87E7}" type="presParOf" srcId="{343D3D6A-78FA-496D-B8A7-D7FF82B2C17A}" destId="{C4312281-B67D-4E88-BA92-A57A4B7F05CA}" srcOrd="2" destOrd="0" presId="urn:microsoft.com/office/officeart/2005/8/layout/cycle1"/>
    <dgm:cxn modelId="{470173CF-BD88-4C80-B849-B590B5D1C2F0}" type="presParOf" srcId="{343D3D6A-78FA-496D-B8A7-D7FF82B2C17A}" destId="{FEBFBC36-6EC4-420F-885D-2965AD5EB071}" srcOrd="3" destOrd="0" presId="urn:microsoft.com/office/officeart/2005/8/layout/cycle1"/>
    <dgm:cxn modelId="{4BA59CDE-C416-4D1E-9B38-137D63565007}" type="presParOf" srcId="{343D3D6A-78FA-496D-B8A7-D7FF82B2C17A}" destId="{03D222BF-434A-4133-9747-F1E509A94D59}" srcOrd="4" destOrd="0" presId="urn:microsoft.com/office/officeart/2005/8/layout/cycle1"/>
    <dgm:cxn modelId="{3369ED76-2F7D-48A5-96FC-3845556A59A5}" type="presParOf" srcId="{343D3D6A-78FA-496D-B8A7-D7FF82B2C17A}" destId="{7E7A27AB-5478-433F-80EB-3EA9812AB07A}" srcOrd="5" destOrd="0" presId="urn:microsoft.com/office/officeart/2005/8/layout/cycle1"/>
    <dgm:cxn modelId="{0FC64B36-9378-47DD-A068-9CB57548A21F}" type="presParOf" srcId="{343D3D6A-78FA-496D-B8A7-D7FF82B2C17A}" destId="{E40FFB20-0FA7-4329-9733-35A6B77B0820}" srcOrd="6" destOrd="0" presId="urn:microsoft.com/office/officeart/2005/8/layout/cycle1"/>
    <dgm:cxn modelId="{645FF412-BDAA-4E56-9AF2-3069B6AE3F09}" type="presParOf" srcId="{343D3D6A-78FA-496D-B8A7-D7FF82B2C17A}" destId="{8FE8620A-D3AC-479D-93D4-B3231603BAA6}" srcOrd="7" destOrd="0" presId="urn:microsoft.com/office/officeart/2005/8/layout/cycle1"/>
    <dgm:cxn modelId="{5916B432-742A-4DB0-8325-7B195D90FF82}" type="presParOf" srcId="{343D3D6A-78FA-496D-B8A7-D7FF82B2C17A}" destId="{8CA0EA37-BDF7-4327-8012-6F542A056CF7}" srcOrd="8" destOrd="0" presId="urn:microsoft.com/office/officeart/2005/8/layout/cycle1"/>
    <dgm:cxn modelId="{28D4ACCF-18D9-4A48-B7E6-547C93E8F64A}" type="presParOf" srcId="{343D3D6A-78FA-496D-B8A7-D7FF82B2C17A}" destId="{2DA038E9-4E5B-4DA4-8D94-1A6E72B54D97}" srcOrd="9" destOrd="0" presId="urn:microsoft.com/office/officeart/2005/8/layout/cycle1"/>
    <dgm:cxn modelId="{B44705FD-EE79-4259-9B2E-4326AE1F1E9A}" type="presParOf" srcId="{343D3D6A-78FA-496D-B8A7-D7FF82B2C17A}" destId="{67EC64A8-851E-4671-B740-CE5DFB35165D}" srcOrd="10" destOrd="0" presId="urn:microsoft.com/office/officeart/2005/8/layout/cycle1"/>
    <dgm:cxn modelId="{27DAE9BD-EE92-477C-B2C6-94FF17394053}"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err="1">
              <a:latin typeface="Arial" panose="020B0604020202020204" pitchFamily="34" charset="0"/>
              <a:cs typeface="Arial" panose="020B0604020202020204" pitchFamily="34" charset="0"/>
            </a:rPr>
            <a:t>Valoración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Análisis</a:t>
          </a:r>
          <a:endParaRPr lang="en-GB">
            <a:latin typeface="Arial" panose="020B0604020202020204" pitchFamily="34" charset="0"/>
            <a:cs typeface="Arial" panose="020B0604020202020204" pitchFamily="34" charset="0"/>
          </a:endParaRP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err="1">
              <a:latin typeface="Arial" panose="020B0604020202020204" pitchFamily="34" charset="0"/>
              <a:cs typeface="Arial" panose="020B0604020202020204" pitchFamily="34" charset="0"/>
            </a:rPr>
            <a:t>Formulación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Planificación</a:t>
          </a:r>
          <a:endParaRPr lang="en-GB">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err="1">
              <a:latin typeface="Arial" panose="020B0604020202020204" pitchFamily="34" charset="0"/>
              <a:cs typeface="Arial" panose="020B0604020202020204" pitchFamily="34" charset="0"/>
            </a:rPr>
            <a:t>Implementación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Monitoreo</a:t>
          </a:r>
          <a:endParaRPr lang="en-GB">
            <a:latin typeface="Arial" panose="020B0604020202020204" pitchFamily="34" charset="0"/>
            <a:cs typeface="Arial" panose="020B0604020202020204" pitchFamily="34" charset="0"/>
          </a:endParaRP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err="1">
              <a:latin typeface="Arial" panose="020B0604020202020204" pitchFamily="34" charset="0"/>
              <a:cs typeface="Arial" panose="020B0604020202020204" pitchFamily="34" charset="0"/>
            </a:rPr>
            <a:t>Evaluación</a:t>
          </a:r>
          <a:r>
            <a:rPr lang="en-GB">
              <a:latin typeface="Arial" panose="020B0604020202020204" pitchFamily="34" charset="0"/>
              <a:cs typeface="Arial" panose="020B0604020202020204" pitchFamily="34" charset="0"/>
            </a:rPr>
            <a:t> y </a:t>
          </a:r>
          <a:r>
            <a:rPr lang="en-GB" err="1">
              <a:latin typeface="Arial" panose="020B0604020202020204" pitchFamily="34" charset="0"/>
              <a:cs typeface="Arial" panose="020B0604020202020204" pitchFamily="34" charset="0"/>
            </a:rPr>
            <a:t>Aprendizaje</a:t>
          </a:r>
          <a:endParaRPr lang="en-GB">
            <a:latin typeface="Arial" panose="020B0604020202020204" pitchFamily="34" charset="0"/>
            <a:cs typeface="Arial" panose="020B0604020202020204" pitchFamily="34" charset="0"/>
          </a:endParaRP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A1DB3A0E-061C-4F0E-9503-055BCB5AA08A}" type="presOf" srcId="{7853BF80-9678-45C1-A829-D4EFFD506D06}" destId="{F4336C60-5CF3-4994-AD1E-732C08922D6A}"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1B78CA53-F46C-4452-95C4-B0DCA585155E}" type="presOf" srcId="{DE938632-29E7-4778-8611-2D0A88D08EA3}" destId="{343D3D6A-78FA-496D-B8A7-D7FF82B2C17A}" srcOrd="0" destOrd="0" presId="urn:microsoft.com/office/officeart/2005/8/layout/cycle1"/>
    <dgm:cxn modelId="{C0DFEE75-BBFE-4A2E-BD22-D307F60C241A}" type="presOf" srcId="{BB49C09C-918C-4A93-868F-917969328E0A}" destId="{03D222BF-434A-4133-9747-F1E509A94D59}" srcOrd="0" destOrd="0" presId="urn:microsoft.com/office/officeart/2005/8/layout/cycle1"/>
    <dgm:cxn modelId="{BF1A9094-D9F0-41EC-8A8A-B156FCC50555}" type="presOf" srcId="{DF577CDF-5180-41C6-9A12-CDAFE9A5A944}" destId="{8CA0EA37-BDF7-4327-8012-6F542A056CF7}" srcOrd="0" destOrd="0" presId="urn:microsoft.com/office/officeart/2005/8/layout/cycle1"/>
    <dgm:cxn modelId="{BB201E97-3219-4A10-BD70-20A0D7ADAAB6}" type="presOf" srcId="{541CE41A-99FB-41DB-8B05-E644E7DA9770}" destId="{67EC64A8-851E-4671-B740-CE5DFB35165D}"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23112EB2-FBA4-4888-99FA-F6B232C3DC32}" type="presOf" srcId="{C1265125-61DA-49E5-9E4B-8E32E18F3D3D}" destId="{7E7A27AB-5478-433F-80EB-3EA9812AB07A}" srcOrd="0" destOrd="0" presId="urn:microsoft.com/office/officeart/2005/8/layout/cycle1"/>
    <dgm:cxn modelId="{CCF8EDC3-D9F1-4EE1-96DE-71B76D28811F}" type="presOf" srcId="{0766355F-3BC2-409D-95C7-933B25A5142D}" destId="{8FE8620A-D3AC-479D-93D4-B3231603BAA6}" srcOrd="0" destOrd="0" presId="urn:microsoft.com/office/officeart/2005/8/layout/cycle1"/>
    <dgm:cxn modelId="{811C4BD4-33CD-4188-A0A8-064ADF2FAFC0}" type="presOf" srcId="{01AB5174-2685-4A0B-9289-3F5705B5340C}" destId="{C4312281-B67D-4E88-BA92-A57A4B7F05CA}" srcOrd="0" destOrd="0" presId="urn:microsoft.com/office/officeart/2005/8/layout/cycle1"/>
    <dgm:cxn modelId="{A843FFE1-EE7A-4A40-9355-4D079CF56BC6}" type="presOf" srcId="{930A87BB-7219-465B-8C36-4C7040A57341}" destId="{7F93B023-13C2-4691-9F2C-DD56B14BA7A0}" srcOrd="0" destOrd="0" presId="urn:microsoft.com/office/officeart/2005/8/layout/cycle1"/>
    <dgm:cxn modelId="{D3217CFD-051D-4C43-A5F5-DA0597FDF8E3}" type="presParOf" srcId="{343D3D6A-78FA-496D-B8A7-D7FF82B2C17A}" destId="{28EF300F-CDC8-470A-8A72-8261C3DA0491}" srcOrd="0" destOrd="0" presId="urn:microsoft.com/office/officeart/2005/8/layout/cycle1"/>
    <dgm:cxn modelId="{3D96E025-49D7-495E-8A04-6B5312F97EA3}" type="presParOf" srcId="{343D3D6A-78FA-496D-B8A7-D7FF82B2C17A}" destId="{7F93B023-13C2-4691-9F2C-DD56B14BA7A0}" srcOrd="1" destOrd="0" presId="urn:microsoft.com/office/officeart/2005/8/layout/cycle1"/>
    <dgm:cxn modelId="{B6B0BD48-3C72-432B-A820-012BA3349553}" type="presParOf" srcId="{343D3D6A-78FA-496D-B8A7-D7FF82B2C17A}" destId="{C4312281-B67D-4E88-BA92-A57A4B7F05CA}" srcOrd="2" destOrd="0" presId="urn:microsoft.com/office/officeart/2005/8/layout/cycle1"/>
    <dgm:cxn modelId="{555A0C48-0854-4824-A1A4-8CF7C23C3924}" type="presParOf" srcId="{343D3D6A-78FA-496D-B8A7-D7FF82B2C17A}" destId="{FEBFBC36-6EC4-420F-885D-2965AD5EB071}" srcOrd="3" destOrd="0" presId="urn:microsoft.com/office/officeart/2005/8/layout/cycle1"/>
    <dgm:cxn modelId="{4B76892E-4A26-479F-AFC3-93C384B56EE2}" type="presParOf" srcId="{343D3D6A-78FA-496D-B8A7-D7FF82B2C17A}" destId="{03D222BF-434A-4133-9747-F1E509A94D59}" srcOrd="4" destOrd="0" presId="urn:microsoft.com/office/officeart/2005/8/layout/cycle1"/>
    <dgm:cxn modelId="{86AC69CD-4DBD-4181-B0FB-85D4B0197575}" type="presParOf" srcId="{343D3D6A-78FA-496D-B8A7-D7FF82B2C17A}" destId="{7E7A27AB-5478-433F-80EB-3EA9812AB07A}" srcOrd="5" destOrd="0" presId="urn:microsoft.com/office/officeart/2005/8/layout/cycle1"/>
    <dgm:cxn modelId="{D3166024-1A71-4FE8-860A-27286EB4C7F0}" type="presParOf" srcId="{343D3D6A-78FA-496D-B8A7-D7FF82B2C17A}" destId="{E40FFB20-0FA7-4329-9733-35A6B77B0820}" srcOrd="6" destOrd="0" presId="urn:microsoft.com/office/officeart/2005/8/layout/cycle1"/>
    <dgm:cxn modelId="{4BBDE954-67C6-4E6D-8F06-D0B2E1DEDC1D}" type="presParOf" srcId="{343D3D6A-78FA-496D-B8A7-D7FF82B2C17A}" destId="{8FE8620A-D3AC-479D-93D4-B3231603BAA6}" srcOrd="7" destOrd="0" presId="urn:microsoft.com/office/officeart/2005/8/layout/cycle1"/>
    <dgm:cxn modelId="{F916CDBC-05BF-4AD0-8FC3-FA9AC88C78EA}" type="presParOf" srcId="{343D3D6A-78FA-496D-B8A7-D7FF82B2C17A}" destId="{8CA0EA37-BDF7-4327-8012-6F542A056CF7}" srcOrd="8" destOrd="0" presId="urn:microsoft.com/office/officeart/2005/8/layout/cycle1"/>
    <dgm:cxn modelId="{B6856577-7E33-4370-A2C9-7EC53D6B5615}" type="presParOf" srcId="{343D3D6A-78FA-496D-B8A7-D7FF82B2C17A}" destId="{2DA038E9-4E5B-4DA4-8D94-1A6E72B54D97}" srcOrd="9" destOrd="0" presId="urn:microsoft.com/office/officeart/2005/8/layout/cycle1"/>
    <dgm:cxn modelId="{CECDAE28-12D4-4940-8BEF-F2F4A43CC325}" type="presParOf" srcId="{343D3D6A-78FA-496D-B8A7-D7FF82B2C17A}" destId="{67EC64A8-851E-4671-B740-CE5DFB35165D}" srcOrd="10" destOrd="0" presId="urn:microsoft.com/office/officeart/2005/8/layout/cycle1"/>
    <dgm:cxn modelId="{6890E210-B9D2-4F6A-BFA8-799CE7DCCF05}"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a:latin typeface="Arial" panose="020B0604020202020204" pitchFamily="34" charset="0"/>
              <a:cs typeface="Arial" panose="020B0604020202020204" pitchFamily="34" charset="0"/>
            </a:rPr>
            <a:t>1. Evaluación</a:t>
          </a:r>
        </a:p>
        <a:p>
          <a:pPr algn="ctr"/>
          <a:r>
            <a:rPr lang="en-GB">
              <a:latin typeface="Arial" panose="020B0604020202020204" pitchFamily="34" charset="0"/>
              <a:cs typeface="Arial" panose="020B0604020202020204" pitchFamily="34" charset="0"/>
            </a:rPr>
            <a:t>Apreciación</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43294C4D-6A7C-4148-A4AB-D708F2BEABFF}">
      <dgm:prSet phldrT="[Text]"/>
      <dgm:spPr/>
      <dgm:t>
        <a:bodyPr/>
        <a:lstStyle/>
        <a:p>
          <a:r>
            <a:rPr lang="en-GB">
              <a:latin typeface="Arial" panose="020B0604020202020204" pitchFamily="34" charset="0"/>
              <a:cs typeface="Arial" panose="020B0604020202020204" pitchFamily="34" charset="0"/>
            </a:rPr>
            <a:t>Asignación</a:t>
          </a:r>
        </a:p>
      </dgm:t>
    </dgm:pt>
    <dgm:pt modelId="{3CC1E81D-1277-4003-A337-A723EEDC99E6}" type="parTrans" cxnId="{7470CC23-A79B-402F-BE40-B0428C76B6BD}">
      <dgm:prSet/>
      <dgm:spPr/>
      <dgm:t>
        <a:bodyPr/>
        <a:lstStyle/>
        <a:p>
          <a:endParaRPr lang="fr-CH"/>
        </a:p>
      </dgm:t>
    </dgm:pt>
    <dgm:pt modelId="{F1C9DBF9-6007-4A8A-AE62-DED6C141581D}" type="sibTrans" cxnId="{7470CC23-A79B-402F-BE40-B0428C76B6BD}">
      <dgm:prSet/>
      <dgm:spPr/>
      <dgm:t>
        <a:bodyPr/>
        <a:lstStyle/>
        <a:p>
          <a:endParaRPr lang="fr-CH"/>
        </a:p>
      </dgm:t>
    </dgm:pt>
    <dgm:pt modelId="{A48CACA2-2554-4759-90CB-CFBBBED46914}">
      <dgm:prSet phldrT="[Text]"/>
      <dgm:spPr/>
      <dgm:t>
        <a:bodyPr/>
        <a:lstStyle/>
        <a:p>
          <a:r>
            <a:rPr lang="en-GB">
              <a:latin typeface="Arial" panose="020B0604020202020204" pitchFamily="34" charset="0"/>
              <a:cs typeface="Arial" panose="020B0604020202020204" pitchFamily="34" charset="0"/>
            </a:rPr>
            <a:t>Intervención </a:t>
          </a:r>
        </a:p>
      </dgm:t>
    </dgm:pt>
    <dgm:pt modelId="{7EC5FF2A-4418-4340-898C-49CDAF1B93EA}" type="parTrans" cxnId="{6DF18C27-B051-4A1B-8A54-8DD8D689C5D2}">
      <dgm:prSet/>
      <dgm:spPr/>
      <dgm:t>
        <a:bodyPr/>
        <a:lstStyle/>
        <a:p>
          <a:endParaRPr lang="fr-CH"/>
        </a:p>
      </dgm:t>
    </dgm:pt>
    <dgm:pt modelId="{3205DB69-2DFF-4CB1-B149-86492EB64D1E}" type="sibTrans" cxnId="{6DF18C27-B051-4A1B-8A54-8DD8D689C5D2}">
      <dgm:prSet/>
      <dgm:spPr/>
      <dgm:t>
        <a:bodyPr/>
        <a:lstStyle/>
        <a:p>
          <a:endParaRPr lang="fr-CH"/>
        </a:p>
      </dgm:t>
    </dgm:pt>
    <dgm:pt modelId="{EE208D7A-D11D-4995-99CC-DAB50D94ED45}">
      <dgm:prSet phldrT="[Text]"/>
      <dgm:spPr/>
      <dgm:t>
        <a:bodyPr/>
        <a:lstStyle/>
        <a:p>
          <a:r>
            <a:rPr lang="en-GB">
              <a:latin typeface="Arial" panose="020B0604020202020204" pitchFamily="34" charset="0"/>
              <a:cs typeface="Arial" panose="020B0604020202020204" pitchFamily="34" charset="0"/>
            </a:rPr>
            <a:t>Evaluación</a:t>
          </a:r>
        </a:p>
      </dgm:t>
    </dgm:pt>
    <dgm:pt modelId="{28B702B1-D620-43D5-8C2C-475D5A415B49}" type="parTrans" cxnId="{7C0074C3-718A-4028-98A5-BCDA73252F68}">
      <dgm:prSet/>
      <dgm:spPr/>
      <dgm:t>
        <a:bodyPr/>
        <a:lstStyle/>
        <a:p>
          <a:endParaRPr lang="fr-CH"/>
        </a:p>
      </dgm:t>
    </dgm:pt>
    <dgm:pt modelId="{2502B6A6-D5CE-481E-9D3A-B969E2FAEBF4}" type="sibTrans" cxnId="{7C0074C3-718A-4028-98A5-BCDA73252F68}">
      <dgm:prSet/>
      <dgm:spPr/>
      <dgm:t>
        <a:bodyPr/>
        <a:lstStyle/>
        <a:p>
          <a:endParaRPr lang="fr-CH"/>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custScaleX="117306">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B39107BC-E85E-42BE-932D-AE45607634FE}" type="pres">
      <dgm:prSet presAssocID="{43294C4D-6A7C-4148-A4AB-D708F2BEABFF}" presName="dummy" presStyleCnt="0"/>
      <dgm:spPr/>
    </dgm:pt>
    <dgm:pt modelId="{7BD0FC5B-8ACA-442B-BCE3-6486FE7F1B7D}" type="pres">
      <dgm:prSet presAssocID="{43294C4D-6A7C-4148-A4AB-D708F2BEABFF}" presName="node" presStyleLbl="revTx" presStyleIdx="1" presStyleCnt="4">
        <dgm:presLayoutVars>
          <dgm:bulletEnabled val="1"/>
        </dgm:presLayoutVars>
      </dgm:prSet>
      <dgm:spPr/>
    </dgm:pt>
    <dgm:pt modelId="{8B9231E0-FB56-4476-9B0D-94B91C829E5C}" type="pres">
      <dgm:prSet presAssocID="{F1C9DBF9-6007-4A8A-AE62-DED6C141581D}" presName="sibTrans" presStyleLbl="node1" presStyleIdx="1" presStyleCnt="4"/>
      <dgm:spPr/>
    </dgm:pt>
    <dgm:pt modelId="{9AE4B2C8-08B8-44E3-9547-DB6636925652}" type="pres">
      <dgm:prSet presAssocID="{A48CACA2-2554-4759-90CB-CFBBBED46914}" presName="dummy" presStyleCnt="0"/>
      <dgm:spPr/>
    </dgm:pt>
    <dgm:pt modelId="{BA228B3A-DA25-4FFE-A90D-BE9E06822CAA}" type="pres">
      <dgm:prSet presAssocID="{A48CACA2-2554-4759-90CB-CFBBBED46914}" presName="node" presStyleLbl="revTx" presStyleIdx="2" presStyleCnt="4">
        <dgm:presLayoutVars>
          <dgm:bulletEnabled val="1"/>
        </dgm:presLayoutVars>
      </dgm:prSet>
      <dgm:spPr/>
    </dgm:pt>
    <dgm:pt modelId="{842E61EB-7C9B-4A6B-98CB-1DD2DB18469B}" type="pres">
      <dgm:prSet presAssocID="{3205DB69-2DFF-4CB1-B149-86492EB64D1E}" presName="sibTrans" presStyleLbl="node1" presStyleIdx="2" presStyleCnt="4" custAng="0"/>
      <dgm:spPr/>
    </dgm:pt>
    <dgm:pt modelId="{76D94BEA-D0B9-4143-BDBF-54552B0D5D78}" type="pres">
      <dgm:prSet presAssocID="{EE208D7A-D11D-4995-99CC-DAB50D94ED45}" presName="dummy" presStyleCnt="0"/>
      <dgm:spPr/>
    </dgm:pt>
    <dgm:pt modelId="{C0F86C95-9D38-4F50-9523-7B54CB770C05}" type="pres">
      <dgm:prSet presAssocID="{EE208D7A-D11D-4995-99CC-DAB50D94ED45}" presName="node" presStyleLbl="revTx" presStyleIdx="3" presStyleCnt="4">
        <dgm:presLayoutVars>
          <dgm:bulletEnabled val="1"/>
        </dgm:presLayoutVars>
      </dgm:prSet>
      <dgm:spPr/>
    </dgm:pt>
    <dgm:pt modelId="{B8941491-62DE-47B1-B4BE-4CB56BD639C5}" type="pres">
      <dgm:prSet presAssocID="{2502B6A6-D5CE-481E-9D3A-B969E2FAEBF4}" presName="sibTrans" presStyleLbl="node1" presStyleIdx="3" presStyleCnt="4" custLinFactNeighborX="1263" custLinFactNeighborY="-5"/>
      <dgm:spPr/>
    </dgm:pt>
  </dgm:ptLst>
  <dgm:cxnLst>
    <dgm:cxn modelId="{7470CC23-A79B-402F-BE40-B0428C76B6BD}" srcId="{DE938632-29E7-4778-8611-2D0A88D08EA3}" destId="{43294C4D-6A7C-4148-A4AB-D708F2BEABFF}" srcOrd="1" destOrd="0" parTransId="{3CC1E81D-1277-4003-A337-A723EEDC99E6}" sibTransId="{F1C9DBF9-6007-4A8A-AE62-DED6C141581D}"/>
    <dgm:cxn modelId="{8626DD24-5E2F-45BD-93DF-874F48CA6EAF}" type="presOf" srcId="{EE208D7A-D11D-4995-99CC-DAB50D94ED45}" destId="{C0F86C95-9D38-4F50-9523-7B54CB770C05}" srcOrd="0" destOrd="0" presId="urn:microsoft.com/office/officeart/2005/8/layout/cycle1"/>
    <dgm:cxn modelId="{A01F9626-0902-4AB0-892D-B80AB01297E2}" srcId="{DE938632-29E7-4778-8611-2D0A88D08EA3}" destId="{930A87BB-7219-465B-8C36-4C7040A57341}" srcOrd="0" destOrd="0" parTransId="{760B2EF4-2F09-4265-A4AE-52D8B3F85A36}" sibTransId="{01AB5174-2685-4A0B-9289-3F5705B5340C}"/>
    <dgm:cxn modelId="{6DF18C27-B051-4A1B-8A54-8DD8D689C5D2}" srcId="{DE938632-29E7-4778-8611-2D0A88D08EA3}" destId="{A48CACA2-2554-4759-90CB-CFBBBED46914}" srcOrd="2" destOrd="0" parTransId="{7EC5FF2A-4418-4340-898C-49CDAF1B93EA}" sibTransId="{3205DB69-2DFF-4CB1-B149-86492EB64D1E}"/>
    <dgm:cxn modelId="{1794D859-1E84-4750-A02B-E3BAB3B66BE6}" type="presOf" srcId="{2502B6A6-D5CE-481E-9D3A-B969E2FAEBF4}" destId="{B8941491-62DE-47B1-B4BE-4CB56BD639C5}" srcOrd="0" destOrd="0" presId="urn:microsoft.com/office/officeart/2005/8/layout/cycle1"/>
    <dgm:cxn modelId="{CA4B167D-DF28-48F7-902E-D443F27E0AF7}" type="presOf" srcId="{A48CACA2-2554-4759-90CB-CFBBBED46914}" destId="{BA228B3A-DA25-4FFE-A90D-BE9E06822CAA}" srcOrd="0" destOrd="0" presId="urn:microsoft.com/office/officeart/2005/8/layout/cycle1"/>
    <dgm:cxn modelId="{EB42F897-F916-468B-9541-4911C582735B}" type="presOf" srcId="{F1C9DBF9-6007-4A8A-AE62-DED6C141581D}" destId="{8B9231E0-FB56-4476-9B0D-94B91C829E5C}" srcOrd="0" destOrd="0" presId="urn:microsoft.com/office/officeart/2005/8/layout/cycle1"/>
    <dgm:cxn modelId="{917707A6-EE2F-47B9-9CE0-B4E14B634C4F}" type="presOf" srcId="{DE938632-29E7-4778-8611-2D0A88D08EA3}" destId="{343D3D6A-78FA-496D-B8A7-D7FF82B2C17A}" srcOrd="0" destOrd="0" presId="urn:microsoft.com/office/officeart/2005/8/layout/cycle1"/>
    <dgm:cxn modelId="{214D74AB-931D-466E-9E0D-934F12092D65}" type="presOf" srcId="{43294C4D-6A7C-4148-A4AB-D708F2BEABFF}" destId="{7BD0FC5B-8ACA-442B-BCE3-6486FE7F1B7D}" srcOrd="0" destOrd="0" presId="urn:microsoft.com/office/officeart/2005/8/layout/cycle1"/>
    <dgm:cxn modelId="{F1D8ACAD-8AE3-4179-8E17-3573ABFB8B16}" type="presOf" srcId="{930A87BB-7219-465B-8C36-4C7040A57341}" destId="{7F93B023-13C2-4691-9F2C-DD56B14BA7A0}" srcOrd="0" destOrd="0" presId="urn:microsoft.com/office/officeart/2005/8/layout/cycle1"/>
    <dgm:cxn modelId="{7C0074C3-718A-4028-98A5-BCDA73252F68}" srcId="{DE938632-29E7-4778-8611-2D0A88D08EA3}" destId="{EE208D7A-D11D-4995-99CC-DAB50D94ED45}" srcOrd="3" destOrd="0" parTransId="{28B702B1-D620-43D5-8C2C-475D5A415B49}" sibTransId="{2502B6A6-D5CE-481E-9D3A-B969E2FAEBF4}"/>
    <dgm:cxn modelId="{01BD0ACC-7F00-4BF8-92E2-AED66E312249}" type="presOf" srcId="{3205DB69-2DFF-4CB1-B149-86492EB64D1E}" destId="{842E61EB-7C9B-4A6B-98CB-1DD2DB18469B}" srcOrd="0" destOrd="0" presId="urn:microsoft.com/office/officeart/2005/8/layout/cycle1"/>
    <dgm:cxn modelId="{7CDF7EF1-A098-45C7-B5E9-3A20D93F60BC}" type="presOf" srcId="{01AB5174-2685-4A0B-9289-3F5705B5340C}" destId="{C4312281-B67D-4E88-BA92-A57A4B7F05CA}" srcOrd="0" destOrd="0" presId="urn:microsoft.com/office/officeart/2005/8/layout/cycle1"/>
    <dgm:cxn modelId="{3264D306-9EDF-4252-84EC-53D64E63E56A}" type="presParOf" srcId="{343D3D6A-78FA-496D-B8A7-D7FF82B2C17A}" destId="{28EF300F-CDC8-470A-8A72-8261C3DA0491}" srcOrd="0" destOrd="0" presId="urn:microsoft.com/office/officeart/2005/8/layout/cycle1"/>
    <dgm:cxn modelId="{B292D31D-4CA0-4FCD-807A-D0B3BD98C51F}" type="presParOf" srcId="{343D3D6A-78FA-496D-B8A7-D7FF82B2C17A}" destId="{7F93B023-13C2-4691-9F2C-DD56B14BA7A0}" srcOrd="1" destOrd="0" presId="urn:microsoft.com/office/officeart/2005/8/layout/cycle1"/>
    <dgm:cxn modelId="{F681976C-5144-49F5-A673-1197AAB8FDCB}" type="presParOf" srcId="{343D3D6A-78FA-496D-B8A7-D7FF82B2C17A}" destId="{C4312281-B67D-4E88-BA92-A57A4B7F05CA}" srcOrd="2" destOrd="0" presId="urn:microsoft.com/office/officeart/2005/8/layout/cycle1"/>
    <dgm:cxn modelId="{7FF73754-AACE-4FA0-94EA-3510B7B923ED}" type="presParOf" srcId="{343D3D6A-78FA-496D-B8A7-D7FF82B2C17A}" destId="{B39107BC-E85E-42BE-932D-AE45607634FE}" srcOrd="3" destOrd="0" presId="urn:microsoft.com/office/officeart/2005/8/layout/cycle1"/>
    <dgm:cxn modelId="{562E3B2D-7D9E-4A67-BED8-AFD7590B510D}" type="presParOf" srcId="{343D3D6A-78FA-496D-B8A7-D7FF82B2C17A}" destId="{7BD0FC5B-8ACA-442B-BCE3-6486FE7F1B7D}" srcOrd="4" destOrd="0" presId="urn:microsoft.com/office/officeart/2005/8/layout/cycle1"/>
    <dgm:cxn modelId="{D1B8203D-073E-469D-8BEE-8E8DD3F8D48B}" type="presParOf" srcId="{343D3D6A-78FA-496D-B8A7-D7FF82B2C17A}" destId="{8B9231E0-FB56-4476-9B0D-94B91C829E5C}" srcOrd="5" destOrd="0" presId="urn:microsoft.com/office/officeart/2005/8/layout/cycle1"/>
    <dgm:cxn modelId="{00A938CD-7D2D-4ED6-88A2-1BB4A209F194}" type="presParOf" srcId="{343D3D6A-78FA-496D-B8A7-D7FF82B2C17A}" destId="{9AE4B2C8-08B8-44E3-9547-DB6636925652}" srcOrd="6" destOrd="0" presId="urn:microsoft.com/office/officeart/2005/8/layout/cycle1"/>
    <dgm:cxn modelId="{D8BF736C-14F9-4E38-BD58-1B7F80080C19}" type="presParOf" srcId="{343D3D6A-78FA-496D-B8A7-D7FF82B2C17A}" destId="{BA228B3A-DA25-4FFE-A90D-BE9E06822CAA}" srcOrd="7" destOrd="0" presId="urn:microsoft.com/office/officeart/2005/8/layout/cycle1"/>
    <dgm:cxn modelId="{A2786BD3-0847-406E-AF14-2BE3E0D63819}" type="presParOf" srcId="{343D3D6A-78FA-496D-B8A7-D7FF82B2C17A}" destId="{842E61EB-7C9B-4A6B-98CB-1DD2DB18469B}" srcOrd="8" destOrd="0" presId="urn:microsoft.com/office/officeart/2005/8/layout/cycle1"/>
    <dgm:cxn modelId="{9F679DAC-0A86-450B-9763-407C357A5D79}" type="presParOf" srcId="{343D3D6A-78FA-496D-B8A7-D7FF82B2C17A}" destId="{76D94BEA-D0B9-4143-BDBF-54552B0D5D78}" srcOrd="9" destOrd="0" presId="urn:microsoft.com/office/officeart/2005/8/layout/cycle1"/>
    <dgm:cxn modelId="{62F50062-8473-41E3-8016-A0D81CCD5B01}" type="presParOf" srcId="{343D3D6A-78FA-496D-B8A7-D7FF82B2C17A}" destId="{C0F86C95-9D38-4F50-9523-7B54CB770C05}" srcOrd="10" destOrd="0" presId="urn:microsoft.com/office/officeart/2005/8/layout/cycle1"/>
    <dgm:cxn modelId="{4033A265-7369-406F-B719-0EE46C57A809}" type="presParOf" srcId="{343D3D6A-78FA-496D-B8A7-D7FF82B2C17A}" destId="{B8941491-62DE-47B1-B4BE-4CB56BD639C5}"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795D7-8740-49CE-8A5B-9B83695651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6123E331-13A0-445F-BF3F-20560EBB666F}">
      <dgm:prSet phldrT="[Text]" custT="1"/>
      <dgm:spPr/>
      <dgm:t>
        <a:bodyPr/>
        <a:lstStyle/>
        <a:p>
          <a:r>
            <a:rPr lang="en-GB" sz="1800" err="1">
              <a:latin typeface="Arial Narrow" panose="020B0606020202030204" pitchFamily="34" charset="0"/>
            </a:rPr>
            <a:t>Estándar</a:t>
          </a:r>
          <a:r>
            <a:rPr lang="en-GB" sz="1800">
              <a:latin typeface="Arial Narrow" panose="020B0606020202030204" pitchFamily="34" charset="0"/>
            </a:rPr>
            <a:t> sin </a:t>
          </a:r>
          <a:r>
            <a:rPr lang="en-GB" sz="1800" err="1">
              <a:latin typeface="Arial Narrow" panose="020B0606020202030204" pitchFamily="34" charset="0"/>
            </a:rPr>
            <a:t>alcanzar</a:t>
          </a:r>
          <a:endParaRPr lang="en-GB" sz="1800">
            <a:latin typeface="Arial Narrow" panose="020B0606020202030204" pitchFamily="34" charset="0"/>
          </a:endParaRPr>
        </a:p>
      </dgm:t>
    </dgm:pt>
    <dgm:pt modelId="{F465F0BF-69B0-4EDB-9D5E-10D49990904A}" type="parTrans" cxnId="{77174CF6-4673-4239-8A78-271FAE52819B}">
      <dgm:prSet/>
      <dgm:spPr/>
      <dgm:t>
        <a:bodyPr/>
        <a:lstStyle/>
        <a:p>
          <a:endParaRPr lang="en-GB"/>
        </a:p>
      </dgm:t>
    </dgm:pt>
    <dgm:pt modelId="{76CCA36D-D9A4-46B0-9E40-6267704BA14A}" type="sibTrans" cxnId="{77174CF6-4673-4239-8A78-271FAE52819B}">
      <dgm:prSet/>
      <dgm:spPr/>
      <dgm:t>
        <a:bodyPr/>
        <a:lstStyle/>
        <a:p>
          <a:endParaRPr lang="en-GB"/>
        </a:p>
      </dgm:t>
    </dgm:pt>
    <dgm:pt modelId="{955B0F41-60D4-4A1C-9343-FDE3E61F2302}">
      <dgm:prSet phldrT="[Text]" custT="1"/>
      <dgm:spPr/>
      <dgm:t>
        <a:bodyPr/>
        <a:lstStyle/>
        <a:p>
          <a:r>
            <a:rPr lang="fr-CH" sz="1800" err="1">
              <a:latin typeface="Arial Narrow" panose="020B0606020202030204" pitchFamily="34" charset="0"/>
            </a:rPr>
            <a:t>Relevante</a:t>
          </a:r>
          <a:r>
            <a:rPr lang="fr-CH" sz="1800">
              <a:latin typeface="Arial Narrow" panose="020B0606020202030204" pitchFamily="34" charset="0"/>
            </a:rPr>
            <a:t>*?</a:t>
          </a:r>
          <a:endParaRPr lang="en-GB" sz="1800">
            <a:latin typeface="Arial Narrow" panose="020B0606020202030204" pitchFamily="34" charset="0"/>
          </a:endParaRPr>
        </a:p>
      </dgm:t>
    </dgm:pt>
    <dgm:pt modelId="{1C4B2D5C-E86E-472A-9532-390A7A4C7ACB}" type="parTrans" cxnId="{5E1DB67B-42BD-4BCC-A8B1-4BECDE51CF94}">
      <dgm:prSet/>
      <dgm:spPr/>
      <dgm:t>
        <a:bodyPr/>
        <a:lstStyle/>
        <a:p>
          <a:endParaRPr lang="en-GB" sz="1200"/>
        </a:p>
      </dgm:t>
    </dgm:pt>
    <dgm:pt modelId="{1CC7B487-B5D0-4B63-B5FA-912F635942CD}" type="sibTrans" cxnId="{5E1DB67B-42BD-4BCC-A8B1-4BECDE51CF94}">
      <dgm:prSet/>
      <dgm:spPr/>
      <dgm:t>
        <a:bodyPr/>
        <a:lstStyle/>
        <a:p>
          <a:endParaRPr lang="en-GB"/>
        </a:p>
      </dgm:t>
    </dgm:pt>
    <dgm:pt modelId="{E7809530-1223-4988-B452-67B46FF86DDE}">
      <dgm:prSet phldrT="[Text]" custT="1"/>
      <dgm:spPr/>
      <dgm:t>
        <a:bodyPr/>
        <a:lstStyle/>
        <a:p>
          <a:r>
            <a:rPr lang="en-GB" sz="1800">
              <a:latin typeface="Arial Narrow" panose="020B0606020202030204" pitchFamily="34" charset="0"/>
            </a:rPr>
            <a:t>Si</a:t>
          </a:r>
        </a:p>
      </dgm:t>
    </dgm:pt>
    <dgm:pt modelId="{2A15F8DD-8405-41C4-854F-D36B9BA2599D}" type="parTrans" cxnId="{9E53F704-7349-409C-A8A1-9B2B2376B7F8}">
      <dgm:prSet/>
      <dgm:spPr/>
      <dgm:t>
        <a:bodyPr/>
        <a:lstStyle/>
        <a:p>
          <a:endParaRPr lang="en-GB" sz="1200"/>
        </a:p>
      </dgm:t>
    </dgm:pt>
    <dgm:pt modelId="{6B4E680B-BAE2-4F01-BB8A-284670E7B04B}" type="sibTrans" cxnId="{9E53F704-7349-409C-A8A1-9B2B2376B7F8}">
      <dgm:prSet/>
      <dgm:spPr/>
      <dgm:t>
        <a:bodyPr/>
        <a:lstStyle/>
        <a:p>
          <a:endParaRPr lang="en-GB"/>
        </a:p>
      </dgm:t>
    </dgm:pt>
    <dgm:pt modelId="{E3DC1AB9-086D-414F-AE9F-826DEF7B7746}">
      <dgm:prSet custT="1"/>
      <dgm:spPr/>
      <dgm:t>
        <a:bodyPr/>
        <a:lstStyle/>
        <a:p>
          <a:r>
            <a:rPr lang="fr-CH" sz="1800" err="1">
              <a:latin typeface="Arial Narrow" panose="020B0606020202030204" pitchFamily="34" charset="0"/>
            </a:rPr>
            <a:t>Alcanzable</a:t>
          </a:r>
          <a:r>
            <a:rPr lang="fr-CH" sz="1800">
              <a:latin typeface="Arial Narrow" panose="020B0606020202030204" pitchFamily="34" charset="0"/>
            </a:rPr>
            <a:t>**?</a:t>
          </a:r>
          <a:endParaRPr lang="en-GB" sz="1800">
            <a:latin typeface="Arial Narrow" panose="020B0606020202030204" pitchFamily="34" charset="0"/>
          </a:endParaRPr>
        </a:p>
      </dgm:t>
    </dgm:pt>
    <dgm:pt modelId="{2555AB21-156A-4D26-926A-E29B020BC22A}" type="parTrans" cxnId="{257A615B-BFE3-4A3F-873E-740BF5B2AA01}">
      <dgm:prSet/>
      <dgm:spPr/>
      <dgm:t>
        <a:bodyPr/>
        <a:lstStyle/>
        <a:p>
          <a:endParaRPr lang="en-GB" sz="1200"/>
        </a:p>
      </dgm:t>
    </dgm:pt>
    <dgm:pt modelId="{4037A8D2-663F-43EA-8024-F5B5476B7F8D}" type="sibTrans" cxnId="{257A615B-BFE3-4A3F-873E-740BF5B2AA01}">
      <dgm:prSet/>
      <dgm:spPr/>
      <dgm:t>
        <a:bodyPr/>
        <a:lstStyle/>
        <a:p>
          <a:endParaRPr lang="en-GB"/>
        </a:p>
      </dgm:t>
    </dgm:pt>
    <dgm:pt modelId="{1214E6CF-A64D-4171-8B69-4B6C3A956C52}">
      <dgm:prSet custT="1"/>
      <dgm:spPr/>
      <dgm:t>
        <a:bodyPr/>
        <a:lstStyle/>
        <a:p>
          <a:r>
            <a:rPr lang="en-GB" sz="1800">
              <a:latin typeface="Arial Narrow" panose="020B0606020202030204" pitchFamily="34" charset="0"/>
            </a:rPr>
            <a:t>Si</a:t>
          </a:r>
        </a:p>
      </dgm:t>
    </dgm:pt>
    <dgm:pt modelId="{27417206-7E1C-4F39-835A-09F50DDB7692}" type="parTrans" cxnId="{FA768D2F-6950-4D9D-A50D-8249E3C6B341}">
      <dgm:prSet/>
      <dgm:spPr/>
      <dgm:t>
        <a:bodyPr/>
        <a:lstStyle/>
        <a:p>
          <a:endParaRPr lang="en-GB" sz="1200"/>
        </a:p>
      </dgm:t>
    </dgm:pt>
    <dgm:pt modelId="{78725BA3-1580-4BE5-84E7-9E90C155D1BE}" type="sibTrans" cxnId="{FA768D2F-6950-4D9D-A50D-8249E3C6B341}">
      <dgm:prSet/>
      <dgm:spPr/>
      <dgm:t>
        <a:bodyPr/>
        <a:lstStyle/>
        <a:p>
          <a:endParaRPr lang="en-GB"/>
        </a:p>
      </dgm:t>
    </dgm:pt>
    <dgm:pt modelId="{F2EC14F4-D0C4-4846-B8C9-A8E080B94A68}">
      <dgm:prSet custT="1"/>
      <dgm:spPr/>
      <dgm:t>
        <a:bodyPr/>
        <a:lstStyle/>
        <a:p>
          <a:r>
            <a:rPr lang="en-GB" sz="1800" err="1">
              <a:latin typeface="Arial Narrow" panose="020B0606020202030204" pitchFamily="34" charset="0"/>
            </a:rPr>
            <a:t>Cubrir</a:t>
          </a:r>
          <a:r>
            <a:rPr lang="en-GB" sz="1800">
              <a:latin typeface="Arial Narrow" panose="020B0606020202030204" pitchFamily="34" charset="0"/>
            </a:rPr>
            <a:t> </a:t>
          </a:r>
          <a:r>
            <a:rPr lang="en-GB" sz="1800" err="1">
              <a:latin typeface="Arial Narrow" panose="020B0606020202030204" pitchFamily="34" charset="0"/>
            </a:rPr>
            <a:t>ahora</a:t>
          </a:r>
          <a:endParaRPr lang="en-GB" sz="1800">
            <a:latin typeface="Arial Narrow" panose="020B0606020202030204" pitchFamily="34" charset="0"/>
          </a:endParaRPr>
        </a:p>
      </dgm:t>
    </dgm:pt>
    <dgm:pt modelId="{8A0F1A83-9F55-49D2-A541-7457E354358B}" type="parTrans" cxnId="{3B1D8363-49DC-40DD-B4AB-85D1F62EE270}">
      <dgm:prSet/>
      <dgm:spPr/>
      <dgm:t>
        <a:bodyPr/>
        <a:lstStyle/>
        <a:p>
          <a:endParaRPr lang="en-GB" sz="1200"/>
        </a:p>
      </dgm:t>
    </dgm:pt>
    <dgm:pt modelId="{3BAAEC88-BCA8-4D94-8557-77E2B7A3C958}" type="sibTrans" cxnId="{3B1D8363-49DC-40DD-B4AB-85D1F62EE270}">
      <dgm:prSet/>
      <dgm:spPr/>
      <dgm:t>
        <a:bodyPr/>
        <a:lstStyle/>
        <a:p>
          <a:endParaRPr lang="en-GB"/>
        </a:p>
      </dgm:t>
    </dgm:pt>
    <dgm:pt modelId="{DD282C13-E420-4A78-BD56-21BE2B4126D8}">
      <dgm:prSet phldrT="[Text]" custT="1"/>
      <dgm:spPr/>
      <dgm:t>
        <a:bodyPr/>
        <a:lstStyle/>
        <a:p>
          <a:r>
            <a:rPr lang="fr-CH" sz="1800">
              <a:latin typeface="Arial Narrow" panose="020B0606020202030204" pitchFamily="34" charset="0"/>
            </a:rPr>
            <a:t>No</a:t>
          </a:r>
          <a:endParaRPr lang="en-GB" sz="1800">
            <a:latin typeface="Arial Narrow" panose="020B0606020202030204" pitchFamily="34" charset="0"/>
          </a:endParaRPr>
        </a:p>
      </dgm:t>
    </dgm:pt>
    <dgm:pt modelId="{378A53F4-A2C2-44D2-B303-749D842FE076}" type="parTrans" cxnId="{E744F901-7F8B-4CE9-874D-610577B5A7CA}">
      <dgm:prSet/>
      <dgm:spPr/>
      <dgm:t>
        <a:bodyPr/>
        <a:lstStyle/>
        <a:p>
          <a:endParaRPr lang="en-GB" sz="1200"/>
        </a:p>
      </dgm:t>
    </dgm:pt>
    <dgm:pt modelId="{958A6887-2F55-4BB2-A03B-99FA5D6E61F5}" type="sibTrans" cxnId="{E744F901-7F8B-4CE9-874D-610577B5A7CA}">
      <dgm:prSet/>
      <dgm:spPr/>
      <dgm:t>
        <a:bodyPr/>
        <a:lstStyle/>
        <a:p>
          <a:endParaRPr lang="en-GB"/>
        </a:p>
      </dgm:t>
    </dgm:pt>
    <dgm:pt modelId="{D215A57C-B3ED-4254-AA07-8F94DC7CA274}">
      <dgm:prSet phldrT="[Text]" custT="1"/>
      <dgm:spPr/>
      <dgm:t>
        <a:bodyPr/>
        <a:lstStyle/>
        <a:p>
          <a:r>
            <a:rPr lang="en-GB" sz="1800" err="1">
              <a:latin typeface="Arial Narrow" panose="020B0606020202030204" pitchFamily="34" charset="0"/>
            </a:rPr>
            <a:t>Cubrir</a:t>
          </a:r>
          <a:r>
            <a:rPr lang="en-GB" sz="1800">
              <a:latin typeface="Arial Narrow" panose="020B0606020202030204" pitchFamily="34" charset="0"/>
            </a:rPr>
            <a:t> </a:t>
          </a:r>
          <a:r>
            <a:rPr lang="en-GB" sz="1800" err="1">
              <a:latin typeface="Arial Narrow" panose="020B0606020202030204" pitchFamily="34" charset="0"/>
            </a:rPr>
            <a:t>después</a:t>
          </a:r>
          <a:endParaRPr lang="en-GB" sz="1800">
            <a:latin typeface="Arial Narrow" panose="020B0606020202030204" pitchFamily="34" charset="0"/>
          </a:endParaRPr>
        </a:p>
      </dgm:t>
    </dgm:pt>
    <dgm:pt modelId="{75466036-57F5-4570-A576-323C8DE82F39}" type="parTrans" cxnId="{DB6E22BD-A83C-4B0D-82CD-C0B8B9A82E88}">
      <dgm:prSet/>
      <dgm:spPr/>
      <dgm:t>
        <a:bodyPr/>
        <a:lstStyle/>
        <a:p>
          <a:endParaRPr lang="en-GB" sz="1200"/>
        </a:p>
      </dgm:t>
    </dgm:pt>
    <dgm:pt modelId="{00B66F6B-3D91-4B99-9F5C-0D2B533914CE}" type="sibTrans" cxnId="{DB6E22BD-A83C-4B0D-82CD-C0B8B9A82E88}">
      <dgm:prSet/>
      <dgm:spPr/>
      <dgm:t>
        <a:bodyPr/>
        <a:lstStyle/>
        <a:p>
          <a:endParaRPr lang="en-GB"/>
        </a:p>
      </dgm:t>
    </dgm:pt>
    <dgm:pt modelId="{CD0E3A4F-32E6-4D3F-B026-58E125FA6A44}">
      <dgm:prSet custT="1"/>
      <dgm:spPr/>
      <dgm:t>
        <a:bodyPr/>
        <a:lstStyle/>
        <a:p>
          <a:r>
            <a:rPr lang="fr-CH" sz="1800" b="1">
              <a:latin typeface="Arial Narrow" panose="020B0606020202030204" pitchFamily="34" charset="0"/>
            </a:rPr>
            <a:t>Plan de </a:t>
          </a:r>
          <a:r>
            <a:rPr lang="fr-CH" sz="1800" b="1" err="1">
              <a:latin typeface="Arial Narrow" panose="020B0606020202030204" pitchFamily="34" charset="0"/>
            </a:rPr>
            <a:t>acción</a:t>
          </a:r>
          <a:r>
            <a:rPr lang="fr-CH" sz="1800" b="1">
              <a:latin typeface="Arial Narrow" panose="020B0606020202030204" pitchFamily="34" charset="0"/>
            </a:rPr>
            <a:t>***</a:t>
          </a:r>
          <a:endParaRPr lang="en-GB" sz="1800" b="1">
            <a:latin typeface="Arial Narrow" panose="020B0606020202030204" pitchFamily="34" charset="0"/>
          </a:endParaRPr>
        </a:p>
      </dgm:t>
    </dgm:pt>
    <dgm:pt modelId="{41F53B47-2FB4-44D1-A225-DA1D56B4C2B1}" type="parTrans" cxnId="{1F92789C-54FF-4306-8C25-2D275B33AF89}">
      <dgm:prSet/>
      <dgm:spPr/>
      <dgm:t>
        <a:bodyPr/>
        <a:lstStyle/>
        <a:p>
          <a:endParaRPr lang="en-GB" sz="1200"/>
        </a:p>
      </dgm:t>
    </dgm:pt>
    <dgm:pt modelId="{CF1A169B-3AAF-47AC-943D-93A6D3FCC18F}" type="sibTrans" cxnId="{1F92789C-54FF-4306-8C25-2D275B33AF89}">
      <dgm:prSet/>
      <dgm:spPr/>
      <dgm:t>
        <a:bodyPr/>
        <a:lstStyle/>
        <a:p>
          <a:endParaRPr lang="en-GB"/>
        </a:p>
      </dgm:t>
    </dgm:pt>
    <dgm:pt modelId="{851F4E30-D197-4F49-9E30-36884CAC4322}" type="asst">
      <dgm:prSet custT="1"/>
      <dgm:spPr/>
      <dgm:t>
        <a:bodyPr/>
        <a:lstStyle/>
        <a:p>
          <a:r>
            <a:rPr lang="fr-CH" sz="1400" err="1">
              <a:solidFill>
                <a:srgbClr val="FF0000"/>
              </a:solidFill>
              <a:latin typeface="Arial Narrow" panose="020B0606020202030204" pitchFamily="34" charset="0"/>
            </a:rPr>
            <a:t>Crear</a:t>
          </a:r>
          <a:r>
            <a:rPr lang="fr-CH" sz="1400">
              <a:solidFill>
                <a:srgbClr val="FF0000"/>
              </a:solidFill>
              <a:latin typeface="Arial Narrow" panose="020B0606020202030204" pitchFamily="34" charset="0"/>
            </a:rPr>
            <a:t> </a:t>
          </a:r>
          <a:r>
            <a:rPr lang="fr-CH" sz="1400" err="1">
              <a:solidFill>
                <a:srgbClr val="FF0000"/>
              </a:solidFill>
              <a:latin typeface="Arial Narrow" panose="020B0606020202030204" pitchFamily="34" charset="0"/>
            </a:rPr>
            <a:t>cronograma</a:t>
          </a:r>
          <a:r>
            <a:rPr lang="fr-CH" sz="1400">
              <a:solidFill>
                <a:srgbClr val="FF0000"/>
              </a:solidFill>
              <a:latin typeface="Arial Narrow" panose="020B0606020202030204" pitchFamily="34" charset="0"/>
            </a:rPr>
            <a:t> de </a:t>
          </a:r>
          <a:r>
            <a:rPr lang="fr-CH" sz="1400" err="1">
              <a:solidFill>
                <a:srgbClr val="FF0000"/>
              </a:solidFill>
              <a:latin typeface="Arial Narrow" panose="020B0606020202030204" pitchFamily="34" charset="0"/>
            </a:rPr>
            <a:t>evaluación</a:t>
          </a:r>
          <a:r>
            <a:rPr lang="fr-CH" sz="1400">
              <a:solidFill>
                <a:srgbClr val="FF0000"/>
              </a:solidFill>
              <a:latin typeface="Arial Narrow" panose="020B0606020202030204" pitchFamily="34" charset="0"/>
            </a:rPr>
            <a:t> de </a:t>
          </a:r>
          <a:r>
            <a:rPr lang="fr-CH" sz="1400" err="1">
              <a:solidFill>
                <a:srgbClr val="FF0000"/>
              </a:solidFill>
              <a:latin typeface="Arial Narrow" panose="020B0606020202030204" pitchFamily="34" charset="0"/>
            </a:rPr>
            <a:t>riesgos</a:t>
          </a:r>
          <a:endParaRPr lang="en-GB" sz="1400">
            <a:solidFill>
              <a:srgbClr val="FF0000"/>
            </a:solidFill>
            <a:latin typeface="Arial Narrow" panose="020B0606020202030204" pitchFamily="34" charset="0"/>
          </a:endParaRPr>
        </a:p>
      </dgm:t>
    </dgm:pt>
    <dgm:pt modelId="{B5879EB1-09AE-4556-B111-1F701C17A8A7}" type="parTrans" cxnId="{0B38F0E3-329C-4056-BF80-F7B7AAE42286}">
      <dgm:prSet/>
      <dgm:spPr/>
      <dgm:t>
        <a:bodyPr/>
        <a:lstStyle/>
        <a:p>
          <a:endParaRPr lang="en-GB" sz="1200"/>
        </a:p>
      </dgm:t>
    </dgm:pt>
    <dgm:pt modelId="{C7F7DDEE-0271-42A5-B3A5-573B8DDC0FB4}" type="sibTrans" cxnId="{0B38F0E3-329C-4056-BF80-F7B7AAE42286}">
      <dgm:prSet/>
      <dgm:spPr/>
      <dgm:t>
        <a:bodyPr/>
        <a:lstStyle/>
        <a:p>
          <a:endParaRPr lang="en-GB"/>
        </a:p>
      </dgm:t>
    </dgm:pt>
    <dgm:pt modelId="{C16CD798-615E-4852-9B34-9EC5C8E2C054}" type="asst">
      <dgm:prSet custT="1"/>
      <dgm:spPr/>
      <dgm:t>
        <a:bodyPr/>
        <a:lstStyle/>
        <a:p>
          <a:r>
            <a:rPr lang="fr-CH" sz="1400" err="1">
              <a:solidFill>
                <a:srgbClr val="0070C0"/>
              </a:solidFill>
              <a:latin typeface="Arial Narrow" panose="020B0606020202030204" pitchFamily="34" charset="0"/>
            </a:rPr>
            <a:t>Seleccion</a:t>
          </a:r>
          <a:r>
            <a:rPr lang="fr-CH" sz="1400">
              <a:solidFill>
                <a:srgbClr val="0070C0"/>
              </a:solidFill>
              <a:latin typeface="Arial Narrow" panose="020B0606020202030204" pitchFamily="34" charset="0"/>
            </a:rPr>
            <a:t> de </a:t>
          </a:r>
          <a:r>
            <a:rPr lang="fr-CH" sz="1400" err="1">
              <a:solidFill>
                <a:srgbClr val="0070C0"/>
              </a:solidFill>
              <a:latin typeface="Arial Narrow" panose="020B0606020202030204" pitchFamily="34" charset="0"/>
            </a:rPr>
            <a:t>guias</a:t>
          </a:r>
          <a:r>
            <a:rPr lang="fr-CH" sz="1400">
              <a:solidFill>
                <a:srgbClr val="0070C0"/>
              </a:solidFill>
              <a:latin typeface="Arial Narrow" panose="020B0606020202030204" pitchFamily="34" charset="0"/>
            </a:rPr>
            <a:t> y </a:t>
          </a:r>
          <a:r>
            <a:rPr lang="fr-CH" sz="1400" err="1">
              <a:solidFill>
                <a:srgbClr val="0070C0"/>
              </a:solidFill>
              <a:latin typeface="Arial Narrow" panose="020B0606020202030204" pitchFamily="34" charset="0"/>
            </a:rPr>
            <a:t>reglas</a:t>
          </a:r>
          <a:r>
            <a:rPr lang="fr-CH" sz="1400">
              <a:solidFill>
                <a:srgbClr val="0070C0"/>
              </a:solidFill>
              <a:latin typeface="Arial Narrow" panose="020B0606020202030204" pitchFamily="34" charset="0"/>
            </a:rPr>
            <a:t> de </a:t>
          </a:r>
          <a:r>
            <a:rPr lang="fr-CH" sz="1400" err="1">
              <a:solidFill>
                <a:srgbClr val="0070C0"/>
              </a:solidFill>
              <a:latin typeface="Arial Narrow" panose="020B0606020202030204" pitchFamily="34" charset="0"/>
            </a:rPr>
            <a:t>comunicación</a:t>
          </a:r>
          <a:endParaRPr lang="en-GB" sz="1400">
            <a:solidFill>
              <a:srgbClr val="0070C0"/>
            </a:solidFill>
            <a:latin typeface="Arial Narrow" panose="020B0606020202030204" pitchFamily="34" charset="0"/>
          </a:endParaRPr>
        </a:p>
      </dgm:t>
    </dgm:pt>
    <dgm:pt modelId="{C1FB7A24-5B97-413D-BADA-06D0050C6762}" type="parTrans" cxnId="{34EDFB54-98D4-4BA2-ADB9-9DEFC1A9D510}">
      <dgm:prSet/>
      <dgm:spPr/>
      <dgm:t>
        <a:bodyPr/>
        <a:lstStyle/>
        <a:p>
          <a:endParaRPr lang="en-GB" sz="1200"/>
        </a:p>
      </dgm:t>
    </dgm:pt>
    <dgm:pt modelId="{8450822C-678D-41A6-8A7E-37BD33231914}" type="sibTrans" cxnId="{34EDFB54-98D4-4BA2-ADB9-9DEFC1A9D510}">
      <dgm:prSet/>
      <dgm:spPr/>
      <dgm:t>
        <a:bodyPr/>
        <a:lstStyle/>
        <a:p>
          <a:endParaRPr lang="en-GB"/>
        </a:p>
      </dgm:t>
    </dgm:pt>
    <dgm:pt modelId="{8CB583D0-8A6B-4E47-9B24-9E9A4CA44F8F}" type="asst">
      <dgm:prSet custT="1"/>
      <dgm:spPr/>
      <dgm:t>
        <a:bodyPr/>
        <a:lstStyle/>
        <a:p>
          <a:r>
            <a:rPr lang="fr-CH" sz="1400" err="1">
              <a:solidFill>
                <a:schemeClr val="accent2">
                  <a:lumMod val="75000"/>
                </a:schemeClr>
              </a:solidFill>
              <a:latin typeface="Arial Narrow" panose="020B0606020202030204" pitchFamily="34" charset="0"/>
            </a:rPr>
            <a:t>Mejorar</a:t>
          </a:r>
          <a:r>
            <a:rPr lang="fr-CH" sz="1400">
              <a:solidFill>
                <a:schemeClr val="accent2">
                  <a:lumMod val="75000"/>
                </a:schemeClr>
              </a:solidFill>
              <a:latin typeface="Arial Narrow" panose="020B0606020202030204" pitchFamily="34" charset="0"/>
            </a:rPr>
            <a:t> </a:t>
          </a:r>
          <a:r>
            <a:rPr lang="fr-CH" sz="1400" err="1">
              <a:solidFill>
                <a:schemeClr val="accent2">
                  <a:lumMod val="75000"/>
                </a:schemeClr>
              </a:solidFill>
              <a:latin typeface="Arial Narrow" panose="020B0606020202030204" pitchFamily="34" charset="0"/>
            </a:rPr>
            <a:t>formato</a:t>
          </a:r>
          <a:r>
            <a:rPr lang="fr-CH" sz="1400">
              <a:solidFill>
                <a:schemeClr val="accent2">
                  <a:lumMod val="75000"/>
                </a:schemeClr>
              </a:solidFill>
              <a:latin typeface="Arial Narrow" panose="020B0606020202030204" pitchFamily="34" charset="0"/>
            </a:rPr>
            <a:t> de </a:t>
          </a:r>
          <a:r>
            <a:rPr lang="fr-CH" sz="1400" err="1">
              <a:solidFill>
                <a:schemeClr val="accent2">
                  <a:lumMod val="75000"/>
                </a:schemeClr>
              </a:solidFill>
              <a:latin typeface="Arial Narrow" panose="020B0606020202030204" pitchFamily="34" charset="0"/>
            </a:rPr>
            <a:t>valoración</a:t>
          </a:r>
          <a:r>
            <a:rPr lang="fr-CH" sz="1400">
              <a:solidFill>
                <a:schemeClr val="accent2">
                  <a:lumMod val="75000"/>
                </a:schemeClr>
              </a:solidFill>
              <a:latin typeface="Arial Narrow" panose="020B0606020202030204" pitchFamily="34" charset="0"/>
            </a:rPr>
            <a:t> </a:t>
          </a:r>
          <a:r>
            <a:rPr lang="fr-CH" sz="1400" err="1">
              <a:solidFill>
                <a:schemeClr val="accent2">
                  <a:lumMod val="75000"/>
                </a:schemeClr>
              </a:solidFill>
              <a:latin typeface="Arial Narrow" panose="020B0606020202030204" pitchFamily="34" charset="0"/>
            </a:rPr>
            <a:t>usuarios</a:t>
          </a:r>
          <a:endParaRPr lang="en-GB" sz="1400">
            <a:solidFill>
              <a:schemeClr val="accent2">
                <a:lumMod val="75000"/>
              </a:schemeClr>
            </a:solidFill>
            <a:latin typeface="Arial Narrow" panose="020B0606020202030204" pitchFamily="34" charset="0"/>
          </a:endParaRPr>
        </a:p>
      </dgm:t>
    </dgm:pt>
    <dgm:pt modelId="{5E97693B-1110-4C57-8F6F-8DBEDBA934DF}" type="parTrans" cxnId="{EF650C7D-599A-4455-BB95-AD27F3F5A1A3}">
      <dgm:prSet/>
      <dgm:spPr/>
      <dgm:t>
        <a:bodyPr/>
        <a:lstStyle/>
        <a:p>
          <a:endParaRPr lang="en-GB" sz="1200"/>
        </a:p>
      </dgm:t>
    </dgm:pt>
    <dgm:pt modelId="{D080738C-F3F7-43ED-825A-D7E7D59A80B5}" type="sibTrans" cxnId="{EF650C7D-599A-4455-BB95-AD27F3F5A1A3}">
      <dgm:prSet/>
      <dgm:spPr/>
      <dgm:t>
        <a:bodyPr/>
        <a:lstStyle/>
        <a:p>
          <a:endParaRPr lang="en-GB"/>
        </a:p>
      </dgm:t>
    </dgm:pt>
    <dgm:pt modelId="{502FE682-1301-453C-97BD-7656DD00C950}" type="asst">
      <dgm:prSet custT="1"/>
      <dgm:spPr/>
      <dgm:t>
        <a:bodyPr/>
        <a:lstStyle/>
        <a:p>
          <a:r>
            <a:rPr lang="fr-CH" sz="1400" err="1">
              <a:solidFill>
                <a:srgbClr val="009999"/>
              </a:solidFill>
              <a:latin typeface="Arial Narrow" panose="020B0606020202030204" pitchFamily="34" charset="0"/>
            </a:rPr>
            <a:t>Cronograma</a:t>
          </a:r>
          <a:r>
            <a:rPr lang="fr-CH" sz="1400">
              <a:solidFill>
                <a:srgbClr val="009999"/>
              </a:solidFill>
              <a:latin typeface="Arial Narrow" panose="020B0606020202030204" pitchFamily="34" charset="0"/>
            </a:rPr>
            <a:t> </a:t>
          </a:r>
          <a:r>
            <a:rPr lang="fr-CH" sz="1400" err="1">
              <a:solidFill>
                <a:srgbClr val="009999"/>
              </a:solidFill>
              <a:latin typeface="Arial Narrow" panose="020B0606020202030204" pitchFamily="34" charset="0"/>
            </a:rPr>
            <a:t>mensual</a:t>
          </a:r>
          <a:r>
            <a:rPr lang="fr-CH" sz="1400">
              <a:solidFill>
                <a:srgbClr val="009999"/>
              </a:solidFill>
              <a:latin typeface="Arial Narrow" panose="020B0606020202030204" pitchFamily="34" charset="0"/>
            </a:rPr>
            <a:t> de </a:t>
          </a:r>
          <a:r>
            <a:rPr lang="fr-CH" sz="1400" err="1">
              <a:solidFill>
                <a:srgbClr val="009999"/>
              </a:solidFill>
              <a:latin typeface="Arial Narrow" panose="020B0606020202030204" pitchFamily="34" charset="0"/>
            </a:rPr>
            <a:t>Juntas</a:t>
          </a:r>
          <a:r>
            <a:rPr lang="fr-CH" sz="1400">
              <a:solidFill>
                <a:srgbClr val="009999"/>
              </a:solidFill>
              <a:latin typeface="Arial Narrow" panose="020B0606020202030204" pitchFamily="34" charset="0"/>
            </a:rPr>
            <a:t> </a:t>
          </a:r>
          <a:endParaRPr lang="en-GB" sz="1400">
            <a:solidFill>
              <a:srgbClr val="009999"/>
            </a:solidFill>
            <a:latin typeface="Arial Narrow" panose="020B0606020202030204" pitchFamily="34" charset="0"/>
          </a:endParaRPr>
        </a:p>
      </dgm:t>
    </dgm:pt>
    <dgm:pt modelId="{B1D4052E-014B-45E6-8354-E2FC66CACFD0}" type="parTrans" cxnId="{E538E552-2839-48A8-ABA4-ACD0978AB7E2}">
      <dgm:prSet/>
      <dgm:spPr/>
      <dgm:t>
        <a:bodyPr/>
        <a:lstStyle/>
        <a:p>
          <a:endParaRPr lang="en-GB" sz="1200"/>
        </a:p>
      </dgm:t>
    </dgm:pt>
    <dgm:pt modelId="{E780AF05-2469-4CB3-AD4D-3BB8BED55CBB}" type="sibTrans" cxnId="{E538E552-2839-48A8-ABA4-ACD0978AB7E2}">
      <dgm:prSet/>
      <dgm:spPr/>
      <dgm:t>
        <a:bodyPr/>
        <a:lstStyle/>
        <a:p>
          <a:endParaRPr lang="en-GB"/>
        </a:p>
      </dgm:t>
    </dgm:pt>
    <dgm:pt modelId="{D4A3715B-6353-4178-9C02-7C575F99AC0A}" type="asst">
      <dgm:prSet custT="1"/>
      <dgm:spPr/>
      <dgm:t>
        <a:bodyPr/>
        <a:lstStyle/>
        <a:p>
          <a:r>
            <a:rPr lang="fr-CH" sz="1400" err="1">
              <a:solidFill>
                <a:srgbClr val="00B050"/>
              </a:solidFill>
              <a:latin typeface="Arial Narrow" panose="020B0606020202030204" pitchFamily="34" charset="0"/>
            </a:rPr>
            <a:t>Pedido</a:t>
          </a:r>
          <a:r>
            <a:rPr lang="fr-CH" sz="1400">
              <a:solidFill>
                <a:srgbClr val="00B050"/>
              </a:solidFill>
              <a:latin typeface="Arial Narrow" panose="020B0606020202030204" pitchFamily="34" charset="0"/>
            </a:rPr>
            <a:t> de </a:t>
          </a:r>
          <a:r>
            <a:rPr lang="fr-CH" sz="1400" err="1">
              <a:solidFill>
                <a:srgbClr val="00B050"/>
              </a:solidFill>
              <a:latin typeface="Arial Narrow" panose="020B0606020202030204" pitchFamily="34" charset="0"/>
            </a:rPr>
            <a:t>material</a:t>
          </a:r>
          <a:endParaRPr lang="en-GB" sz="1400">
            <a:solidFill>
              <a:srgbClr val="00B050"/>
            </a:solidFill>
            <a:latin typeface="Arial Narrow" panose="020B0606020202030204" pitchFamily="34" charset="0"/>
          </a:endParaRPr>
        </a:p>
      </dgm:t>
    </dgm:pt>
    <dgm:pt modelId="{A2A7A9BD-5769-49DD-8306-80E0A587DF3C}" type="parTrans" cxnId="{DB57FF08-7EB1-43D9-9A36-90E2C7A75D27}">
      <dgm:prSet/>
      <dgm:spPr/>
      <dgm:t>
        <a:bodyPr/>
        <a:lstStyle/>
        <a:p>
          <a:endParaRPr lang="en-GB" sz="1200"/>
        </a:p>
      </dgm:t>
    </dgm:pt>
    <dgm:pt modelId="{65BB7080-90BA-4FA0-BC25-5302B7DF9E82}" type="sibTrans" cxnId="{DB57FF08-7EB1-43D9-9A36-90E2C7A75D27}">
      <dgm:prSet/>
      <dgm:spPr/>
      <dgm:t>
        <a:bodyPr/>
        <a:lstStyle/>
        <a:p>
          <a:endParaRPr lang="en-GB"/>
        </a:p>
      </dgm:t>
    </dgm:pt>
    <dgm:pt modelId="{1521FE0C-6D9D-4726-A70F-749381E758C8}" type="asst">
      <dgm:prSet custT="1"/>
      <dgm:spPr/>
      <dgm:t>
        <a:bodyPr/>
        <a:lstStyle/>
        <a:p>
          <a:r>
            <a:rPr lang="fr-CH" sz="1400" err="1">
              <a:solidFill>
                <a:srgbClr val="7030A0"/>
              </a:solidFill>
              <a:latin typeface="Arial Narrow" panose="020B0606020202030204" pitchFamily="34" charset="0"/>
            </a:rPr>
            <a:t>Diseñar</a:t>
          </a:r>
          <a:r>
            <a:rPr lang="fr-CH" sz="1400">
              <a:solidFill>
                <a:srgbClr val="7030A0"/>
              </a:solidFill>
              <a:latin typeface="Arial Narrow" panose="020B0606020202030204" pitchFamily="34" charset="0"/>
            </a:rPr>
            <a:t> </a:t>
          </a:r>
          <a:r>
            <a:rPr lang="fr-CH" sz="1400" err="1">
              <a:solidFill>
                <a:srgbClr val="7030A0"/>
              </a:solidFill>
              <a:latin typeface="Arial Narrow" panose="020B0606020202030204" pitchFamily="34" charset="0"/>
            </a:rPr>
            <a:t>formato</a:t>
          </a:r>
          <a:r>
            <a:rPr lang="fr-CH" sz="1400">
              <a:solidFill>
                <a:srgbClr val="7030A0"/>
              </a:solidFill>
              <a:latin typeface="Arial Narrow" panose="020B0606020202030204" pitchFamily="34" charset="0"/>
            </a:rPr>
            <a:t> de </a:t>
          </a:r>
          <a:r>
            <a:rPr lang="fr-CH" sz="1400" err="1">
              <a:solidFill>
                <a:srgbClr val="7030A0"/>
              </a:solidFill>
              <a:latin typeface="Arial Narrow" panose="020B0606020202030204" pitchFamily="34" charset="0"/>
            </a:rPr>
            <a:t>consentimiento</a:t>
          </a:r>
          <a:r>
            <a:rPr lang="fr-CH" sz="1400">
              <a:solidFill>
                <a:srgbClr val="7030A0"/>
              </a:solidFill>
              <a:latin typeface="Arial Narrow" panose="020B0606020202030204" pitchFamily="34" charset="0"/>
            </a:rPr>
            <a:t> </a:t>
          </a:r>
          <a:r>
            <a:rPr lang="fr-CH" sz="1400" err="1">
              <a:solidFill>
                <a:srgbClr val="7030A0"/>
              </a:solidFill>
              <a:latin typeface="Arial Narrow" panose="020B0606020202030204" pitchFamily="34" charset="0"/>
            </a:rPr>
            <a:t>informado</a:t>
          </a:r>
          <a:endParaRPr lang="en-GB" sz="1400">
            <a:solidFill>
              <a:srgbClr val="7030A0"/>
            </a:solidFill>
            <a:latin typeface="Arial Narrow" panose="020B0606020202030204" pitchFamily="34" charset="0"/>
          </a:endParaRPr>
        </a:p>
      </dgm:t>
    </dgm:pt>
    <dgm:pt modelId="{B9754F3C-22DE-4AD5-9F10-45F4CA506F07}" type="sibTrans" cxnId="{4FB4050A-D725-4997-97BC-0F047F663A01}">
      <dgm:prSet/>
      <dgm:spPr/>
      <dgm:t>
        <a:bodyPr/>
        <a:lstStyle/>
        <a:p>
          <a:endParaRPr lang="en-GB"/>
        </a:p>
      </dgm:t>
    </dgm:pt>
    <dgm:pt modelId="{B08063CE-A2EB-4B5F-80B3-B788ECE79A13}" type="parTrans" cxnId="{4FB4050A-D725-4997-97BC-0F047F663A01}">
      <dgm:prSet/>
      <dgm:spPr/>
      <dgm:t>
        <a:bodyPr/>
        <a:lstStyle/>
        <a:p>
          <a:endParaRPr lang="en-GB" sz="1200"/>
        </a:p>
      </dgm:t>
    </dgm:pt>
    <dgm:pt modelId="{9ECF55C2-3A66-4BC4-96F3-1497203893EC}">
      <dgm:prSet custT="1"/>
      <dgm:spPr/>
      <dgm:t>
        <a:bodyPr/>
        <a:lstStyle/>
        <a:p>
          <a:r>
            <a:rPr lang="en-GB" sz="1800" err="1">
              <a:latin typeface="Arial Narrow" panose="020B0606020202030204" pitchFamily="34" charset="0"/>
            </a:rPr>
            <a:t>Cubrir</a:t>
          </a:r>
          <a:r>
            <a:rPr lang="en-GB" sz="1800">
              <a:latin typeface="Arial Narrow" panose="020B0606020202030204" pitchFamily="34" charset="0"/>
            </a:rPr>
            <a:t> </a:t>
          </a:r>
          <a:r>
            <a:rPr lang="en-GB" sz="1800" err="1">
              <a:latin typeface="Arial Narrow" panose="020B0606020202030204" pitchFamily="34" charset="0"/>
            </a:rPr>
            <a:t>después</a:t>
          </a:r>
          <a:endParaRPr lang="en-GB" sz="1800">
            <a:latin typeface="Arial Narrow" panose="020B0606020202030204" pitchFamily="34" charset="0"/>
          </a:endParaRPr>
        </a:p>
      </dgm:t>
    </dgm:pt>
    <dgm:pt modelId="{8739C8D2-E11A-4257-92A4-8A492265CF92}" type="sibTrans" cxnId="{D2C74D98-9E89-44EC-A684-577A02A72D01}">
      <dgm:prSet/>
      <dgm:spPr/>
      <dgm:t>
        <a:bodyPr/>
        <a:lstStyle/>
        <a:p>
          <a:endParaRPr lang="en-GB"/>
        </a:p>
      </dgm:t>
    </dgm:pt>
    <dgm:pt modelId="{365B43C7-3074-4E5F-AE1C-A0483D3C2A0C}" type="parTrans" cxnId="{D2C74D98-9E89-44EC-A684-577A02A72D01}">
      <dgm:prSet/>
      <dgm:spPr/>
      <dgm:t>
        <a:bodyPr/>
        <a:lstStyle/>
        <a:p>
          <a:endParaRPr lang="en-GB" sz="1200"/>
        </a:p>
      </dgm:t>
    </dgm:pt>
    <dgm:pt modelId="{7F6706F8-79AF-47EA-A8A1-DFC4D16C6FA6}" type="pres">
      <dgm:prSet presAssocID="{C24795D7-8740-49CE-8A5B-9B8369565117}" presName="hierChild1" presStyleCnt="0">
        <dgm:presLayoutVars>
          <dgm:chPref val="1"/>
          <dgm:dir/>
          <dgm:animOne val="branch"/>
          <dgm:animLvl val="lvl"/>
          <dgm:resizeHandles/>
        </dgm:presLayoutVars>
      </dgm:prSet>
      <dgm:spPr/>
    </dgm:pt>
    <dgm:pt modelId="{F8E90D24-C3B7-40C4-A71F-CF5CD6A47FCB}" type="pres">
      <dgm:prSet presAssocID="{6123E331-13A0-445F-BF3F-20560EBB666F}" presName="hierRoot1" presStyleCnt="0"/>
      <dgm:spPr/>
    </dgm:pt>
    <dgm:pt modelId="{0663E324-06BD-4F85-A5EB-7715526683F4}" type="pres">
      <dgm:prSet presAssocID="{6123E331-13A0-445F-BF3F-20560EBB666F}" presName="composite" presStyleCnt="0"/>
      <dgm:spPr/>
    </dgm:pt>
    <dgm:pt modelId="{1F16F60D-E40B-4DCA-8A4C-16E2EA5F038E}" type="pres">
      <dgm:prSet presAssocID="{6123E331-13A0-445F-BF3F-20560EBB666F}" presName="background" presStyleLbl="node0" presStyleIdx="0" presStyleCnt="1"/>
      <dgm:spPr/>
    </dgm:pt>
    <dgm:pt modelId="{74E7E5CB-B0EF-4478-8943-6F1C788B89F0}" type="pres">
      <dgm:prSet presAssocID="{6123E331-13A0-445F-BF3F-20560EBB666F}" presName="text" presStyleLbl="fgAcc0" presStyleIdx="0" presStyleCnt="1" custScaleX="138602">
        <dgm:presLayoutVars>
          <dgm:chPref val="3"/>
        </dgm:presLayoutVars>
      </dgm:prSet>
      <dgm:spPr/>
    </dgm:pt>
    <dgm:pt modelId="{8A02E5CF-9BC0-4654-8F86-680041C0A38E}" type="pres">
      <dgm:prSet presAssocID="{6123E331-13A0-445F-BF3F-20560EBB666F}" presName="hierChild2" presStyleCnt="0"/>
      <dgm:spPr/>
    </dgm:pt>
    <dgm:pt modelId="{6FA89FCA-992B-4D2D-BF37-5432750B6099}" type="pres">
      <dgm:prSet presAssocID="{1C4B2D5C-E86E-472A-9532-390A7A4C7ACB}" presName="Name10" presStyleLbl="parChTrans1D2" presStyleIdx="0" presStyleCnt="1"/>
      <dgm:spPr/>
    </dgm:pt>
    <dgm:pt modelId="{959C9C59-D68E-499B-8E5B-FFF946BE62A8}" type="pres">
      <dgm:prSet presAssocID="{955B0F41-60D4-4A1C-9343-FDE3E61F2302}" presName="hierRoot2" presStyleCnt="0"/>
      <dgm:spPr/>
    </dgm:pt>
    <dgm:pt modelId="{A33D77FD-8643-4576-B132-A752B1E9E969}" type="pres">
      <dgm:prSet presAssocID="{955B0F41-60D4-4A1C-9343-FDE3E61F2302}" presName="composite2" presStyleCnt="0"/>
      <dgm:spPr/>
    </dgm:pt>
    <dgm:pt modelId="{91400850-FEC6-40DC-89DE-8C6E43AC1061}" type="pres">
      <dgm:prSet presAssocID="{955B0F41-60D4-4A1C-9343-FDE3E61F2302}" presName="background2" presStyleLbl="node2" presStyleIdx="0" presStyleCnt="1"/>
      <dgm:spPr/>
    </dgm:pt>
    <dgm:pt modelId="{954F01F5-BAF5-4445-99FD-07DE1FF49A30}" type="pres">
      <dgm:prSet presAssocID="{955B0F41-60D4-4A1C-9343-FDE3E61F2302}" presName="text2" presStyleLbl="fgAcc2" presStyleIdx="0" presStyleCnt="1" custScaleX="134292">
        <dgm:presLayoutVars>
          <dgm:chPref val="3"/>
        </dgm:presLayoutVars>
      </dgm:prSet>
      <dgm:spPr/>
    </dgm:pt>
    <dgm:pt modelId="{BF134B35-6918-46B1-A79D-49D1C5256CB6}" type="pres">
      <dgm:prSet presAssocID="{955B0F41-60D4-4A1C-9343-FDE3E61F2302}" presName="hierChild3" presStyleCnt="0"/>
      <dgm:spPr/>
    </dgm:pt>
    <dgm:pt modelId="{03971D4C-9253-4A0A-A135-D0AB5B0248C8}" type="pres">
      <dgm:prSet presAssocID="{378A53F4-A2C2-44D2-B303-749D842FE076}" presName="Name17" presStyleLbl="parChTrans1D3" presStyleIdx="0" presStyleCnt="2"/>
      <dgm:spPr/>
    </dgm:pt>
    <dgm:pt modelId="{741FE23F-BA3C-4A6E-B738-D0BE561AC9B8}" type="pres">
      <dgm:prSet presAssocID="{DD282C13-E420-4A78-BD56-21BE2B4126D8}" presName="hierRoot3" presStyleCnt="0"/>
      <dgm:spPr/>
    </dgm:pt>
    <dgm:pt modelId="{1C4A4D75-C3AB-4CDD-AB6D-EACB0C5E3CC9}" type="pres">
      <dgm:prSet presAssocID="{DD282C13-E420-4A78-BD56-21BE2B4126D8}" presName="composite3" presStyleCnt="0"/>
      <dgm:spPr/>
    </dgm:pt>
    <dgm:pt modelId="{77FF87F8-0925-4017-A50F-2E0F513D1E46}" type="pres">
      <dgm:prSet presAssocID="{DD282C13-E420-4A78-BD56-21BE2B4126D8}" presName="background3" presStyleLbl="node3" presStyleIdx="0" presStyleCnt="2"/>
      <dgm:spPr/>
    </dgm:pt>
    <dgm:pt modelId="{8A99166D-7B08-4BC7-A86A-092969CA8EEE}" type="pres">
      <dgm:prSet presAssocID="{DD282C13-E420-4A78-BD56-21BE2B4126D8}" presName="text3" presStyleLbl="fgAcc3" presStyleIdx="0" presStyleCnt="2">
        <dgm:presLayoutVars>
          <dgm:chPref val="3"/>
        </dgm:presLayoutVars>
      </dgm:prSet>
      <dgm:spPr/>
    </dgm:pt>
    <dgm:pt modelId="{44DEFC24-9519-4C4B-9D05-D6D0DCB5BE79}" type="pres">
      <dgm:prSet presAssocID="{DD282C13-E420-4A78-BD56-21BE2B4126D8}" presName="hierChild4" presStyleCnt="0"/>
      <dgm:spPr/>
    </dgm:pt>
    <dgm:pt modelId="{90133895-E589-4F4F-9FE9-6F6AE38AA0D0}" type="pres">
      <dgm:prSet presAssocID="{75466036-57F5-4570-A576-323C8DE82F39}" presName="Name23" presStyleLbl="parChTrans1D4" presStyleIdx="0" presStyleCnt="12"/>
      <dgm:spPr/>
    </dgm:pt>
    <dgm:pt modelId="{F512F7CD-C658-4A99-92C1-1F4E0CE5A0E6}" type="pres">
      <dgm:prSet presAssocID="{D215A57C-B3ED-4254-AA07-8F94DC7CA274}" presName="hierRoot4" presStyleCnt="0"/>
      <dgm:spPr/>
    </dgm:pt>
    <dgm:pt modelId="{10ECD3A6-CD66-43DC-A0B4-B3AC96890C0F}" type="pres">
      <dgm:prSet presAssocID="{D215A57C-B3ED-4254-AA07-8F94DC7CA274}" presName="composite4" presStyleCnt="0"/>
      <dgm:spPr/>
    </dgm:pt>
    <dgm:pt modelId="{49CFCE01-3C90-48B3-BEED-A518A48688A7}" type="pres">
      <dgm:prSet presAssocID="{D215A57C-B3ED-4254-AA07-8F94DC7CA274}" presName="background4" presStyleLbl="node4" presStyleIdx="0" presStyleCnt="6"/>
      <dgm:spPr/>
    </dgm:pt>
    <dgm:pt modelId="{36529356-3F87-4A95-9B7C-FCED04CD9D7B}" type="pres">
      <dgm:prSet presAssocID="{D215A57C-B3ED-4254-AA07-8F94DC7CA274}" presName="text4" presStyleLbl="fgAcc4" presStyleIdx="0" presStyleCnt="12" custScaleX="157570" custScaleY="70401">
        <dgm:presLayoutVars>
          <dgm:chPref val="3"/>
        </dgm:presLayoutVars>
      </dgm:prSet>
      <dgm:spPr/>
    </dgm:pt>
    <dgm:pt modelId="{56302A69-4615-4D07-8492-89BAB1FAE15A}" type="pres">
      <dgm:prSet presAssocID="{D215A57C-B3ED-4254-AA07-8F94DC7CA274}" presName="hierChild5" presStyleCnt="0"/>
      <dgm:spPr/>
    </dgm:pt>
    <dgm:pt modelId="{66F8BB49-D50F-4368-A233-99AE4FAEE1B0}" type="pres">
      <dgm:prSet presAssocID="{2A15F8DD-8405-41C4-854F-D36B9BA2599D}" presName="Name17" presStyleLbl="parChTrans1D3" presStyleIdx="1" presStyleCnt="2"/>
      <dgm:spPr/>
    </dgm:pt>
    <dgm:pt modelId="{D9482215-0563-4F22-8F10-B70D76AE8B28}" type="pres">
      <dgm:prSet presAssocID="{E7809530-1223-4988-B452-67B46FF86DDE}" presName="hierRoot3" presStyleCnt="0"/>
      <dgm:spPr/>
    </dgm:pt>
    <dgm:pt modelId="{666D8151-984B-44E9-A530-118B94B09E39}" type="pres">
      <dgm:prSet presAssocID="{E7809530-1223-4988-B452-67B46FF86DDE}" presName="composite3" presStyleCnt="0"/>
      <dgm:spPr/>
    </dgm:pt>
    <dgm:pt modelId="{AC2FC044-47C1-44A2-893A-5FD732105BFA}" type="pres">
      <dgm:prSet presAssocID="{E7809530-1223-4988-B452-67B46FF86DDE}" presName="background3" presStyleLbl="node3" presStyleIdx="1" presStyleCnt="2"/>
      <dgm:spPr/>
    </dgm:pt>
    <dgm:pt modelId="{00B5552A-3958-4C86-A7D6-C418F4CBA0D0}" type="pres">
      <dgm:prSet presAssocID="{E7809530-1223-4988-B452-67B46FF86DDE}" presName="text3" presStyleLbl="fgAcc3" presStyleIdx="1" presStyleCnt="2">
        <dgm:presLayoutVars>
          <dgm:chPref val="3"/>
        </dgm:presLayoutVars>
      </dgm:prSet>
      <dgm:spPr/>
    </dgm:pt>
    <dgm:pt modelId="{CF964AF3-F325-4F0B-A456-9308DC9B2934}" type="pres">
      <dgm:prSet presAssocID="{E7809530-1223-4988-B452-67B46FF86DDE}" presName="hierChild4" presStyleCnt="0"/>
      <dgm:spPr/>
    </dgm:pt>
    <dgm:pt modelId="{182F0C0B-CE6C-4386-A818-A423C718E6D0}" type="pres">
      <dgm:prSet presAssocID="{2555AB21-156A-4D26-926A-E29B020BC22A}" presName="Name23" presStyleLbl="parChTrans1D4" presStyleIdx="1" presStyleCnt="12"/>
      <dgm:spPr/>
    </dgm:pt>
    <dgm:pt modelId="{D7C7A7F5-627F-467C-8685-8790FB0ECF4B}" type="pres">
      <dgm:prSet presAssocID="{E3DC1AB9-086D-414F-AE9F-826DEF7B7746}" presName="hierRoot4" presStyleCnt="0"/>
      <dgm:spPr/>
    </dgm:pt>
    <dgm:pt modelId="{EE2C0307-09D0-4947-8C49-99A1D40F4089}" type="pres">
      <dgm:prSet presAssocID="{E3DC1AB9-086D-414F-AE9F-826DEF7B7746}" presName="composite4" presStyleCnt="0"/>
      <dgm:spPr/>
    </dgm:pt>
    <dgm:pt modelId="{700DDF36-C0CB-414D-88AD-A4D9750F60A0}" type="pres">
      <dgm:prSet presAssocID="{E3DC1AB9-086D-414F-AE9F-826DEF7B7746}" presName="background4" presStyleLbl="node4" presStyleIdx="1" presStyleCnt="6"/>
      <dgm:spPr/>
    </dgm:pt>
    <dgm:pt modelId="{9EBD3B3B-9AB7-4B77-9928-2873BDDA1F4A}" type="pres">
      <dgm:prSet presAssocID="{E3DC1AB9-086D-414F-AE9F-826DEF7B7746}" presName="text4" presStyleLbl="fgAcc4" presStyleIdx="1" presStyleCnt="12" custScaleX="199482" custScaleY="119004">
        <dgm:presLayoutVars>
          <dgm:chPref val="3"/>
        </dgm:presLayoutVars>
      </dgm:prSet>
      <dgm:spPr/>
    </dgm:pt>
    <dgm:pt modelId="{860B85C9-8CBA-4309-9744-79B7D67ECCAA}" type="pres">
      <dgm:prSet presAssocID="{E3DC1AB9-086D-414F-AE9F-826DEF7B7746}" presName="hierChild5" presStyleCnt="0"/>
      <dgm:spPr/>
    </dgm:pt>
    <dgm:pt modelId="{A9D22E94-B53A-4E34-A0DD-CBA29CFE5F76}" type="pres">
      <dgm:prSet presAssocID="{27417206-7E1C-4F39-835A-09F50DDB7692}" presName="Name23" presStyleLbl="parChTrans1D4" presStyleIdx="2" presStyleCnt="12"/>
      <dgm:spPr/>
    </dgm:pt>
    <dgm:pt modelId="{5C5A453C-A4FD-4885-B2B3-091166C58E97}" type="pres">
      <dgm:prSet presAssocID="{1214E6CF-A64D-4171-8B69-4B6C3A956C52}" presName="hierRoot4" presStyleCnt="0"/>
      <dgm:spPr/>
    </dgm:pt>
    <dgm:pt modelId="{F881B449-2007-427D-A319-4B57724A837A}" type="pres">
      <dgm:prSet presAssocID="{1214E6CF-A64D-4171-8B69-4B6C3A956C52}" presName="composite4" presStyleCnt="0"/>
      <dgm:spPr/>
    </dgm:pt>
    <dgm:pt modelId="{4E4903D9-ADE2-4CD9-A9D9-9566F6ED33E2}" type="pres">
      <dgm:prSet presAssocID="{1214E6CF-A64D-4171-8B69-4B6C3A956C52}" presName="background4" presStyleLbl="node4" presStyleIdx="2" presStyleCnt="6"/>
      <dgm:spPr/>
    </dgm:pt>
    <dgm:pt modelId="{12A017E3-C52A-47FF-9BAD-9E523F55FC7F}" type="pres">
      <dgm:prSet presAssocID="{1214E6CF-A64D-4171-8B69-4B6C3A956C52}" presName="text4" presStyleLbl="fgAcc4" presStyleIdx="2" presStyleCnt="12">
        <dgm:presLayoutVars>
          <dgm:chPref val="3"/>
        </dgm:presLayoutVars>
      </dgm:prSet>
      <dgm:spPr/>
    </dgm:pt>
    <dgm:pt modelId="{05BC40C0-FD69-470F-8F39-A6F1702B0C9F}" type="pres">
      <dgm:prSet presAssocID="{1214E6CF-A64D-4171-8B69-4B6C3A956C52}" presName="hierChild5" presStyleCnt="0"/>
      <dgm:spPr/>
    </dgm:pt>
    <dgm:pt modelId="{5A298058-F41A-4DEB-AD3F-4BFFA62A1941}" type="pres">
      <dgm:prSet presAssocID="{8A0F1A83-9F55-49D2-A541-7457E354358B}" presName="Name23" presStyleLbl="parChTrans1D4" presStyleIdx="3" presStyleCnt="12"/>
      <dgm:spPr/>
    </dgm:pt>
    <dgm:pt modelId="{871572DA-157B-4A06-8CC4-D8C230DB2F7D}" type="pres">
      <dgm:prSet presAssocID="{F2EC14F4-D0C4-4846-B8C9-A8E080B94A68}" presName="hierRoot4" presStyleCnt="0"/>
      <dgm:spPr/>
    </dgm:pt>
    <dgm:pt modelId="{F650004D-E3F8-4ADD-B1EB-2C75DAB3EE52}" type="pres">
      <dgm:prSet presAssocID="{F2EC14F4-D0C4-4846-B8C9-A8E080B94A68}" presName="composite4" presStyleCnt="0"/>
      <dgm:spPr/>
    </dgm:pt>
    <dgm:pt modelId="{B12A2299-FA05-407E-B49C-2D557475AD8E}" type="pres">
      <dgm:prSet presAssocID="{F2EC14F4-D0C4-4846-B8C9-A8E080B94A68}" presName="background4" presStyleLbl="node4" presStyleIdx="3" presStyleCnt="6"/>
      <dgm:spPr/>
    </dgm:pt>
    <dgm:pt modelId="{1011C089-E7AE-416E-8FB4-79EEAFA90C75}" type="pres">
      <dgm:prSet presAssocID="{F2EC14F4-D0C4-4846-B8C9-A8E080B94A68}" presName="text4" presStyleLbl="fgAcc4" presStyleIdx="3" presStyleCnt="12">
        <dgm:presLayoutVars>
          <dgm:chPref val="3"/>
        </dgm:presLayoutVars>
      </dgm:prSet>
      <dgm:spPr/>
    </dgm:pt>
    <dgm:pt modelId="{EA1D0211-E61F-4D33-86B8-2A51E0635FA0}" type="pres">
      <dgm:prSet presAssocID="{F2EC14F4-D0C4-4846-B8C9-A8E080B94A68}" presName="hierChild5" presStyleCnt="0"/>
      <dgm:spPr/>
    </dgm:pt>
    <dgm:pt modelId="{D8058E28-6F0D-4AD4-88CC-E01B0FC75DCD}" type="pres">
      <dgm:prSet presAssocID="{41F53B47-2FB4-44D1-A225-DA1D56B4C2B1}" presName="Name23" presStyleLbl="parChTrans1D4" presStyleIdx="4" presStyleCnt="12"/>
      <dgm:spPr/>
    </dgm:pt>
    <dgm:pt modelId="{52072922-D608-4E7B-A6E8-F878724F77F6}" type="pres">
      <dgm:prSet presAssocID="{CD0E3A4F-32E6-4D3F-B026-58E125FA6A44}" presName="hierRoot4" presStyleCnt="0"/>
      <dgm:spPr/>
    </dgm:pt>
    <dgm:pt modelId="{487BC1B5-CA89-4964-811D-52B5A9212517}" type="pres">
      <dgm:prSet presAssocID="{CD0E3A4F-32E6-4D3F-B026-58E125FA6A44}" presName="composite4" presStyleCnt="0"/>
      <dgm:spPr/>
    </dgm:pt>
    <dgm:pt modelId="{FA42948D-92C0-4B1F-9075-8E7DEEDF871A}" type="pres">
      <dgm:prSet presAssocID="{CD0E3A4F-32E6-4D3F-B026-58E125FA6A44}" presName="background4" presStyleLbl="node4" presStyleIdx="4" presStyleCnt="6"/>
      <dgm:spPr/>
    </dgm:pt>
    <dgm:pt modelId="{D3610CF1-CA56-4807-8499-83BDBE15B270}" type="pres">
      <dgm:prSet presAssocID="{CD0E3A4F-32E6-4D3F-B026-58E125FA6A44}" presName="text4" presStyleLbl="fgAcc4" presStyleIdx="4" presStyleCnt="12" custScaleX="163602" custScaleY="70233">
        <dgm:presLayoutVars>
          <dgm:chPref val="3"/>
        </dgm:presLayoutVars>
      </dgm:prSet>
      <dgm:spPr/>
    </dgm:pt>
    <dgm:pt modelId="{C5822FB8-178B-4534-B120-021D11F17FAE}" type="pres">
      <dgm:prSet presAssocID="{CD0E3A4F-32E6-4D3F-B026-58E125FA6A44}" presName="hierChild5" presStyleCnt="0"/>
      <dgm:spPr/>
    </dgm:pt>
    <dgm:pt modelId="{02AA6071-C58F-4935-B68A-9CA2F49EB1B1}" type="pres">
      <dgm:prSet presAssocID="{B5879EB1-09AE-4556-B111-1F701C17A8A7}" presName="Name23" presStyleLbl="parChTrans1D4" presStyleIdx="5" presStyleCnt="12"/>
      <dgm:spPr/>
    </dgm:pt>
    <dgm:pt modelId="{480DB794-CDF4-4FC5-AED7-4CF89D94B16E}" type="pres">
      <dgm:prSet presAssocID="{851F4E30-D197-4F49-9E30-36884CAC4322}" presName="hierRoot4" presStyleCnt="0"/>
      <dgm:spPr/>
    </dgm:pt>
    <dgm:pt modelId="{AB6B2FA2-9DB9-4DDC-9B67-4AD7963E38B9}" type="pres">
      <dgm:prSet presAssocID="{851F4E30-D197-4F49-9E30-36884CAC4322}" presName="composite4" presStyleCnt="0"/>
      <dgm:spPr/>
    </dgm:pt>
    <dgm:pt modelId="{C1EF351D-9C38-4E58-8905-A8D6A84DA73E}" type="pres">
      <dgm:prSet presAssocID="{851F4E30-D197-4F49-9E30-36884CAC4322}" presName="background4" presStyleLbl="asst4" presStyleIdx="0" presStyleCnt="6"/>
      <dgm:spPr/>
    </dgm:pt>
    <dgm:pt modelId="{B2DF65FA-A6DE-44DB-95C8-E1BC03840CAD}" type="pres">
      <dgm:prSet presAssocID="{851F4E30-D197-4F49-9E30-36884CAC4322}" presName="text4" presStyleLbl="fgAcc4" presStyleIdx="5" presStyleCnt="12" custScaleX="128118">
        <dgm:presLayoutVars>
          <dgm:chPref val="3"/>
        </dgm:presLayoutVars>
      </dgm:prSet>
      <dgm:spPr/>
    </dgm:pt>
    <dgm:pt modelId="{10E96A9C-FE2E-4DD1-B684-8CCEC6091003}" type="pres">
      <dgm:prSet presAssocID="{851F4E30-D197-4F49-9E30-36884CAC4322}" presName="hierChild5" presStyleCnt="0"/>
      <dgm:spPr/>
    </dgm:pt>
    <dgm:pt modelId="{B19D67B7-FFD5-4B81-B0D4-D30C2C75F111}" type="pres">
      <dgm:prSet presAssocID="{B08063CE-A2EB-4B5F-80B3-B788ECE79A13}" presName="Name23" presStyleLbl="parChTrans1D4" presStyleIdx="6" presStyleCnt="12"/>
      <dgm:spPr/>
    </dgm:pt>
    <dgm:pt modelId="{B69557DD-9336-4839-B275-F45F536D5086}" type="pres">
      <dgm:prSet presAssocID="{1521FE0C-6D9D-4726-A70F-749381E758C8}" presName="hierRoot4" presStyleCnt="0"/>
      <dgm:spPr/>
    </dgm:pt>
    <dgm:pt modelId="{5A53F9F3-B10C-46E6-9365-6843FD164C4C}" type="pres">
      <dgm:prSet presAssocID="{1521FE0C-6D9D-4726-A70F-749381E758C8}" presName="composite4" presStyleCnt="0"/>
      <dgm:spPr/>
    </dgm:pt>
    <dgm:pt modelId="{18B98E7E-C6DF-4DC1-B5BD-BFBFF0AEA7D5}" type="pres">
      <dgm:prSet presAssocID="{1521FE0C-6D9D-4726-A70F-749381E758C8}" presName="background4" presStyleLbl="asst4" presStyleIdx="1" presStyleCnt="6"/>
      <dgm:spPr/>
    </dgm:pt>
    <dgm:pt modelId="{0FD57FD9-79DC-4567-9AB6-190823C9B876}" type="pres">
      <dgm:prSet presAssocID="{1521FE0C-6D9D-4726-A70F-749381E758C8}" presName="text4" presStyleLbl="fgAcc4" presStyleIdx="6" presStyleCnt="12" custScaleX="144876">
        <dgm:presLayoutVars>
          <dgm:chPref val="3"/>
        </dgm:presLayoutVars>
      </dgm:prSet>
      <dgm:spPr/>
    </dgm:pt>
    <dgm:pt modelId="{7E1528C4-446F-4488-8D7E-608B41DF2BBB}" type="pres">
      <dgm:prSet presAssocID="{1521FE0C-6D9D-4726-A70F-749381E758C8}" presName="hierChild5" presStyleCnt="0"/>
      <dgm:spPr/>
    </dgm:pt>
    <dgm:pt modelId="{0B58DD2D-3F43-40FC-822E-3AB324B65D91}" type="pres">
      <dgm:prSet presAssocID="{C1FB7A24-5B97-413D-BADA-06D0050C6762}" presName="Name23" presStyleLbl="parChTrans1D4" presStyleIdx="7" presStyleCnt="12"/>
      <dgm:spPr/>
    </dgm:pt>
    <dgm:pt modelId="{289C42B0-75D7-48C1-8CEB-3222B1A8ADF5}" type="pres">
      <dgm:prSet presAssocID="{C16CD798-615E-4852-9B34-9EC5C8E2C054}" presName="hierRoot4" presStyleCnt="0"/>
      <dgm:spPr/>
    </dgm:pt>
    <dgm:pt modelId="{C4909AB0-F4FA-4EA4-83A7-DC0F712D62E5}" type="pres">
      <dgm:prSet presAssocID="{C16CD798-615E-4852-9B34-9EC5C8E2C054}" presName="composite4" presStyleCnt="0"/>
      <dgm:spPr/>
    </dgm:pt>
    <dgm:pt modelId="{97873E2F-4EF1-471F-B887-EEFA86DDBB24}" type="pres">
      <dgm:prSet presAssocID="{C16CD798-615E-4852-9B34-9EC5C8E2C054}" presName="background4" presStyleLbl="asst4" presStyleIdx="2" presStyleCnt="6"/>
      <dgm:spPr/>
    </dgm:pt>
    <dgm:pt modelId="{47F5E6B2-567C-4A2E-84C3-1DA5D6948B85}" type="pres">
      <dgm:prSet presAssocID="{C16CD798-615E-4852-9B34-9EC5C8E2C054}" presName="text4" presStyleLbl="fgAcc4" presStyleIdx="7" presStyleCnt="12" custScaleX="152498">
        <dgm:presLayoutVars>
          <dgm:chPref val="3"/>
        </dgm:presLayoutVars>
      </dgm:prSet>
      <dgm:spPr/>
    </dgm:pt>
    <dgm:pt modelId="{641C657E-8805-4D71-83CB-F8374872D7D2}" type="pres">
      <dgm:prSet presAssocID="{C16CD798-615E-4852-9B34-9EC5C8E2C054}" presName="hierChild5" presStyleCnt="0"/>
      <dgm:spPr/>
    </dgm:pt>
    <dgm:pt modelId="{ED4E4086-E116-4613-B974-BBCF99B8DCAC}" type="pres">
      <dgm:prSet presAssocID="{5E97693B-1110-4C57-8F6F-8DBEDBA934DF}" presName="Name23" presStyleLbl="parChTrans1D4" presStyleIdx="8" presStyleCnt="12"/>
      <dgm:spPr/>
    </dgm:pt>
    <dgm:pt modelId="{E00E35A9-E544-45AB-A9A4-A033CC552C5E}" type="pres">
      <dgm:prSet presAssocID="{8CB583D0-8A6B-4E47-9B24-9E9A4CA44F8F}" presName="hierRoot4" presStyleCnt="0"/>
      <dgm:spPr/>
    </dgm:pt>
    <dgm:pt modelId="{4DFA2435-FC02-4BF9-AB9F-80876D65EE65}" type="pres">
      <dgm:prSet presAssocID="{8CB583D0-8A6B-4E47-9B24-9E9A4CA44F8F}" presName="composite4" presStyleCnt="0"/>
      <dgm:spPr/>
    </dgm:pt>
    <dgm:pt modelId="{F6DA6FC9-D1C9-48E5-B886-7D9126351CB6}" type="pres">
      <dgm:prSet presAssocID="{8CB583D0-8A6B-4E47-9B24-9E9A4CA44F8F}" presName="background4" presStyleLbl="asst4" presStyleIdx="3" presStyleCnt="6"/>
      <dgm:spPr/>
    </dgm:pt>
    <dgm:pt modelId="{30580E93-9782-462F-9CF3-D0F75D0D1306}" type="pres">
      <dgm:prSet presAssocID="{8CB583D0-8A6B-4E47-9B24-9E9A4CA44F8F}" presName="text4" presStyleLbl="fgAcc4" presStyleIdx="8" presStyleCnt="12" custScaleX="142134">
        <dgm:presLayoutVars>
          <dgm:chPref val="3"/>
        </dgm:presLayoutVars>
      </dgm:prSet>
      <dgm:spPr/>
    </dgm:pt>
    <dgm:pt modelId="{B840DE05-A2EC-4C32-99A8-1E7378ABA6E1}" type="pres">
      <dgm:prSet presAssocID="{8CB583D0-8A6B-4E47-9B24-9E9A4CA44F8F}" presName="hierChild5" presStyleCnt="0"/>
      <dgm:spPr/>
    </dgm:pt>
    <dgm:pt modelId="{3FBFD6E9-966B-48D7-A74E-9D67505BAF11}" type="pres">
      <dgm:prSet presAssocID="{A2A7A9BD-5769-49DD-8306-80E0A587DF3C}" presName="Name23" presStyleLbl="parChTrans1D4" presStyleIdx="9" presStyleCnt="12"/>
      <dgm:spPr/>
    </dgm:pt>
    <dgm:pt modelId="{37C3C53C-BDD9-4E28-9A48-DBBDA020786A}" type="pres">
      <dgm:prSet presAssocID="{D4A3715B-6353-4178-9C02-7C575F99AC0A}" presName="hierRoot4" presStyleCnt="0"/>
      <dgm:spPr/>
    </dgm:pt>
    <dgm:pt modelId="{D46AD139-1616-4CF7-99AE-1185B06D7291}" type="pres">
      <dgm:prSet presAssocID="{D4A3715B-6353-4178-9C02-7C575F99AC0A}" presName="composite4" presStyleCnt="0"/>
      <dgm:spPr/>
    </dgm:pt>
    <dgm:pt modelId="{BB3A0B22-7B33-4D84-95A3-468BCFB6A04C}" type="pres">
      <dgm:prSet presAssocID="{D4A3715B-6353-4178-9C02-7C575F99AC0A}" presName="background4" presStyleLbl="asst4" presStyleIdx="4" presStyleCnt="6"/>
      <dgm:spPr/>
    </dgm:pt>
    <dgm:pt modelId="{1FF3E5D0-6164-4A7A-AE83-82F5F16D9D85}" type="pres">
      <dgm:prSet presAssocID="{D4A3715B-6353-4178-9C02-7C575F99AC0A}" presName="text4" presStyleLbl="fgAcc4" presStyleIdx="9" presStyleCnt="12">
        <dgm:presLayoutVars>
          <dgm:chPref val="3"/>
        </dgm:presLayoutVars>
      </dgm:prSet>
      <dgm:spPr/>
    </dgm:pt>
    <dgm:pt modelId="{758B6FC7-3107-45EE-8FBD-77DF261D669A}" type="pres">
      <dgm:prSet presAssocID="{D4A3715B-6353-4178-9C02-7C575F99AC0A}" presName="hierChild5" presStyleCnt="0"/>
      <dgm:spPr/>
    </dgm:pt>
    <dgm:pt modelId="{CCBDBE9A-749A-403E-B622-51A9F175FA20}" type="pres">
      <dgm:prSet presAssocID="{B1D4052E-014B-45E6-8354-E2FC66CACFD0}" presName="Name23" presStyleLbl="parChTrans1D4" presStyleIdx="10" presStyleCnt="12"/>
      <dgm:spPr/>
    </dgm:pt>
    <dgm:pt modelId="{EFB5E3C9-9201-40A3-9539-BD807C040E46}" type="pres">
      <dgm:prSet presAssocID="{502FE682-1301-453C-97BD-7656DD00C950}" presName="hierRoot4" presStyleCnt="0"/>
      <dgm:spPr/>
    </dgm:pt>
    <dgm:pt modelId="{2481425F-4BC2-4DC1-886B-0B5D0F0D76E2}" type="pres">
      <dgm:prSet presAssocID="{502FE682-1301-453C-97BD-7656DD00C950}" presName="composite4" presStyleCnt="0"/>
      <dgm:spPr/>
    </dgm:pt>
    <dgm:pt modelId="{7CAA4E15-3563-485E-8529-D2CA07BA6B20}" type="pres">
      <dgm:prSet presAssocID="{502FE682-1301-453C-97BD-7656DD00C950}" presName="background4" presStyleLbl="asst4" presStyleIdx="5" presStyleCnt="6"/>
      <dgm:spPr/>
    </dgm:pt>
    <dgm:pt modelId="{C04CE6FE-857B-443F-B98E-B14A3BE5ADEF}" type="pres">
      <dgm:prSet presAssocID="{502FE682-1301-453C-97BD-7656DD00C950}" presName="text4" presStyleLbl="fgAcc4" presStyleIdx="10" presStyleCnt="12" custScaleX="154103">
        <dgm:presLayoutVars>
          <dgm:chPref val="3"/>
        </dgm:presLayoutVars>
      </dgm:prSet>
      <dgm:spPr/>
    </dgm:pt>
    <dgm:pt modelId="{8DE9A6C9-D543-4D32-A259-FE3D091BBA54}" type="pres">
      <dgm:prSet presAssocID="{502FE682-1301-453C-97BD-7656DD00C950}" presName="hierChild5" presStyleCnt="0"/>
      <dgm:spPr/>
    </dgm:pt>
    <dgm:pt modelId="{47D30B97-A0CA-4EF7-8658-4069BAEB320B}" type="pres">
      <dgm:prSet presAssocID="{365B43C7-3074-4E5F-AE1C-A0483D3C2A0C}" presName="Name23" presStyleLbl="parChTrans1D4" presStyleIdx="11" presStyleCnt="12"/>
      <dgm:spPr/>
    </dgm:pt>
    <dgm:pt modelId="{6DAC05A9-152B-417C-9141-A52536664264}" type="pres">
      <dgm:prSet presAssocID="{9ECF55C2-3A66-4BC4-96F3-1497203893EC}" presName="hierRoot4" presStyleCnt="0"/>
      <dgm:spPr/>
    </dgm:pt>
    <dgm:pt modelId="{2C090764-2434-4121-B0C9-C187764537DA}" type="pres">
      <dgm:prSet presAssocID="{9ECF55C2-3A66-4BC4-96F3-1497203893EC}" presName="composite4" presStyleCnt="0"/>
      <dgm:spPr/>
    </dgm:pt>
    <dgm:pt modelId="{CEB0F135-576A-4E42-A475-863DBC152D4C}" type="pres">
      <dgm:prSet presAssocID="{9ECF55C2-3A66-4BC4-96F3-1497203893EC}" presName="background4" presStyleLbl="node4" presStyleIdx="5" presStyleCnt="6"/>
      <dgm:spPr/>
    </dgm:pt>
    <dgm:pt modelId="{3EEC0147-987E-44AD-B338-DC90A647B27D}" type="pres">
      <dgm:prSet presAssocID="{9ECF55C2-3A66-4BC4-96F3-1497203893EC}" presName="text4" presStyleLbl="fgAcc4" presStyleIdx="11" presStyleCnt="12" custScaleX="168029" custScaleY="116611">
        <dgm:presLayoutVars>
          <dgm:chPref val="3"/>
        </dgm:presLayoutVars>
      </dgm:prSet>
      <dgm:spPr/>
    </dgm:pt>
    <dgm:pt modelId="{4D37BAE0-B8C8-4FA4-8278-D9C893C535B7}" type="pres">
      <dgm:prSet presAssocID="{9ECF55C2-3A66-4BC4-96F3-1497203893EC}" presName="hierChild5" presStyleCnt="0"/>
      <dgm:spPr/>
    </dgm:pt>
  </dgm:ptLst>
  <dgm:cxnLst>
    <dgm:cxn modelId="{E744F901-7F8B-4CE9-874D-610577B5A7CA}" srcId="{955B0F41-60D4-4A1C-9343-FDE3E61F2302}" destId="{DD282C13-E420-4A78-BD56-21BE2B4126D8}" srcOrd="0" destOrd="0" parTransId="{378A53F4-A2C2-44D2-B303-749D842FE076}" sibTransId="{958A6887-2F55-4BB2-A03B-99FA5D6E61F5}"/>
    <dgm:cxn modelId="{9E53F704-7349-409C-A8A1-9B2B2376B7F8}" srcId="{955B0F41-60D4-4A1C-9343-FDE3E61F2302}" destId="{E7809530-1223-4988-B452-67B46FF86DDE}" srcOrd="1" destOrd="0" parTransId="{2A15F8DD-8405-41C4-854F-D36B9BA2599D}" sibTransId="{6B4E680B-BAE2-4F01-BB8A-284670E7B04B}"/>
    <dgm:cxn modelId="{DB57FF08-7EB1-43D9-9A36-90E2C7A75D27}" srcId="{CD0E3A4F-32E6-4D3F-B026-58E125FA6A44}" destId="{D4A3715B-6353-4178-9C02-7C575F99AC0A}" srcOrd="4" destOrd="0" parTransId="{A2A7A9BD-5769-49DD-8306-80E0A587DF3C}" sibTransId="{65BB7080-90BA-4FA0-BC25-5302B7DF9E82}"/>
    <dgm:cxn modelId="{76EC8E09-A089-4423-A9D3-09F4F0B42AF4}" type="presOf" srcId="{955B0F41-60D4-4A1C-9343-FDE3E61F2302}" destId="{954F01F5-BAF5-4445-99FD-07DE1FF49A30}" srcOrd="0" destOrd="0" presId="urn:microsoft.com/office/officeart/2005/8/layout/hierarchy1"/>
    <dgm:cxn modelId="{4FB4050A-D725-4997-97BC-0F047F663A01}" srcId="{CD0E3A4F-32E6-4D3F-B026-58E125FA6A44}" destId="{1521FE0C-6D9D-4726-A70F-749381E758C8}" srcOrd="1" destOrd="0" parTransId="{B08063CE-A2EB-4B5F-80B3-B788ECE79A13}" sibTransId="{B9754F3C-22DE-4AD5-9F10-45F4CA506F07}"/>
    <dgm:cxn modelId="{89D8A60A-8B93-4434-A3BB-3DDA53F5FD29}" type="presOf" srcId="{1C4B2D5C-E86E-472A-9532-390A7A4C7ACB}" destId="{6FA89FCA-992B-4D2D-BF37-5432750B6099}" srcOrd="0" destOrd="0" presId="urn:microsoft.com/office/officeart/2005/8/layout/hierarchy1"/>
    <dgm:cxn modelId="{8EB5B50B-F17C-42D5-9AE2-CA03FC9D4DB1}" type="presOf" srcId="{27417206-7E1C-4F39-835A-09F50DDB7692}" destId="{A9D22E94-B53A-4E34-A0DD-CBA29CFE5F76}" srcOrd="0" destOrd="0" presId="urn:microsoft.com/office/officeart/2005/8/layout/hierarchy1"/>
    <dgm:cxn modelId="{A01F431C-8298-4BC3-87D2-D89C8B2A997D}" type="presOf" srcId="{E7809530-1223-4988-B452-67B46FF86DDE}" destId="{00B5552A-3958-4C86-A7D6-C418F4CBA0D0}" srcOrd="0" destOrd="0" presId="urn:microsoft.com/office/officeart/2005/8/layout/hierarchy1"/>
    <dgm:cxn modelId="{01ABA424-92DD-42D2-97B0-42F71EB50BA3}" type="presOf" srcId="{378A53F4-A2C2-44D2-B303-749D842FE076}" destId="{03971D4C-9253-4A0A-A135-D0AB5B0248C8}" srcOrd="0" destOrd="0" presId="urn:microsoft.com/office/officeart/2005/8/layout/hierarchy1"/>
    <dgm:cxn modelId="{6AC7BF29-34D4-43E0-9C96-8C2F6D1F609C}" type="presOf" srcId="{851F4E30-D197-4F49-9E30-36884CAC4322}" destId="{B2DF65FA-A6DE-44DB-95C8-E1BC03840CAD}" srcOrd="0" destOrd="0" presId="urn:microsoft.com/office/officeart/2005/8/layout/hierarchy1"/>
    <dgm:cxn modelId="{883C3D2E-91BD-4F06-BA97-C30C88B772B7}" type="presOf" srcId="{2555AB21-156A-4D26-926A-E29B020BC22A}" destId="{182F0C0B-CE6C-4386-A818-A423C718E6D0}" srcOrd="0" destOrd="0" presId="urn:microsoft.com/office/officeart/2005/8/layout/hierarchy1"/>
    <dgm:cxn modelId="{FA768D2F-6950-4D9D-A50D-8249E3C6B341}" srcId="{E3DC1AB9-086D-414F-AE9F-826DEF7B7746}" destId="{1214E6CF-A64D-4171-8B69-4B6C3A956C52}" srcOrd="0" destOrd="0" parTransId="{27417206-7E1C-4F39-835A-09F50DDB7692}" sibTransId="{78725BA3-1580-4BE5-84E7-9E90C155D1BE}"/>
    <dgm:cxn modelId="{8423BA37-009C-43A8-9E73-00D826F66846}" type="presOf" srcId="{41F53B47-2FB4-44D1-A225-DA1D56B4C2B1}" destId="{D8058E28-6F0D-4AD4-88CC-E01B0FC75DCD}" srcOrd="0" destOrd="0" presId="urn:microsoft.com/office/officeart/2005/8/layout/hierarchy1"/>
    <dgm:cxn modelId="{257A615B-BFE3-4A3F-873E-740BF5B2AA01}" srcId="{E7809530-1223-4988-B452-67B46FF86DDE}" destId="{E3DC1AB9-086D-414F-AE9F-826DEF7B7746}" srcOrd="0" destOrd="0" parTransId="{2555AB21-156A-4D26-926A-E29B020BC22A}" sibTransId="{4037A8D2-663F-43EA-8024-F5B5476B7F8D}"/>
    <dgm:cxn modelId="{3B1D8363-49DC-40DD-B4AB-85D1F62EE270}" srcId="{1214E6CF-A64D-4171-8B69-4B6C3A956C52}" destId="{F2EC14F4-D0C4-4846-B8C9-A8E080B94A68}" srcOrd="0" destOrd="0" parTransId="{8A0F1A83-9F55-49D2-A541-7457E354358B}" sibTransId="{3BAAEC88-BCA8-4D94-8557-77E2B7A3C958}"/>
    <dgm:cxn modelId="{9369D543-E2B5-4D56-BBC9-EF22941DC1F7}" type="presOf" srcId="{F2EC14F4-D0C4-4846-B8C9-A8E080B94A68}" destId="{1011C089-E7AE-416E-8FB4-79EEAFA90C75}" srcOrd="0" destOrd="0" presId="urn:microsoft.com/office/officeart/2005/8/layout/hierarchy1"/>
    <dgm:cxn modelId="{7D562868-FF3B-4EB8-BE68-6B580A3578B3}" type="presOf" srcId="{A2A7A9BD-5769-49DD-8306-80E0A587DF3C}" destId="{3FBFD6E9-966B-48D7-A74E-9D67505BAF11}" srcOrd="0" destOrd="0" presId="urn:microsoft.com/office/officeart/2005/8/layout/hierarchy1"/>
    <dgm:cxn modelId="{E538E552-2839-48A8-ABA4-ACD0978AB7E2}" srcId="{CD0E3A4F-32E6-4D3F-B026-58E125FA6A44}" destId="{502FE682-1301-453C-97BD-7656DD00C950}" srcOrd="5" destOrd="0" parTransId="{B1D4052E-014B-45E6-8354-E2FC66CACFD0}" sibTransId="{E780AF05-2469-4CB3-AD4D-3BB8BED55CBB}"/>
    <dgm:cxn modelId="{34EDFB54-98D4-4BA2-ADB9-9DEFC1A9D510}" srcId="{CD0E3A4F-32E6-4D3F-B026-58E125FA6A44}" destId="{C16CD798-615E-4852-9B34-9EC5C8E2C054}" srcOrd="2" destOrd="0" parTransId="{C1FB7A24-5B97-413D-BADA-06D0050C6762}" sibTransId="{8450822C-678D-41A6-8A7E-37BD33231914}"/>
    <dgm:cxn modelId="{D3F8DD56-9412-4F7D-B9A6-3F7653801451}" type="presOf" srcId="{9ECF55C2-3A66-4BC4-96F3-1497203893EC}" destId="{3EEC0147-987E-44AD-B338-DC90A647B27D}" srcOrd="0" destOrd="0" presId="urn:microsoft.com/office/officeart/2005/8/layout/hierarchy1"/>
    <dgm:cxn modelId="{D565BE57-BA23-46CA-A001-4CD11B572EDF}" type="presOf" srcId="{CD0E3A4F-32E6-4D3F-B026-58E125FA6A44}" destId="{D3610CF1-CA56-4807-8499-83BDBE15B270}" srcOrd="0" destOrd="0" presId="urn:microsoft.com/office/officeart/2005/8/layout/hierarchy1"/>
    <dgm:cxn modelId="{D713725A-2ADA-4449-81FE-7F05A60040F7}" type="presOf" srcId="{B5879EB1-09AE-4556-B111-1F701C17A8A7}" destId="{02AA6071-C58F-4935-B68A-9CA2F49EB1B1}" srcOrd="0" destOrd="0" presId="urn:microsoft.com/office/officeart/2005/8/layout/hierarchy1"/>
    <dgm:cxn modelId="{5E1DB67B-42BD-4BCC-A8B1-4BECDE51CF94}" srcId="{6123E331-13A0-445F-BF3F-20560EBB666F}" destId="{955B0F41-60D4-4A1C-9343-FDE3E61F2302}" srcOrd="0" destOrd="0" parTransId="{1C4B2D5C-E86E-472A-9532-390A7A4C7ACB}" sibTransId="{1CC7B487-B5D0-4B63-B5FA-912F635942CD}"/>
    <dgm:cxn modelId="{EF650C7D-599A-4455-BB95-AD27F3F5A1A3}" srcId="{CD0E3A4F-32E6-4D3F-B026-58E125FA6A44}" destId="{8CB583D0-8A6B-4E47-9B24-9E9A4CA44F8F}" srcOrd="3" destOrd="0" parTransId="{5E97693B-1110-4C57-8F6F-8DBEDBA934DF}" sibTransId="{D080738C-F3F7-43ED-825A-D7E7D59A80B5}"/>
    <dgm:cxn modelId="{716C0F7E-6FB2-42A2-939C-A7D94B9D91C8}" type="presOf" srcId="{B08063CE-A2EB-4B5F-80B3-B788ECE79A13}" destId="{B19D67B7-FFD5-4B81-B0D4-D30C2C75F111}" srcOrd="0" destOrd="0" presId="urn:microsoft.com/office/officeart/2005/8/layout/hierarchy1"/>
    <dgm:cxn modelId="{7304FD87-A829-4E6A-B36C-D4392ED578DE}" type="presOf" srcId="{DD282C13-E420-4A78-BD56-21BE2B4126D8}" destId="{8A99166D-7B08-4BC7-A86A-092969CA8EEE}" srcOrd="0" destOrd="0" presId="urn:microsoft.com/office/officeart/2005/8/layout/hierarchy1"/>
    <dgm:cxn modelId="{F913D691-C4C4-42F0-ABEF-F182D252D73F}" type="presOf" srcId="{C1FB7A24-5B97-413D-BADA-06D0050C6762}" destId="{0B58DD2D-3F43-40FC-822E-3AB324B65D91}" srcOrd="0" destOrd="0" presId="urn:microsoft.com/office/officeart/2005/8/layout/hierarchy1"/>
    <dgm:cxn modelId="{1C175B93-3CFF-4ACE-B6D3-FC894791A677}" type="presOf" srcId="{502FE682-1301-453C-97BD-7656DD00C950}" destId="{C04CE6FE-857B-443F-B98E-B14A3BE5ADEF}" srcOrd="0" destOrd="0" presId="urn:microsoft.com/office/officeart/2005/8/layout/hierarchy1"/>
    <dgm:cxn modelId="{D2C74D98-9E89-44EC-A684-577A02A72D01}" srcId="{E3DC1AB9-086D-414F-AE9F-826DEF7B7746}" destId="{9ECF55C2-3A66-4BC4-96F3-1497203893EC}" srcOrd="1" destOrd="0" parTransId="{365B43C7-3074-4E5F-AE1C-A0483D3C2A0C}" sibTransId="{8739C8D2-E11A-4257-92A4-8A492265CF92}"/>
    <dgm:cxn modelId="{C91EF79B-12C0-4A05-B6C2-A2EAC921204A}" type="presOf" srcId="{8A0F1A83-9F55-49D2-A541-7457E354358B}" destId="{5A298058-F41A-4DEB-AD3F-4BFFA62A1941}" srcOrd="0" destOrd="0" presId="urn:microsoft.com/office/officeart/2005/8/layout/hierarchy1"/>
    <dgm:cxn modelId="{05740F9C-B4F7-4EBF-974D-826447C1152C}" type="presOf" srcId="{2A15F8DD-8405-41C4-854F-D36B9BA2599D}" destId="{66F8BB49-D50F-4368-A233-99AE4FAEE1B0}" srcOrd="0" destOrd="0" presId="urn:microsoft.com/office/officeart/2005/8/layout/hierarchy1"/>
    <dgm:cxn modelId="{1F92789C-54FF-4306-8C25-2D275B33AF89}" srcId="{F2EC14F4-D0C4-4846-B8C9-A8E080B94A68}" destId="{CD0E3A4F-32E6-4D3F-B026-58E125FA6A44}" srcOrd="0" destOrd="0" parTransId="{41F53B47-2FB4-44D1-A225-DA1D56B4C2B1}" sibTransId="{CF1A169B-3AAF-47AC-943D-93A6D3FCC18F}"/>
    <dgm:cxn modelId="{5F6187A6-94C2-48D3-809D-C38E35FC300A}" type="presOf" srcId="{1214E6CF-A64D-4171-8B69-4B6C3A956C52}" destId="{12A017E3-C52A-47FF-9BAD-9E523F55FC7F}" srcOrd="0" destOrd="0" presId="urn:microsoft.com/office/officeart/2005/8/layout/hierarchy1"/>
    <dgm:cxn modelId="{44F11BB7-3E03-452E-8EC5-B29E52AC8D7F}" type="presOf" srcId="{D215A57C-B3ED-4254-AA07-8F94DC7CA274}" destId="{36529356-3F87-4A95-9B7C-FCED04CD9D7B}" srcOrd="0" destOrd="0" presId="urn:microsoft.com/office/officeart/2005/8/layout/hierarchy1"/>
    <dgm:cxn modelId="{98D4D7BB-6BA1-482B-AB9F-1F2F90288F02}" type="presOf" srcId="{1521FE0C-6D9D-4726-A70F-749381E758C8}" destId="{0FD57FD9-79DC-4567-9AB6-190823C9B876}" srcOrd="0" destOrd="0" presId="urn:microsoft.com/office/officeart/2005/8/layout/hierarchy1"/>
    <dgm:cxn modelId="{47A0E2BB-A969-4AD4-85AE-BB0192850301}" type="presOf" srcId="{75466036-57F5-4570-A576-323C8DE82F39}" destId="{90133895-E589-4F4F-9FE9-6F6AE38AA0D0}" srcOrd="0" destOrd="0" presId="urn:microsoft.com/office/officeart/2005/8/layout/hierarchy1"/>
    <dgm:cxn modelId="{DB6E22BD-A83C-4B0D-82CD-C0B8B9A82E88}" srcId="{DD282C13-E420-4A78-BD56-21BE2B4126D8}" destId="{D215A57C-B3ED-4254-AA07-8F94DC7CA274}" srcOrd="0" destOrd="0" parTransId="{75466036-57F5-4570-A576-323C8DE82F39}" sibTransId="{00B66F6B-3D91-4B99-9F5C-0D2B533914CE}"/>
    <dgm:cxn modelId="{79E865C1-8A54-4F1B-A9C6-C945A71D4CCA}" type="presOf" srcId="{5E97693B-1110-4C57-8F6F-8DBEDBA934DF}" destId="{ED4E4086-E116-4613-B974-BBCF99B8DCAC}" srcOrd="0" destOrd="0" presId="urn:microsoft.com/office/officeart/2005/8/layout/hierarchy1"/>
    <dgm:cxn modelId="{969EFBC1-51D5-40D8-9F30-601E72F060E6}" type="presOf" srcId="{D4A3715B-6353-4178-9C02-7C575F99AC0A}" destId="{1FF3E5D0-6164-4A7A-AE83-82F5F16D9D85}" srcOrd="0" destOrd="0" presId="urn:microsoft.com/office/officeart/2005/8/layout/hierarchy1"/>
    <dgm:cxn modelId="{83EEE6C3-905E-4640-B40A-A243CF586B50}" type="presOf" srcId="{8CB583D0-8A6B-4E47-9B24-9E9A4CA44F8F}" destId="{30580E93-9782-462F-9CF3-D0F75D0D1306}" srcOrd="0" destOrd="0" presId="urn:microsoft.com/office/officeart/2005/8/layout/hierarchy1"/>
    <dgm:cxn modelId="{65692FCB-E2B0-4BDB-A9F7-B830B7D2F07F}" type="presOf" srcId="{B1D4052E-014B-45E6-8354-E2FC66CACFD0}" destId="{CCBDBE9A-749A-403E-B622-51A9F175FA20}" srcOrd="0" destOrd="0" presId="urn:microsoft.com/office/officeart/2005/8/layout/hierarchy1"/>
    <dgm:cxn modelId="{92281FD4-2AB6-4C00-B9C9-5D53E2AC6439}" type="presOf" srcId="{C16CD798-615E-4852-9B34-9EC5C8E2C054}" destId="{47F5E6B2-567C-4A2E-84C3-1DA5D6948B85}" srcOrd="0" destOrd="0" presId="urn:microsoft.com/office/officeart/2005/8/layout/hierarchy1"/>
    <dgm:cxn modelId="{2C4C19D6-05DE-4FD1-8C80-71DD4171AADD}" type="presOf" srcId="{E3DC1AB9-086D-414F-AE9F-826DEF7B7746}" destId="{9EBD3B3B-9AB7-4B77-9928-2873BDDA1F4A}" srcOrd="0" destOrd="0" presId="urn:microsoft.com/office/officeart/2005/8/layout/hierarchy1"/>
    <dgm:cxn modelId="{D7931EE3-EF31-4298-9FF9-705484BB0978}" type="presOf" srcId="{C24795D7-8740-49CE-8A5B-9B8369565117}" destId="{7F6706F8-79AF-47EA-A8A1-DFC4D16C6FA6}" srcOrd="0" destOrd="0" presId="urn:microsoft.com/office/officeart/2005/8/layout/hierarchy1"/>
    <dgm:cxn modelId="{0B38F0E3-329C-4056-BF80-F7B7AAE42286}" srcId="{CD0E3A4F-32E6-4D3F-B026-58E125FA6A44}" destId="{851F4E30-D197-4F49-9E30-36884CAC4322}" srcOrd="0" destOrd="0" parTransId="{B5879EB1-09AE-4556-B111-1F701C17A8A7}" sibTransId="{C7F7DDEE-0271-42A5-B3A5-573B8DDC0FB4}"/>
    <dgm:cxn modelId="{EBA3E0E4-2D9A-4DAD-BC3D-1BE4DC5EB00A}" type="presOf" srcId="{365B43C7-3074-4E5F-AE1C-A0483D3C2A0C}" destId="{47D30B97-A0CA-4EF7-8658-4069BAEB320B}" srcOrd="0" destOrd="0" presId="urn:microsoft.com/office/officeart/2005/8/layout/hierarchy1"/>
    <dgm:cxn modelId="{B4F688E5-5D72-44F1-9217-3E50CFA77E3F}" type="presOf" srcId="{6123E331-13A0-445F-BF3F-20560EBB666F}" destId="{74E7E5CB-B0EF-4478-8943-6F1C788B89F0}" srcOrd="0" destOrd="0" presId="urn:microsoft.com/office/officeart/2005/8/layout/hierarchy1"/>
    <dgm:cxn modelId="{77174CF6-4673-4239-8A78-271FAE52819B}" srcId="{C24795D7-8740-49CE-8A5B-9B8369565117}" destId="{6123E331-13A0-445F-BF3F-20560EBB666F}" srcOrd="0" destOrd="0" parTransId="{F465F0BF-69B0-4EDB-9D5E-10D49990904A}" sibTransId="{76CCA36D-D9A4-46B0-9E40-6267704BA14A}"/>
    <dgm:cxn modelId="{6A1C3743-40E7-48FC-B0F8-2052501903E9}" type="presParOf" srcId="{7F6706F8-79AF-47EA-A8A1-DFC4D16C6FA6}" destId="{F8E90D24-C3B7-40C4-A71F-CF5CD6A47FCB}" srcOrd="0" destOrd="0" presId="urn:microsoft.com/office/officeart/2005/8/layout/hierarchy1"/>
    <dgm:cxn modelId="{0DE9DA44-A425-4D7F-8166-CC341E8F5080}" type="presParOf" srcId="{F8E90D24-C3B7-40C4-A71F-CF5CD6A47FCB}" destId="{0663E324-06BD-4F85-A5EB-7715526683F4}" srcOrd="0" destOrd="0" presId="urn:microsoft.com/office/officeart/2005/8/layout/hierarchy1"/>
    <dgm:cxn modelId="{46EFB6BA-A18C-464C-8AA3-960D16D99B01}" type="presParOf" srcId="{0663E324-06BD-4F85-A5EB-7715526683F4}" destId="{1F16F60D-E40B-4DCA-8A4C-16E2EA5F038E}" srcOrd="0" destOrd="0" presId="urn:microsoft.com/office/officeart/2005/8/layout/hierarchy1"/>
    <dgm:cxn modelId="{6D633F06-B742-4A25-AFE8-BBAB84AE1DE3}" type="presParOf" srcId="{0663E324-06BD-4F85-A5EB-7715526683F4}" destId="{74E7E5CB-B0EF-4478-8943-6F1C788B89F0}" srcOrd="1" destOrd="0" presId="urn:microsoft.com/office/officeart/2005/8/layout/hierarchy1"/>
    <dgm:cxn modelId="{14F390BE-983E-4490-ADD5-613AB2A2255E}" type="presParOf" srcId="{F8E90D24-C3B7-40C4-A71F-CF5CD6A47FCB}" destId="{8A02E5CF-9BC0-4654-8F86-680041C0A38E}" srcOrd="1" destOrd="0" presId="urn:microsoft.com/office/officeart/2005/8/layout/hierarchy1"/>
    <dgm:cxn modelId="{EE7BADFF-4CFB-4486-B2ED-7C52CAD27F6B}" type="presParOf" srcId="{8A02E5CF-9BC0-4654-8F86-680041C0A38E}" destId="{6FA89FCA-992B-4D2D-BF37-5432750B6099}" srcOrd="0" destOrd="0" presId="urn:microsoft.com/office/officeart/2005/8/layout/hierarchy1"/>
    <dgm:cxn modelId="{2F87E2DA-B584-44DD-BCA1-C8E2CA6DB9C6}" type="presParOf" srcId="{8A02E5CF-9BC0-4654-8F86-680041C0A38E}" destId="{959C9C59-D68E-499B-8E5B-FFF946BE62A8}" srcOrd="1" destOrd="0" presId="urn:microsoft.com/office/officeart/2005/8/layout/hierarchy1"/>
    <dgm:cxn modelId="{B685B419-381F-4174-B982-0B548A6C229B}" type="presParOf" srcId="{959C9C59-D68E-499B-8E5B-FFF946BE62A8}" destId="{A33D77FD-8643-4576-B132-A752B1E9E969}" srcOrd="0" destOrd="0" presId="urn:microsoft.com/office/officeart/2005/8/layout/hierarchy1"/>
    <dgm:cxn modelId="{E5C617CA-71FA-4297-ADA8-8B62C03F24F3}" type="presParOf" srcId="{A33D77FD-8643-4576-B132-A752B1E9E969}" destId="{91400850-FEC6-40DC-89DE-8C6E43AC1061}" srcOrd="0" destOrd="0" presId="urn:microsoft.com/office/officeart/2005/8/layout/hierarchy1"/>
    <dgm:cxn modelId="{B24ABE2E-DDA2-4F18-81A8-CF4552703162}" type="presParOf" srcId="{A33D77FD-8643-4576-B132-A752B1E9E969}" destId="{954F01F5-BAF5-4445-99FD-07DE1FF49A30}" srcOrd="1" destOrd="0" presId="urn:microsoft.com/office/officeart/2005/8/layout/hierarchy1"/>
    <dgm:cxn modelId="{BD0F62C4-7ADA-459C-8E95-7D4F9662BE0E}" type="presParOf" srcId="{959C9C59-D68E-499B-8E5B-FFF946BE62A8}" destId="{BF134B35-6918-46B1-A79D-49D1C5256CB6}" srcOrd="1" destOrd="0" presId="urn:microsoft.com/office/officeart/2005/8/layout/hierarchy1"/>
    <dgm:cxn modelId="{89105626-87A2-4E70-963E-F83F35009D19}" type="presParOf" srcId="{BF134B35-6918-46B1-A79D-49D1C5256CB6}" destId="{03971D4C-9253-4A0A-A135-D0AB5B0248C8}" srcOrd="0" destOrd="0" presId="urn:microsoft.com/office/officeart/2005/8/layout/hierarchy1"/>
    <dgm:cxn modelId="{A590F6A5-4E2C-413D-9FB6-5C75A8192FDE}" type="presParOf" srcId="{BF134B35-6918-46B1-A79D-49D1C5256CB6}" destId="{741FE23F-BA3C-4A6E-B738-D0BE561AC9B8}" srcOrd="1" destOrd="0" presId="urn:microsoft.com/office/officeart/2005/8/layout/hierarchy1"/>
    <dgm:cxn modelId="{4EBA711C-A655-41A8-9006-4CE7756DD914}" type="presParOf" srcId="{741FE23F-BA3C-4A6E-B738-D0BE561AC9B8}" destId="{1C4A4D75-C3AB-4CDD-AB6D-EACB0C5E3CC9}" srcOrd="0" destOrd="0" presId="urn:microsoft.com/office/officeart/2005/8/layout/hierarchy1"/>
    <dgm:cxn modelId="{ABF35516-223D-4CF3-BCE6-428C7B99C1FE}" type="presParOf" srcId="{1C4A4D75-C3AB-4CDD-AB6D-EACB0C5E3CC9}" destId="{77FF87F8-0925-4017-A50F-2E0F513D1E46}" srcOrd="0" destOrd="0" presId="urn:microsoft.com/office/officeart/2005/8/layout/hierarchy1"/>
    <dgm:cxn modelId="{11B78935-6072-4977-B8B3-10A167C7CE55}" type="presParOf" srcId="{1C4A4D75-C3AB-4CDD-AB6D-EACB0C5E3CC9}" destId="{8A99166D-7B08-4BC7-A86A-092969CA8EEE}" srcOrd="1" destOrd="0" presId="urn:microsoft.com/office/officeart/2005/8/layout/hierarchy1"/>
    <dgm:cxn modelId="{3BE5ABED-5E8E-41A7-8E52-60B762D92E87}" type="presParOf" srcId="{741FE23F-BA3C-4A6E-B738-D0BE561AC9B8}" destId="{44DEFC24-9519-4C4B-9D05-D6D0DCB5BE79}" srcOrd="1" destOrd="0" presId="urn:microsoft.com/office/officeart/2005/8/layout/hierarchy1"/>
    <dgm:cxn modelId="{A528DCCD-D06A-43E5-8CE4-61A3EEAC8ED3}" type="presParOf" srcId="{44DEFC24-9519-4C4B-9D05-D6D0DCB5BE79}" destId="{90133895-E589-4F4F-9FE9-6F6AE38AA0D0}" srcOrd="0" destOrd="0" presId="urn:microsoft.com/office/officeart/2005/8/layout/hierarchy1"/>
    <dgm:cxn modelId="{102C4667-5FAB-48F2-9404-BB321EEE2A13}" type="presParOf" srcId="{44DEFC24-9519-4C4B-9D05-D6D0DCB5BE79}" destId="{F512F7CD-C658-4A99-92C1-1F4E0CE5A0E6}" srcOrd="1" destOrd="0" presId="urn:microsoft.com/office/officeart/2005/8/layout/hierarchy1"/>
    <dgm:cxn modelId="{3C798B5D-41C7-4DC4-ABB3-5F24ADF8CBD8}" type="presParOf" srcId="{F512F7CD-C658-4A99-92C1-1F4E0CE5A0E6}" destId="{10ECD3A6-CD66-43DC-A0B4-B3AC96890C0F}" srcOrd="0" destOrd="0" presId="urn:microsoft.com/office/officeart/2005/8/layout/hierarchy1"/>
    <dgm:cxn modelId="{6F478000-7A44-48DA-9D31-39D87CF7AF59}" type="presParOf" srcId="{10ECD3A6-CD66-43DC-A0B4-B3AC96890C0F}" destId="{49CFCE01-3C90-48B3-BEED-A518A48688A7}" srcOrd="0" destOrd="0" presId="urn:microsoft.com/office/officeart/2005/8/layout/hierarchy1"/>
    <dgm:cxn modelId="{E4990B2D-3F51-40AE-B037-162547BCC636}" type="presParOf" srcId="{10ECD3A6-CD66-43DC-A0B4-B3AC96890C0F}" destId="{36529356-3F87-4A95-9B7C-FCED04CD9D7B}" srcOrd="1" destOrd="0" presId="urn:microsoft.com/office/officeart/2005/8/layout/hierarchy1"/>
    <dgm:cxn modelId="{9567E4B5-719E-4B44-B017-0121B696FC95}" type="presParOf" srcId="{F512F7CD-C658-4A99-92C1-1F4E0CE5A0E6}" destId="{56302A69-4615-4D07-8492-89BAB1FAE15A}" srcOrd="1" destOrd="0" presId="urn:microsoft.com/office/officeart/2005/8/layout/hierarchy1"/>
    <dgm:cxn modelId="{DE5AE119-F96C-4E80-8F30-6A89A6F09C98}" type="presParOf" srcId="{BF134B35-6918-46B1-A79D-49D1C5256CB6}" destId="{66F8BB49-D50F-4368-A233-99AE4FAEE1B0}" srcOrd="2" destOrd="0" presId="urn:microsoft.com/office/officeart/2005/8/layout/hierarchy1"/>
    <dgm:cxn modelId="{661E0D77-5C84-45A4-8EA3-DA03737B77B1}" type="presParOf" srcId="{BF134B35-6918-46B1-A79D-49D1C5256CB6}" destId="{D9482215-0563-4F22-8F10-B70D76AE8B28}" srcOrd="3" destOrd="0" presId="urn:microsoft.com/office/officeart/2005/8/layout/hierarchy1"/>
    <dgm:cxn modelId="{BE43133A-993B-4056-875C-B9A81722600E}" type="presParOf" srcId="{D9482215-0563-4F22-8F10-B70D76AE8B28}" destId="{666D8151-984B-44E9-A530-118B94B09E39}" srcOrd="0" destOrd="0" presId="urn:microsoft.com/office/officeart/2005/8/layout/hierarchy1"/>
    <dgm:cxn modelId="{9427EE31-D4BC-4C31-A9A7-3BC974623877}" type="presParOf" srcId="{666D8151-984B-44E9-A530-118B94B09E39}" destId="{AC2FC044-47C1-44A2-893A-5FD732105BFA}" srcOrd="0" destOrd="0" presId="urn:microsoft.com/office/officeart/2005/8/layout/hierarchy1"/>
    <dgm:cxn modelId="{622C314B-60BC-4E28-8631-6EBE13573B90}" type="presParOf" srcId="{666D8151-984B-44E9-A530-118B94B09E39}" destId="{00B5552A-3958-4C86-A7D6-C418F4CBA0D0}" srcOrd="1" destOrd="0" presId="urn:microsoft.com/office/officeart/2005/8/layout/hierarchy1"/>
    <dgm:cxn modelId="{6A4CBB2F-557E-4FEA-9650-545A01F8A12E}" type="presParOf" srcId="{D9482215-0563-4F22-8F10-B70D76AE8B28}" destId="{CF964AF3-F325-4F0B-A456-9308DC9B2934}" srcOrd="1" destOrd="0" presId="urn:microsoft.com/office/officeart/2005/8/layout/hierarchy1"/>
    <dgm:cxn modelId="{8E19BA16-8B72-4FB4-85AD-3A633CAB6DB3}" type="presParOf" srcId="{CF964AF3-F325-4F0B-A456-9308DC9B2934}" destId="{182F0C0B-CE6C-4386-A818-A423C718E6D0}" srcOrd="0" destOrd="0" presId="urn:microsoft.com/office/officeart/2005/8/layout/hierarchy1"/>
    <dgm:cxn modelId="{B02D48B8-C3BC-4DAE-9007-4D7F07FA2A19}" type="presParOf" srcId="{CF964AF3-F325-4F0B-A456-9308DC9B2934}" destId="{D7C7A7F5-627F-467C-8685-8790FB0ECF4B}" srcOrd="1" destOrd="0" presId="urn:microsoft.com/office/officeart/2005/8/layout/hierarchy1"/>
    <dgm:cxn modelId="{2DC349C2-E5BA-418A-937F-2B7527C8E221}" type="presParOf" srcId="{D7C7A7F5-627F-467C-8685-8790FB0ECF4B}" destId="{EE2C0307-09D0-4947-8C49-99A1D40F4089}" srcOrd="0" destOrd="0" presId="urn:microsoft.com/office/officeart/2005/8/layout/hierarchy1"/>
    <dgm:cxn modelId="{99C0F49D-D4C0-446C-A4CE-B17A1DEA97C1}" type="presParOf" srcId="{EE2C0307-09D0-4947-8C49-99A1D40F4089}" destId="{700DDF36-C0CB-414D-88AD-A4D9750F60A0}" srcOrd="0" destOrd="0" presId="urn:microsoft.com/office/officeart/2005/8/layout/hierarchy1"/>
    <dgm:cxn modelId="{FD8C65BA-FB86-4BF0-A8FC-96EA050A4DDB}" type="presParOf" srcId="{EE2C0307-09D0-4947-8C49-99A1D40F4089}" destId="{9EBD3B3B-9AB7-4B77-9928-2873BDDA1F4A}" srcOrd="1" destOrd="0" presId="urn:microsoft.com/office/officeart/2005/8/layout/hierarchy1"/>
    <dgm:cxn modelId="{38BBB2D0-2DA4-4503-B486-F66CDAB694FA}" type="presParOf" srcId="{D7C7A7F5-627F-467C-8685-8790FB0ECF4B}" destId="{860B85C9-8CBA-4309-9744-79B7D67ECCAA}" srcOrd="1" destOrd="0" presId="urn:microsoft.com/office/officeart/2005/8/layout/hierarchy1"/>
    <dgm:cxn modelId="{343FD719-988F-4533-8098-99DFBAD3C8F0}" type="presParOf" srcId="{860B85C9-8CBA-4309-9744-79B7D67ECCAA}" destId="{A9D22E94-B53A-4E34-A0DD-CBA29CFE5F76}" srcOrd="0" destOrd="0" presId="urn:microsoft.com/office/officeart/2005/8/layout/hierarchy1"/>
    <dgm:cxn modelId="{7EFEE4D1-3B37-4C2E-91C3-E8E3E13F768E}" type="presParOf" srcId="{860B85C9-8CBA-4309-9744-79B7D67ECCAA}" destId="{5C5A453C-A4FD-4885-B2B3-091166C58E97}" srcOrd="1" destOrd="0" presId="urn:microsoft.com/office/officeart/2005/8/layout/hierarchy1"/>
    <dgm:cxn modelId="{55EFED8B-02BD-44CA-97C0-2971E3B72DBA}" type="presParOf" srcId="{5C5A453C-A4FD-4885-B2B3-091166C58E97}" destId="{F881B449-2007-427D-A319-4B57724A837A}" srcOrd="0" destOrd="0" presId="urn:microsoft.com/office/officeart/2005/8/layout/hierarchy1"/>
    <dgm:cxn modelId="{5D056074-F4D6-4849-AE65-A5E2619F9898}" type="presParOf" srcId="{F881B449-2007-427D-A319-4B57724A837A}" destId="{4E4903D9-ADE2-4CD9-A9D9-9566F6ED33E2}" srcOrd="0" destOrd="0" presId="urn:microsoft.com/office/officeart/2005/8/layout/hierarchy1"/>
    <dgm:cxn modelId="{52848314-ACA9-4A56-A2F3-FEB062217514}" type="presParOf" srcId="{F881B449-2007-427D-A319-4B57724A837A}" destId="{12A017E3-C52A-47FF-9BAD-9E523F55FC7F}" srcOrd="1" destOrd="0" presId="urn:microsoft.com/office/officeart/2005/8/layout/hierarchy1"/>
    <dgm:cxn modelId="{A8F94685-6606-4F5A-9A2C-ABC7B3808BF3}" type="presParOf" srcId="{5C5A453C-A4FD-4885-B2B3-091166C58E97}" destId="{05BC40C0-FD69-470F-8F39-A6F1702B0C9F}" srcOrd="1" destOrd="0" presId="urn:microsoft.com/office/officeart/2005/8/layout/hierarchy1"/>
    <dgm:cxn modelId="{8D06509C-44B3-45D5-AB84-C0D2A47101EC}" type="presParOf" srcId="{05BC40C0-FD69-470F-8F39-A6F1702B0C9F}" destId="{5A298058-F41A-4DEB-AD3F-4BFFA62A1941}" srcOrd="0" destOrd="0" presId="urn:microsoft.com/office/officeart/2005/8/layout/hierarchy1"/>
    <dgm:cxn modelId="{17CACA25-7C18-4514-9518-67B428066FC3}" type="presParOf" srcId="{05BC40C0-FD69-470F-8F39-A6F1702B0C9F}" destId="{871572DA-157B-4A06-8CC4-D8C230DB2F7D}" srcOrd="1" destOrd="0" presId="urn:microsoft.com/office/officeart/2005/8/layout/hierarchy1"/>
    <dgm:cxn modelId="{E7EC6A80-63DB-4149-A727-D3ECF97C0C40}" type="presParOf" srcId="{871572DA-157B-4A06-8CC4-D8C230DB2F7D}" destId="{F650004D-E3F8-4ADD-B1EB-2C75DAB3EE52}" srcOrd="0" destOrd="0" presId="urn:microsoft.com/office/officeart/2005/8/layout/hierarchy1"/>
    <dgm:cxn modelId="{63A1CB5B-6798-4715-8F68-1AE2E1715C4E}" type="presParOf" srcId="{F650004D-E3F8-4ADD-B1EB-2C75DAB3EE52}" destId="{B12A2299-FA05-407E-B49C-2D557475AD8E}" srcOrd="0" destOrd="0" presId="urn:microsoft.com/office/officeart/2005/8/layout/hierarchy1"/>
    <dgm:cxn modelId="{4009D2F6-A888-4B2B-B2E0-73EA09A882FC}" type="presParOf" srcId="{F650004D-E3F8-4ADD-B1EB-2C75DAB3EE52}" destId="{1011C089-E7AE-416E-8FB4-79EEAFA90C75}" srcOrd="1" destOrd="0" presId="urn:microsoft.com/office/officeart/2005/8/layout/hierarchy1"/>
    <dgm:cxn modelId="{598C3E35-A051-4D24-9D60-9F9B3321DEF7}" type="presParOf" srcId="{871572DA-157B-4A06-8CC4-D8C230DB2F7D}" destId="{EA1D0211-E61F-4D33-86B8-2A51E0635FA0}" srcOrd="1" destOrd="0" presId="urn:microsoft.com/office/officeart/2005/8/layout/hierarchy1"/>
    <dgm:cxn modelId="{B34010B8-AE88-4ABE-AA83-535828C778A4}" type="presParOf" srcId="{EA1D0211-E61F-4D33-86B8-2A51E0635FA0}" destId="{D8058E28-6F0D-4AD4-88CC-E01B0FC75DCD}" srcOrd="0" destOrd="0" presId="urn:microsoft.com/office/officeart/2005/8/layout/hierarchy1"/>
    <dgm:cxn modelId="{3D14A3AD-1CEF-488D-B4F7-DB8889C1C6D7}" type="presParOf" srcId="{EA1D0211-E61F-4D33-86B8-2A51E0635FA0}" destId="{52072922-D608-4E7B-A6E8-F878724F77F6}" srcOrd="1" destOrd="0" presId="urn:microsoft.com/office/officeart/2005/8/layout/hierarchy1"/>
    <dgm:cxn modelId="{42223F19-9369-4F30-9BF5-7C77B335ED4C}" type="presParOf" srcId="{52072922-D608-4E7B-A6E8-F878724F77F6}" destId="{487BC1B5-CA89-4964-811D-52B5A9212517}" srcOrd="0" destOrd="0" presId="urn:microsoft.com/office/officeart/2005/8/layout/hierarchy1"/>
    <dgm:cxn modelId="{42A84E51-AE17-4CD2-80D1-C1C7DBE566B0}" type="presParOf" srcId="{487BC1B5-CA89-4964-811D-52B5A9212517}" destId="{FA42948D-92C0-4B1F-9075-8E7DEEDF871A}" srcOrd="0" destOrd="0" presId="urn:microsoft.com/office/officeart/2005/8/layout/hierarchy1"/>
    <dgm:cxn modelId="{0E1DD2A8-3787-45C6-98C0-29ED5BF10E4B}" type="presParOf" srcId="{487BC1B5-CA89-4964-811D-52B5A9212517}" destId="{D3610CF1-CA56-4807-8499-83BDBE15B270}" srcOrd="1" destOrd="0" presId="urn:microsoft.com/office/officeart/2005/8/layout/hierarchy1"/>
    <dgm:cxn modelId="{286EEF2E-411F-45AC-9516-1CD8CAFE01FF}" type="presParOf" srcId="{52072922-D608-4E7B-A6E8-F878724F77F6}" destId="{C5822FB8-178B-4534-B120-021D11F17FAE}" srcOrd="1" destOrd="0" presId="urn:microsoft.com/office/officeart/2005/8/layout/hierarchy1"/>
    <dgm:cxn modelId="{6EEF8AF5-FFC0-4E45-854F-E3D915F68A4A}" type="presParOf" srcId="{C5822FB8-178B-4534-B120-021D11F17FAE}" destId="{02AA6071-C58F-4935-B68A-9CA2F49EB1B1}" srcOrd="0" destOrd="0" presId="urn:microsoft.com/office/officeart/2005/8/layout/hierarchy1"/>
    <dgm:cxn modelId="{74AF50FB-50C8-47B8-9AD7-04D7384ECD02}" type="presParOf" srcId="{C5822FB8-178B-4534-B120-021D11F17FAE}" destId="{480DB794-CDF4-4FC5-AED7-4CF89D94B16E}" srcOrd="1" destOrd="0" presId="urn:microsoft.com/office/officeart/2005/8/layout/hierarchy1"/>
    <dgm:cxn modelId="{3288A2E1-4CB5-4FA3-8D83-227DE9F5F620}" type="presParOf" srcId="{480DB794-CDF4-4FC5-AED7-4CF89D94B16E}" destId="{AB6B2FA2-9DB9-4DDC-9B67-4AD7963E38B9}" srcOrd="0" destOrd="0" presId="urn:microsoft.com/office/officeart/2005/8/layout/hierarchy1"/>
    <dgm:cxn modelId="{27B92EB2-5900-432F-BA20-1FA0C1352F35}" type="presParOf" srcId="{AB6B2FA2-9DB9-4DDC-9B67-4AD7963E38B9}" destId="{C1EF351D-9C38-4E58-8905-A8D6A84DA73E}" srcOrd="0" destOrd="0" presId="urn:microsoft.com/office/officeart/2005/8/layout/hierarchy1"/>
    <dgm:cxn modelId="{94A93838-7D13-4DAB-B3FC-6108BF9BF90B}" type="presParOf" srcId="{AB6B2FA2-9DB9-4DDC-9B67-4AD7963E38B9}" destId="{B2DF65FA-A6DE-44DB-95C8-E1BC03840CAD}" srcOrd="1" destOrd="0" presId="urn:microsoft.com/office/officeart/2005/8/layout/hierarchy1"/>
    <dgm:cxn modelId="{3E1017C2-E0FE-4A3A-B171-EE2C67A7309C}" type="presParOf" srcId="{480DB794-CDF4-4FC5-AED7-4CF89D94B16E}" destId="{10E96A9C-FE2E-4DD1-B684-8CCEC6091003}" srcOrd="1" destOrd="0" presId="urn:microsoft.com/office/officeart/2005/8/layout/hierarchy1"/>
    <dgm:cxn modelId="{67E7F76D-E11F-417B-9114-60D9C78456A2}" type="presParOf" srcId="{C5822FB8-178B-4534-B120-021D11F17FAE}" destId="{B19D67B7-FFD5-4B81-B0D4-D30C2C75F111}" srcOrd="2" destOrd="0" presId="urn:microsoft.com/office/officeart/2005/8/layout/hierarchy1"/>
    <dgm:cxn modelId="{CFE7F57C-8E81-48E2-A049-EE45E80C27A0}" type="presParOf" srcId="{C5822FB8-178B-4534-B120-021D11F17FAE}" destId="{B69557DD-9336-4839-B275-F45F536D5086}" srcOrd="3" destOrd="0" presId="urn:microsoft.com/office/officeart/2005/8/layout/hierarchy1"/>
    <dgm:cxn modelId="{4774CC63-85E4-4689-BB26-DB6DF92A40CA}" type="presParOf" srcId="{B69557DD-9336-4839-B275-F45F536D5086}" destId="{5A53F9F3-B10C-46E6-9365-6843FD164C4C}" srcOrd="0" destOrd="0" presId="urn:microsoft.com/office/officeart/2005/8/layout/hierarchy1"/>
    <dgm:cxn modelId="{6A67F0AC-83D4-4CB2-964D-F2E791EC3DCE}" type="presParOf" srcId="{5A53F9F3-B10C-46E6-9365-6843FD164C4C}" destId="{18B98E7E-C6DF-4DC1-B5BD-BFBFF0AEA7D5}" srcOrd="0" destOrd="0" presId="urn:microsoft.com/office/officeart/2005/8/layout/hierarchy1"/>
    <dgm:cxn modelId="{DCAEA50B-2C2C-4745-98A1-12364B03DB52}" type="presParOf" srcId="{5A53F9F3-B10C-46E6-9365-6843FD164C4C}" destId="{0FD57FD9-79DC-4567-9AB6-190823C9B876}" srcOrd="1" destOrd="0" presId="urn:microsoft.com/office/officeart/2005/8/layout/hierarchy1"/>
    <dgm:cxn modelId="{0B7C0E45-CFB2-4004-99AE-241D443F9AC0}" type="presParOf" srcId="{B69557DD-9336-4839-B275-F45F536D5086}" destId="{7E1528C4-446F-4488-8D7E-608B41DF2BBB}" srcOrd="1" destOrd="0" presId="urn:microsoft.com/office/officeart/2005/8/layout/hierarchy1"/>
    <dgm:cxn modelId="{3108D5F5-34E2-4EEB-984F-BAC9B78D224D}" type="presParOf" srcId="{C5822FB8-178B-4534-B120-021D11F17FAE}" destId="{0B58DD2D-3F43-40FC-822E-3AB324B65D91}" srcOrd="4" destOrd="0" presId="urn:microsoft.com/office/officeart/2005/8/layout/hierarchy1"/>
    <dgm:cxn modelId="{82F3802E-8D95-45DA-9469-CFD0F93448CB}" type="presParOf" srcId="{C5822FB8-178B-4534-B120-021D11F17FAE}" destId="{289C42B0-75D7-48C1-8CEB-3222B1A8ADF5}" srcOrd="5" destOrd="0" presId="urn:microsoft.com/office/officeart/2005/8/layout/hierarchy1"/>
    <dgm:cxn modelId="{54320586-B1A4-46D8-8A39-5CE4BEE0F34D}" type="presParOf" srcId="{289C42B0-75D7-48C1-8CEB-3222B1A8ADF5}" destId="{C4909AB0-F4FA-4EA4-83A7-DC0F712D62E5}" srcOrd="0" destOrd="0" presId="urn:microsoft.com/office/officeart/2005/8/layout/hierarchy1"/>
    <dgm:cxn modelId="{D1242D40-9A89-4348-8421-3551E155559F}" type="presParOf" srcId="{C4909AB0-F4FA-4EA4-83A7-DC0F712D62E5}" destId="{97873E2F-4EF1-471F-B887-EEFA86DDBB24}" srcOrd="0" destOrd="0" presId="urn:microsoft.com/office/officeart/2005/8/layout/hierarchy1"/>
    <dgm:cxn modelId="{5993E954-412E-415E-95E7-1FF5C822F8B7}" type="presParOf" srcId="{C4909AB0-F4FA-4EA4-83A7-DC0F712D62E5}" destId="{47F5E6B2-567C-4A2E-84C3-1DA5D6948B85}" srcOrd="1" destOrd="0" presId="urn:microsoft.com/office/officeart/2005/8/layout/hierarchy1"/>
    <dgm:cxn modelId="{D9A62BD1-79C6-4F85-9437-4122DCA00872}" type="presParOf" srcId="{289C42B0-75D7-48C1-8CEB-3222B1A8ADF5}" destId="{641C657E-8805-4D71-83CB-F8374872D7D2}" srcOrd="1" destOrd="0" presId="urn:microsoft.com/office/officeart/2005/8/layout/hierarchy1"/>
    <dgm:cxn modelId="{40DBE0B8-D9E1-48AC-974C-79120DB4440C}" type="presParOf" srcId="{C5822FB8-178B-4534-B120-021D11F17FAE}" destId="{ED4E4086-E116-4613-B974-BBCF99B8DCAC}" srcOrd="6" destOrd="0" presId="urn:microsoft.com/office/officeart/2005/8/layout/hierarchy1"/>
    <dgm:cxn modelId="{AC15A2B4-03B1-424D-8B71-57AED1D3DC97}" type="presParOf" srcId="{C5822FB8-178B-4534-B120-021D11F17FAE}" destId="{E00E35A9-E544-45AB-A9A4-A033CC552C5E}" srcOrd="7" destOrd="0" presId="urn:microsoft.com/office/officeart/2005/8/layout/hierarchy1"/>
    <dgm:cxn modelId="{6DC2EBA7-512E-4A62-B898-C89FD11FA8E9}" type="presParOf" srcId="{E00E35A9-E544-45AB-A9A4-A033CC552C5E}" destId="{4DFA2435-FC02-4BF9-AB9F-80876D65EE65}" srcOrd="0" destOrd="0" presId="urn:microsoft.com/office/officeart/2005/8/layout/hierarchy1"/>
    <dgm:cxn modelId="{24820599-42BA-4638-AE3A-71B471D6EA8E}" type="presParOf" srcId="{4DFA2435-FC02-4BF9-AB9F-80876D65EE65}" destId="{F6DA6FC9-D1C9-48E5-B886-7D9126351CB6}" srcOrd="0" destOrd="0" presId="urn:microsoft.com/office/officeart/2005/8/layout/hierarchy1"/>
    <dgm:cxn modelId="{60703BC4-0094-41AD-A89B-E9DA944698CE}" type="presParOf" srcId="{4DFA2435-FC02-4BF9-AB9F-80876D65EE65}" destId="{30580E93-9782-462F-9CF3-D0F75D0D1306}" srcOrd="1" destOrd="0" presId="urn:microsoft.com/office/officeart/2005/8/layout/hierarchy1"/>
    <dgm:cxn modelId="{2E6E9CBD-D8FE-454B-8E57-5ABB17C38E11}" type="presParOf" srcId="{E00E35A9-E544-45AB-A9A4-A033CC552C5E}" destId="{B840DE05-A2EC-4C32-99A8-1E7378ABA6E1}" srcOrd="1" destOrd="0" presId="urn:microsoft.com/office/officeart/2005/8/layout/hierarchy1"/>
    <dgm:cxn modelId="{060B5694-78E3-4F12-A62E-06FD7B10731E}" type="presParOf" srcId="{C5822FB8-178B-4534-B120-021D11F17FAE}" destId="{3FBFD6E9-966B-48D7-A74E-9D67505BAF11}" srcOrd="8" destOrd="0" presId="urn:microsoft.com/office/officeart/2005/8/layout/hierarchy1"/>
    <dgm:cxn modelId="{C27A7592-F163-4013-A684-F062D5EE30E7}" type="presParOf" srcId="{C5822FB8-178B-4534-B120-021D11F17FAE}" destId="{37C3C53C-BDD9-4E28-9A48-DBBDA020786A}" srcOrd="9" destOrd="0" presId="urn:microsoft.com/office/officeart/2005/8/layout/hierarchy1"/>
    <dgm:cxn modelId="{51A3384A-7CA1-492E-B2BD-A9697F530965}" type="presParOf" srcId="{37C3C53C-BDD9-4E28-9A48-DBBDA020786A}" destId="{D46AD139-1616-4CF7-99AE-1185B06D7291}" srcOrd="0" destOrd="0" presId="urn:microsoft.com/office/officeart/2005/8/layout/hierarchy1"/>
    <dgm:cxn modelId="{75319F9D-8578-427E-A437-CEECF47F0645}" type="presParOf" srcId="{D46AD139-1616-4CF7-99AE-1185B06D7291}" destId="{BB3A0B22-7B33-4D84-95A3-468BCFB6A04C}" srcOrd="0" destOrd="0" presId="urn:microsoft.com/office/officeart/2005/8/layout/hierarchy1"/>
    <dgm:cxn modelId="{CA3BD69D-E554-402A-A565-4CE8D79A3D84}" type="presParOf" srcId="{D46AD139-1616-4CF7-99AE-1185B06D7291}" destId="{1FF3E5D0-6164-4A7A-AE83-82F5F16D9D85}" srcOrd="1" destOrd="0" presId="urn:microsoft.com/office/officeart/2005/8/layout/hierarchy1"/>
    <dgm:cxn modelId="{D881A446-FA12-489A-9A44-18C84256234E}" type="presParOf" srcId="{37C3C53C-BDD9-4E28-9A48-DBBDA020786A}" destId="{758B6FC7-3107-45EE-8FBD-77DF261D669A}" srcOrd="1" destOrd="0" presId="urn:microsoft.com/office/officeart/2005/8/layout/hierarchy1"/>
    <dgm:cxn modelId="{6C338D31-F936-426D-92F0-C601C88ACBD5}" type="presParOf" srcId="{C5822FB8-178B-4534-B120-021D11F17FAE}" destId="{CCBDBE9A-749A-403E-B622-51A9F175FA20}" srcOrd="10" destOrd="0" presId="urn:microsoft.com/office/officeart/2005/8/layout/hierarchy1"/>
    <dgm:cxn modelId="{200F6C4C-45D7-48DD-89D5-1A9B4D2D9420}" type="presParOf" srcId="{C5822FB8-178B-4534-B120-021D11F17FAE}" destId="{EFB5E3C9-9201-40A3-9539-BD807C040E46}" srcOrd="11" destOrd="0" presId="urn:microsoft.com/office/officeart/2005/8/layout/hierarchy1"/>
    <dgm:cxn modelId="{FD92886D-3813-4C41-AE42-6B24EF74C5B4}" type="presParOf" srcId="{EFB5E3C9-9201-40A3-9539-BD807C040E46}" destId="{2481425F-4BC2-4DC1-886B-0B5D0F0D76E2}" srcOrd="0" destOrd="0" presId="urn:microsoft.com/office/officeart/2005/8/layout/hierarchy1"/>
    <dgm:cxn modelId="{5AD6640C-8308-4634-B7E6-3FF298926454}" type="presParOf" srcId="{2481425F-4BC2-4DC1-886B-0B5D0F0D76E2}" destId="{7CAA4E15-3563-485E-8529-D2CA07BA6B20}" srcOrd="0" destOrd="0" presId="urn:microsoft.com/office/officeart/2005/8/layout/hierarchy1"/>
    <dgm:cxn modelId="{5FD8CBCC-04C1-417D-98F7-46AC98E095CC}" type="presParOf" srcId="{2481425F-4BC2-4DC1-886B-0B5D0F0D76E2}" destId="{C04CE6FE-857B-443F-B98E-B14A3BE5ADEF}" srcOrd="1" destOrd="0" presId="urn:microsoft.com/office/officeart/2005/8/layout/hierarchy1"/>
    <dgm:cxn modelId="{BF09FEEB-96CB-406F-92D1-D024F9FA2C9B}" type="presParOf" srcId="{EFB5E3C9-9201-40A3-9539-BD807C040E46}" destId="{8DE9A6C9-D543-4D32-A259-FE3D091BBA54}" srcOrd="1" destOrd="0" presId="urn:microsoft.com/office/officeart/2005/8/layout/hierarchy1"/>
    <dgm:cxn modelId="{EE9A62E9-FE02-4363-88CB-9B68AAA6DC56}" type="presParOf" srcId="{860B85C9-8CBA-4309-9744-79B7D67ECCAA}" destId="{47D30B97-A0CA-4EF7-8658-4069BAEB320B}" srcOrd="2" destOrd="0" presId="urn:microsoft.com/office/officeart/2005/8/layout/hierarchy1"/>
    <dgm:cxn modelId="{7E23735C-07F9-4780-8F7D-13AF7C35A5C4}" type="presParOf" srcId="{860B85C9-8CBA-4309-9744-79B7D67ECCAA}" destId="{6DAC05A9-152B-417C-9141-A52536664264}" srcOrd="3" destOrd="0" presId="urn:microsoft.com/office/officeart/2005/8/layout/hierarchy1"/>
    <dgm:cxn modelId="{960630F2-A2C9-4C94-A78E-07077DAADAA9}" type="presParOf" srcId="{6DAC05A9-152B-417C-9141-A52536664264}" destId="{2C090764-2434-4121-B0C9-C187764537DA}" srcOrd="0" destOrd="0" presId="urn:microsoft.com/office/officeart/2005/8/layout/hierarchy1"/>
    <dgm:cxn modelId="{D6482267-E68D-4281-88DD-65A69CA679A1}" type="presParOf" srcId="{2C090764-2434-4121-B0C9-C187764537DA}" destId="{CEB0F135-576A-4E42-A475-863DBC152D4C}" srcOrd="0" destOrd="0" presId="urn:microsoft.com/office/officeart/2005/8/layout/hierarchy1"/>
    <dgm:cxn modelId="{0A5176A8-D4B6-4B38-A4F0-C0288C03544F}" type="presParOf" srcId="{2C090764-2434-4121-B0C9-C187764537DA}" destId="{3EEC0147-987E-44AD-B338-DC90A647B27D}" srcOrd="1" destOrd="0" presId="urn:microsoft.com/office/officeart/2005/8/layout/hierarchy1"/>
    <dgm:cxn modelId="{E5D75D07-8377-4014-A7ED-28E8DB501693}" type="presParOf" srcId="{6DAC05A9-152B-417C-9141-A52536664264}" destId="{4D37BAE0-B8C8-4FA4-8278-D9C893C535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en-GB"/>
            <a:t>AD</a:t>
          </a:r>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en-GB"/>
            <a:t>AS</a:t>
          </a:r>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en-GB"/>
            <a:t>Plan de </a:t>
          </a:r>
          <a:r>
            <a:rPr lang="en-GB" err="1"/>
            <a:t>Acción</a:t>
          </a:r>
          <a:endParaRPr lang="en-GB"/>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fr-CH"/>
            <a:t>Vx</a:t>
          </a:r>
          <a:endParaRPr lang="en-GB"/>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en-GB" err="1"/>
            <a:t>MdR</a:t>
          </a:r>
          <a:endParaRPr lang="en-GB"/>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en-GB"/>
            <a:t>Tx plan</a:t>
          </a:r>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128490"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noProof="0">
              <a:latin typeface="Arial" panose="020B0604020202020204" pitchFamily="34" charset="0"/>
              <a:cs typeface="Arial" panose="020B0604020202020204" pitchFamily="34" charset="0"/>
            </a:rPr>
            <a:t>Valoración</a:t>
          </a:r>
          <a:r>
            <a:rPr lang="en-GB" sz="1800" kern="1200">
              <a:latin typeface="Arial" panose="020B0604020202020204" pitchFamily="34" charset="0"/>
              <a:cs typeface="Arial" panose="020B0604020202020204" pitchFamily="34" charset="0"/>
            </a:rPr>
            <a:t> y </a:t>
          </a:r>
          <a:r>
            <a:rPr lang="en-GB" sz="1800" kern="1200" err="1">
              <a:latin typeface="Arial" panose="020B0604020202020204" pitchFamily="34" charset="0"/>
              <a:cs typeface="Arial" panose="020B0604020202020204" pitchFamily="34" charset="0"/>
            </a:rPr>
            <a:t>Análisis</a:t>
          </a:r>
          <a:endParaRPr lang="en-GB" sz="1800" kern="1200">
            <a:latin typeface="Arial" panose="020B0604020202020204" pitchFamily="34" charset="0"/>
            <a:cs typeface="Arial" panose="020B0604020202020204" pitchFamily="34" charset="0"/>
          </a:endParaRPr>
        </a:p>
      </dsp:txBody>
      <dsp:txXfrm>
        <a:off x="3128490" y="97160"/>
        <a:ext cx="1540817" cy="1540817"/>
      </dsp:txXfrm>
    </dsp:sp>
    <dsp:sp modelId="{C4312281-B67D-4E88-BA92-A57A4B7F05CA}">
      <dsp:nvSpPr>
        <dsp:cNvPr id="0" name=""/>
        <dsp:cNvSpPr/>
      </dsp:nvSpPr>
      <dsp:spPr>
        <a:xfrm>
          <a:off x="415370" y="239"/>
          <a:ext cx="4350858" cy="4350858"/>
        </a:xfrm>
        <a:prstGeom prst="circularArrow">
          <a:avLst>
            <a:gd name="adj1" fmla="val 6906"/>
            <a:gd name="adj2" fmla="val 465645"/>
            <a:gd name="adj3" fmla="val 548183"/>
            <a:gd name="adj4" fmla="val 205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128490"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panose="020B0604020202020204" pitchFamily="34" charset="0"/>
              <a:cs typeface="Arial" panose="020B0604020202020204" pitchFamily="34" charset="0"/>
            </a:rPr>
            <a:t>Formulación</a:t>
          </a:r>
          <a:r>
            <a:rPr lang="en-GB" sz="1800" kern="1200">
              <a:latin typeface="Arial" panose="020B0604020202020204" pitchFamily="34" charset="0"/>
              <a:cs typeface="Arial" panose="020B0604020202020204" pitchFamily="34" charset="0"/>
            </a:rPr>
            <a:t> y </a:t>
          </a:r>
          <a:r>
            <a:rPr lang="en-GB" sz="1800" kern="1200" err="1">
              <a:latin typeface="Arial" panose="020B0604020202020204" pitchFamily="34" charset="0"/>
              <a:cs typeface="Arial" panose="020B0604020202020204" pitchFamily="34" charset="0"/>
            </a:rPr>
            <a:t>Planificación</a:t>
          </a:r>
          <a:endParaRPr lang="en-GB" sz="1800" kern="1200">
            <a:latin typeface="Arial" panose="020B0604020202020204" pitchFamily="34" charset="0"/>
            <a:cs typeface="Arial" panose="020B0604020202020204" pitchFamily="34" charset="0"/>
          </a:endParaRPr>
        </a:p>
      </dsp:txBody>
      <dsp:txXfrm>
        <a:off x="3128490" y="2713359"/>
        <a:ext cx="1540817" cy="1540817"/>
      </dsp:txXfrm>
    </dsp:sp>
    <dsp:sp modelId="{7E7A27AB-5478-433F-80EB-3EA9812AB07A}">
      <dsp:nvSpPr>
        <dsp:cNvPr id="0" name=""/>
        <dsp:cNvSpPr/>
      </dsp:nvSpPr>
      <dsp:spPr>
        <a:xfrm>
          <a:off x="415370" y="239"/>
          <a:ext cx="4350858" cy="4350858"/>
        </a:xfrm>
        <a:prstGeom prst="circularArrow">
          <a:avLst>
            <a:gd name="adj1" fmla="val 6906"/>
            <a:gd name="adj2" fmla="val 465645"/>
            <a:gd name="adj3" fmla="val 5948183"/>
            <a:gd name="adj4" fmla="val 43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512291"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panose="020B0604020202020204" pitchFamily="34" charset="0"/>
              <a:cs typeface="Arial" panose="020B0604020202020204" pitchFamily="34" charset="0"/>
            </a:rPr>
            <a:t>Implementació</a:t>
          </a:r>
          <a:r>
            <a:rPr lang="en-GB" sz="1800" kern="1200">
              <a:latin typeface="Arial" panose="020B0604020202020204" pitchFamily="34" charset="0"/>
              <a:cs typeface="Arial" panose="020B0604020202020204" pitchFamily="34" charset="0"/>
            </a:rPr>
            <a:t> y </a:t>
          </a:r>
          <a:r>
            <a:rPr lang="en-GB" sz="1800" kern="1200" err="1">
              <a:latin typeface="Arial" panose="020B0604020202020204" pitchFamily="34" charset="0"/>
              <a:cs typeface="Arial" panose="020B0604020202020204" pitchFamily="34" charset="0"/>
            </a:rPr>
            <a:t>Monitoreo</a:t>
          </a:r>
          <a:endParaRPr lang="en-GB" sz="1800" kern="1200">
            <a:latin typeface="Arial" panose="020B0604020202020204" pitchFamily="34" charset="0"/>
            <a:cs typeface="Arial" panose="020B0604020202020204" pitchFamily="34" charset="0"/>
          </a:endParaRPr>
        </a:p>
      </dsp:txBody>
      <dsp:txXfrm>
        <a:off x="512291" y="2713359"/>
        <a:ext cx="1540817" cy="1540817"/>
      </dsp:txXfrm>
    </dsp:sp>
    <dsp:sp modelId="{8CA0EA37-BDF7-4327-8012-6F542A056CF7}">
      <dsp:nvSpPr>
        <dsp:cNvPr id="0" name=""/>
        <dsp:cNvSpPr/>
      </dsp:nvSpPr>
      <dsp:spPr>
        <a:xfrm>
          <a:off x="415370" y="239"/>
          <a:ext cx="4350858" cy="4350858"/>
        </a:xfrm>
        <a:prstGeom prst="circularArrow">
          <a:avLst>
            <a:gd name="adj1" fmla="val 6906"/>
            <a:gd name="adj2" fmla="val 465645"/>
            <a:gd name="adj3" fmla="val 11348183"/>
            <a:gd name="adj4" fmla="val 97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512291"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panose="020B0604020202020204" pitchFamily="34" charset="0"/>
              <a:cs typeface="Arial" panose="020B0604020202020204" pitchFamily="34" charset="0"/>
            </a:rPr>
            <a:t>Evaluación</a:t>
          </a:r>
          <a:r>
            <a:rPr lang="en-GB" sz="1800" kern="1200">
              <a:latin typeface="Arial" panose="020B0604020202020204" pitchFamily="34" charset="0"/>
              <a:cs typeface="Arial" panose="020B0604020202020204" pitchFamily="34" charset="0"/>
            </a:rPr>
            <a:t> y </a:t>
          </a:r>
          <a:r>
            <a:rPr lang="en-GB" sz="1800" kern="1200" err="1">
              <a:latin typeface="Arial" panose="020B0604020202020204" pitchFamily="34" charset="0"/>
              <a:cs typeface="Arial" panose="020B0604020202020204" pitchFamily="34" charset="0"/>
            </a:rPr>
            <a:t>Aprendizaje</a:t>
          </a:r>
          <a:endParaRPr lang="en-GB" sz="1800" kern="1200">
            <a:latin typeface="Arial" panose="020B0604020202020204" pitchFamily="34" charset="0"/>
            <a:cs typeface="Arial" panose="020B0604020202020204" pitchFamily="34" charset="0"/>
          </a:endParaRPr>
        </a:p>
      </dsp:txBody>
      <dsp:txXfrm>
        <a:off x="512291" y="97160"/>
        <a:ext cx="1540817" cy="1540817"/>
      </dsp:txXfrm>
    </dsp:sp>
    <dsp:sp modelId="{F4336C60-5CF3-4994-AD1E-732C08922D6A}">
      <dsp:nvSpPr>
        <dsp:cNvPr id="0" name=""/>
        <dsp:cNvSpPr/>
      </dsp:nvSpPr>
      <dsp:spPr>
        <a:xfrm>
          <a:off x="470321" y="22"/>
          <a:ext cx="4350858" cy="4350858"/>
        </a:xfrm>
        <a:prstGeom prst="circularArrow">
          <a:avLst>
            <a:gd name="adj1" fmla="val 6906"/>
            <a:gd name="adj2" fmla="val 465645"/>
            <a:gd name="adj3" fmla="val 16748183"/>
            <a:gd name="adj4" fmla="val 151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510717"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err="1">
              <a:latin typeface="Arial" panose="020B0604020202020204" pitchFamily="34" charset="0"/>
              <a:cs typeface="Arial" panose="020B0604020202020204" pitchFamily="34" charset="0"/>
            </a:rPr>
            <a:t>Valoración</a:t>
          </a:r>
          <a:r>
            <a:rPr lang="en-GB" sz="1400" kern="1200">
              <a:latin typeface="Arial" panose="020B0604020202020204" pitchFamily="34" charset="0"/>
              <a:cs typeface="Arial" panose="020B0604020202020204" pitchFamily="34" charset="0"/>
            </a:rPr>
            <a:t> y </a:t>
          </a:r>
          <a:r>
            <a:rPr lang="en-GB" sz="1400" kern="1200" err="1">
              <a:latin typeface="Arial" panose="020B0604020202020204" pitchFamily="34" charset="0"/>
              <a:cs typeface="Arial" panose="020B0604020202020204" pitchFamily="34" charset="0"/>
            </a:rPr>
            <a:t>Análisis</a:t>
          </a:r>
          <a:endParaRPr lang="en-GB" sz="1400" kern="1200">
            <a:latin typeface="Arial" panose="020B0604020202020204" pitchFamily="34" charset="0"/>
            <a:cs typeface="Arial" panose="020B0604020202020204" pitchFamily="34" charset="0"/>
          </a:endParaRPr>
        </a:p>
      </dsp:txBody>
      <dsp:txXfrm>
        <a:off x="3510717" y="86410"/>
        <a:ext cx="1374973" cy="1374973"/>
      </dsp:txXfrm>
    </dsp:sp>
    <dsp:sp modelId="{C4312281-B67D-4E88-BA92-A57A4B7F05CA}">
      <dsp:nvSpPr>
        <dsp:cNvPr id="0" name=""/>
        <dsp:cNvSpPr/>
      </dsp:nvSpPr>
      <dsp:spPr>
        <a:xfrm>
          <a:off x="1090240" y="27"/>
          <a:ext cx="3881832" cy="3881832"/>
        </a:xfrm>
        <a:prstGeom prst="circularArrow">
          <a:avLst>
            <a:gd name="adj1" fmla="val 6907"/>
            <a:gd name="adj2" fmla="val 465747"/>
            <a:gd name="adj3" fmla="val 547751"/>
            <a:gd name="adj4" fmla="val 205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510717"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err="1">
              <a:latin typeface="Arial" panose="020B0604020202020204" pitchFamily="34" charset="0"/>
              <a:cs typeface="Arial" panose="020B0604020202020204" pitchFamily="34" charset="0"/>
            </a:rPr>
            <a:t>Formulación</a:t>
          </a:r>
          <a:r>
            <a:rPr lang="en-GB" sz="1400" kern="1200">
              <a:latin typeface="Arial" panose="020B0604020202020204" pitchFamily="34" charset="0"/>
              <a:cs typeface="Arial" panose="020B0604020202020204" pitchFamily="34" charset="0"/>
            </a:rPr>
            <a:t> y </a:t>
          </a:r>
          <a:r>
            <a:rPr lang="en-GB" sz="1400" kern="1200" err="1">
              <a:latin typeface="Arial" panose="020B0604020202020204" pitchFamily="34" charset="0"/>
              <a:cs typeface="Arial" panose="020B0604020202020204" pitchFamily="34" charset="0"/>
            </a:rPr>
            <a:t>Planificación</a:t>
          </a:r>
          <a:endParaRPr lang="en-GB" sz="1400" kern="1200">
            <a:latin typeface="Arial" panose="020B0604020202020204" pitchFamily="34" charset="0"/>
            <a:cs typeface="Arial" panose="020B0604020202020204" pitchFamily="34" charset="0"/>
          </a:endParaRPr>
        </a:p>
      </dsp:txBody>
      <dsp:txXfrm>
        <a:off x="3510717" y="2420503"/>
        <a:ext cx="1374973" cy="1374973"/>
      </dsp:txXfrm>
    </dsp:sp>
    <dsp:sp modelId="{7E7A27AB-5478-433F-80EB-3EA9812AB07A}">
      <dsp:nvSpPr>
        <dsp:cNvPr id="0" name=""/>
        <dsp:cNvSpPr/>
      </dsp:nvSpPr>
      <dsp:spPr>
        <a:xfrm>
          <a:off x="1090240" y="27"/>
          <a:ext cx="3881832" cy="3881832"/>
        </a:xfrm>
        <a:prstGeom prst="circularArrow">
          <a:avLst>
            <a:gd name="adj1" fmla="val 6907"/>
            <a:gd name="adj2" fmla="val 465747"/>
            <a:gd name="adj3" fmla="val 5947751"/>
            <a:gd name="adj4" fmla="val 43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1176623"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err="1">
              <a:latin typeface="Arial" panose="020B0604020202020204" pitchFamily="34" charset="0"/>
              <a:cs typeface="Arial" panose="020B0604020202020204" pitchFamily="34" charset="0"/>
            </a:rPr>
            <a:t>Implementación</a:t>
          </a:r>
          <a:r>
            <a:rPr lang="en-GB" sz="1400" kern="1200">
              <a:latin typeface="Arial" panose="020B0604020202020204" pitchFamily="34" charset="0"/>
              <a:cs typeface="Arial" panose="020B0604020202020204" pitchFamily="34" charset="0"/>
            </a:rPr>
            <a:t> y </a:t>
          </a:r>
          <a:r>
            <a:rPr lang="en-GB" sz="1400" kern="1200" err="1">
              <a:latin typeface="Arial" panose="020B0604020202020204" pitchFamily="34" charset="0"/>
              <a:cs typeface="Arial" panose="020B0604020202020204" pitchFamily="34" charset="0"/>
            </a:rPr>
            <a:t>Monitoreo</a:t>
          </a:r>
          <a:endParaRPr lang="en-GB" sz="1400" kern="1200">
            <a:latin typeface="Arial" panose="020B0604020202020204" pitchFamily="34" charset="0"/>
            <a:cs typeface="Arial" panose="020B0604020202020204" pitchFamily="34" charset="0"/>
          </a:endParaRPr>
        </a:p>
      </dsp:txBody>
      <dsp:txXfrm>
        <a:off x="1176623" y="2420503"/>
        <a:ext cx="1374973" cy="1374973"/>
      </dsp:txXfrm>
    </dsp:sp>
    <dsp:sp modelId="{8CA0EA37-BDF7-4327-8012-6F542A056CF7}">
      <dsp:nvSpPr>
        <dsp:cNvPr id="0" name=""/>
        <dsp:cNvSpPr/>
      </dsp:nvSpPr>
      <dsp:spPr>
        <a:xfrm>
          <a:off x="1090240" y="27"/>
          <a:ext cx="3881832" cy="3881832"/>
        </a:xfrm>
        <a:prstGeom prst="circularArrow">
          <a:avLst>
            <a:gd name="adj1" fmla="val 6907"/>
            <a:gd name="adj2" fmla="val 465747"/>
            <a:gd name="adj3" fmla="val 11347751"/>
            <a:gd name="adj4" fmla="val 97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1176623"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err="1">
              <a:latin typeface="Arial" panose="020B0604020202020204" pitchFamily="34" charset="0"/>
              <a:cs typeface="Arial" panose="020B0604020202020204" pitchFamily="34" charset="0"/>
            </a:rPr>
            <a:t>Evaluación</a:t>
          </a:r>
          <a:r>
            <a:rPr lang="en-GB" sz="1400" kern="1200">
              <a:latin typeface="Arial" panose="020B0604020202020204" pitchFamily="34" charset="0"/>
              <a:cs typeface="Arial" panose="020B0604020202020204" pitchFamily="34" charset="0"/>
            </a:rPr>
            <a:t> y </a:t>
          </a:r>
          <a:r>
            <a:rPr lang="en-GB" sz="1400" kern="1200" err="1">
              <a:latin typeface="Arial" panose="020B0604020202020204" pitchFamily="34" charset="0"/>
              <a:cs typeface="Arial" panose="020B0604020202020204" pitchFamily="34" charset="0"/>
            </a:rPr>
            <a:t>Aprendizaje</a:t>
          </a:r>
          <a:endParaRPr lang="en-GB" sz="1400" kern="1200">
            <a:latin typeface="Arial" panose="020B0604020202020204" pitchFamily="34" charset="0"/>
            <a:cs typeface="Arial" panose="020B0604020202020204" pitchFamily="34" charset="0"/>
          </a:endParaRPr>
        </a:p>
      </dsp:txBody>
      <dsp:txXfrm>
        <a:off x="1176623" y="86410"/>
        <a:ext cx="1374973" cy="1374973"/>
      </dsp:txXfrm>
    </dsp:sp>
    <dsp:sp modelId="{F4336C60-5CF3-4994-AD1E-732C08922D6A}">
      <dsp:nvSpPr>
        <dsp:cNvPr id="0" name=""/>
        <dsp:cNvSpPr/>
      </dsp:nvSpPr>
      <dsp:spPr>
        <a:xfrm>
          <a:off x="1139268" y="-166"/>
          <a:ext cx="3881832" cy="3881832"/>
        </a:xfrm>
        <a:prstGeom prst="circularArrow">
          <a:avLst>
            <a:gd name="adj1" fmla="val 6907"/>
            <a:gd name="adj2" fmla="val 465747"/>
            <a:gd name="adj3" fmla="val 16747751"/>
            <a:gd name="adj4" fmla="val 151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2835316" y="87023"/>
          <a:ext cx="1628885"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1. Evaluación</a:t>
          </a:r>
        </a:p>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Apreciación</a:t>
          </a:r>
        </a:p>
      </dsp:txBody>
      <dsp:txXfrm>
        <a:off x="2835316" y="87023"/>
        <a:ext cx="1628885" cy="1388577"/>
      </dsp:txXfrm>
    </dsp:sp>
    <dsp:sp modelId="{C4312281-B67D-4E88-BA92-A57A4B7F05CA}">
      <dsp:nvSpPr>
        <dsp:cNvPr id="0" name=""/>
        <dsp:cNvSpPr/>
      </dsp:nvSpPr>
      <dsp:spPr>
        <a:xfrm>
          <a:off x="505753" y="-1122"/>
          <a:ext cx="3926440" cy="3926440"/>
        </a:xfrm>
        <a:prstGeom prst="circularArrow">
          <a:avLst>
            <a:gd name="adj1" fmla="val 6896"/>
            <a:gd name="adj2" fmla="val 464882"/>
            <a:gd name="adj3" fmla="val 551396"/>
            <a:gd name="adj4" fmla="val 205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0FC5B-8ACA-442B-BCE3-6486FE7F1B7D}">
      <dsp:nvSpPr>
        <dsp:cNvPr id="0" name=""/>
        <dsp:cNvSpPr/>
      </dsp:nvSpPr>
      <dsp:spPr>
        <a:xfrm>
          <a:off x="2955470"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Asignación</a:t>
          </a:r>
        </a:p>
      </dsp:txBody>
      <dsp:txXfrm>
        <a:off x="2955470" y="2448594"/>
        <a:ext cx="1388577" cy="1388577"/>
      </dsp:txXfrm>
    </dsp:sp>
    <dsp:sp modelId="{8B9231E0-FB56-4476-9B0D-94B91C829E5C}">
      <dsp:nvSpPr>
        <dsp:cNvPr id="0" name=""/>
        <dsp:cNvSpPr/>
      </dsp:nvSpPr>
      <dsp:spPr>
        <a:xfrm>
          <a:off x="505753" y="-1122"/>
          <a:ext cx="3926440" cy="3926440"/>
        </a:xfrm>
        <a:prstGeom prst="circularArrow">
          <a:avLst>
            <a:gd name="adj1" fmla="val 6896"/>
            <a:gd name="adj2" fmla="val 464882"/>
            <a:gd name="adj3" fmla="val 5951396"/>
            <a:gd name="adj4" fmla="val 43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8B3A-DA25-4FFE-A90D-BE9E06822CAA}">
      <dsp:nvSpPr>
        <dsp:cNvPr id="0" name=""/>
        <dsp:cNvSpPr/>
      </dsp:nvSpPr>
      <dsp:spPr>
        <a:xfrm>
          <a:off x="593898"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Intervención </a:t>
          </a:r>
        </a:p>
      </dsp:txBody>
      <dsp:txXfrm>
        <a:off x="593898" y="2448594"/>
        <a:ext cx="1388577" cy="1388577"/>
      </dsp:txXfrm>
    </dsp:sp>
    <dsp:sp modelId="{842E61EB-7C9B-4A6B-98CB-1DD2DB18469B}">
      <dsp:nvSpPr>
        <dsp:cNvPr id="0" name=""/>
        <dsp:cNvSpPr/>
      </dsp:nvSpPr>
      <dsp:spPr>
        <a:xfrm>
          <a:off x="505753" y="-1122"/>
          <a:ext cx="3926440" cy="3926440"/>
        </a:xfrm>
        <a:prstGeom prst="circularArrow">
          <a:avLst>
            <a:gd name="adj1" fmla="val 6896"/>
            <a:gd name="adj2" fmla="val 464882"/>
            <a:gd name="adj3" fmla="val 11351396"/>
            <a:gd name="adj4" fmla="val 97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86C95-9D38-4F50-9523-7B54CB770C05}">
      <dsp:nvSpPr>
        <dsp:cNvPr id="0" name=""/>
        <dsp:cNvSpPr/>
      </dsp:nvSpPr>
      <dsp:spPr>
        <a:xfrm>
          <a:off x="593898" y="87023"/>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Evaluación</a:t>
          </a:r>
        </a:p>
      </dsp:txBody>
      <dsp:txXfrm>
        <a:off x="593898" y="87023"/>
        <a:ext cx="1388577" cy="1388577"/>
      </dsp:txXfrm>
    </dsp:sp>
    <dsp:sp modelId="{B8941491-62DE-47B1-B4BE-4CB56BD639C5}">
      <dsp:nvSpPr>
        <dsp:cNvPr id="0" name=""/>
        <dsp:cNvSpPr/>
      </dsp:nvSpPr>
      <dsp:spPr>
        <a:xfrm>
          <a:off x="555344" y="-1318"/>
          <a:ext cx="3926440" cy="3926440"/>
        </a:xfrm>
        <a:prstGeom prst="circularArrow">
          <a:avLst>
            <a:gd name="adj1" fmla="val 6896"/>
            <a:gd name="adj2" fmla="val 464882"/>
            <a:gd name="adj3" fmla="val 16495485"/>
            <a:gd name="adj4" fmla="val 151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30B97-A0CA-4EF7-8658-4069BAEB320B}">
      <dsp:nvSpPr>
        <dsp:cNvPr id="0" name=""/>
        <dsp:cNvSpPr/>
      </dsp:nvSpPr>
      <dsp:spPr>
        <a:xfrm>
          <a:off x="6242436" y="3091900"/>
          <a:ext cx="534389" cy="254320"/>
        </a:xfrm>
        <a:custGeom>
          <a:avLst/>
          <a:gdLst/>
          <a:ahLst/>
          <a:cxnLst/>
          <a:rect l="0" t="0" r="0" b="0"/>
          <a:pathLst>
            <a:path>
              <a:moveTo>
                <a:pt x="0" y="0"/>
              </a:moveTo>
              <a:lnTo>
                <a:pt x="0" y="173312"/>
              </a:lnTo>
              <a:lnTo>
                <a:pt x="534389" y="173312"/>
              </a:lnTo>
              <a:lnTo>
                <a:pt x="534389"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DBE9A-749A-403E-B622-51A9F175FA20}">
      <dsp:nvSpPr>
        <dsp:cNvPr id="0" name=""/>
        <dsp:cNvSpPr/>
      </dsp:nvSpPr>
      <dsp:spPr>
        <a:xfrm>
          <a:off x="5410604" y="5355411"/>
          <a:ext cx="3404856" cy="254320"/>
        </a:xfrm>
        <a:custGeom>
          <a:avLst/>
          <a:gdLst/>
          <a:ahLst/>
          <a:cxnLst/>
          <a:rect l="0" t="0" r="0" b="0"/>
          <a:pathLst>
            <a:path>
              <a:moveTo>
                <a:pt x="0" y="0"/>
              </a:moveTo>
              <a:lnTo>
                <a:pt x="0" y="173312"/>
              </a:lnTo>
              <a:lnTo>
                <a:pt x="3404856" y="173312"/>
              </a:lnTo>
              <a:lnTo>
                <a:pt x="3404856"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FD6E9-966B-48D7-A74E-9D67505BAF11}">
      <dsp:nvSpPr>
        <dsp:cNvPr id="0" name=""/>
        <dsp:cNvSpPr/>
      </dsp:nvSpPr>
      <dsp:spPr>
        <a:xfrm>
          <a:off x="5410604" y="5355411"/>
          <a:ext cx="2099523" cy="254320"/>
        </a:xfrm>
        <a:custGeom>
          <a:avLst/>
          <a:gdLst/>
          <a:ahLst/>
          <a:cxnLst/>
          <a:rect l="0" t="0" r="0" b="0"/>
          <a:pathLst>
            <a:path>
              <a:moveTo>
                <a:pt x="0" y="0"/>
              </a:moveTo>
              <a:lnTo>
                <a:pt x="0" y="173312"/>
              </a:lnTo>
              <a:lnTo>
                <a:pt x="2099523" y="173312"/>
              </a:lnTo>
              <a:lnTo>
                <a:pt x="2099523"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E4086-E116-4613-B974-BBCF99B8DCAC}">
      <dsp:nvSpPr>
        <dsp:cNvPr id="0" name=""/>
        <dsp:cNvSpPr/>
      </dsp:nvSpPr>
      <dsp:spPr>
        <a:xfrm>
          <a:off x="5410604" y="5355411"/>
          <a:ext cx="846522" cy="254320"/>
        </a:xfrm>
        <a:custGeom>
          <a:avLst/>
          <a:gdLst/>
          <a:ahLst/>
          <a:cxnLst/>
          <a:rect l="0" t="0" r="0" b="0"/>
          <a:pathLst>
            <a:path>
              <a:moveTo>
                <a:pt x="0" y="0"/>
              </a:moveTo>
              <a:lnTo>
                <a:pt x="0" y="173312"/>
              </a:lnTo>
              <a:lnTo>
                <a:pt x="846522" y="173312"/>
              </a:lnTo>
              <a:lnTo>
                <a:pt x="846522"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58DD2D-3F43-40FC-822E-3AB324B65D91}">
      <dsp:nvSpPr>
        <dsp:cNvPr id="0" name=""/>
        <dsp:cNvSpPr/>
      </dsp:nvSpPr>
      <dsp:spPr>
        <a:xfrm>
          <a:off x="4774589" y="5355411"/>
          <a:ext cx="636014" cy="254320"/>
        </a:xfrm>
        <a:custGeom>
          <a:avLst/>
          <a:gdLst/>
          <a:ahLst/>
          <a:cxnLst/>
          <a:rect l="0" t="0" r="0" b="0"/>
          <a:pathLst>
            <a:path>
              <a:moveTo>
                <a:pt x="636014" y="0"/>
              </a:moveTo>
              <a:lnTo>
                <a:pt x="636014" y="173312"/>
              </a:lnTo>
              <a:lnTo>
                <a:pt x="0" y="173312"/>
              </a:lnTo>
              <a:lnTo>
                <a:pt x="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D67B7-FFD5-4B81-B0D4-D30C2C75F111}">
      <dsp:nvSpPr>
        <dsp:cNvPr id="0" name=""/>
        <dsp:cNvSpPr/>
      </dsp:nvSpPr>
      <dsp:spPr>
        <a:xfrm>
          <a:off x="3280064" y="5355411"/>
          <a:ext cx="2130540" cy="254320"/>
        </a:xfrm>
        <a:custGeom>
          <a:avLst/>
          <a:gdLst/>
          <a:ahLst/>
          <a:cxnLst/>
          <a:rect l="0" t="0" r="0" b="0"/>
          <a:pathLst>
            <a:path>
              <a:moveTo>
                <a:pt x="2130540" y="0"/>
              </a:moveTo>
              <a:lnTo>
                <a:pt x="2130540" y="173312"/>
              </a:lnTo>
              <a:lnTo>
                <a:pt x="0" y="173312"/>
              </a:lnTo>
              <a:lnTo>
                <a:pt x="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A6071-C58F-4935-B68A-9CA2F49EB1B1}">
      <dsp:nvSpPr>
        <dsp:cNvPr id="0" name=""/>
        <dsp:cNvSpPr/>
      </dsp:nvSpPr>
      <dsp:spPr>
        <a:xfrm>
          <a:off x="1892134" y="5355411"/>
          <a:ext cx="3518470" cy="254320"/>
        </a:xfrm>
        <a:custGeom>
          <a:avLst/>
          <a:gdLst/>
          <a:ahLst/>
          <a:cxnLst/>
          <a:rect l="0" t="0" r="0" b="0"/>
          <a:pathLst>
            <a:path>
              <a:moveTo>
                <a:pt x="3518470" y="0"/>
              </a:moveTo>
              <a:lnTo>
                <a:pt x="3518470" y="173312"/>
              </a:lnTo>
              <a:lnTo>
                <a:pt x="0" y="173312"/>
              </a:lnTo>
              <a:lnTo>
                <a:pt x="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58E28-6F0D-4AD4-88CC-E01B0FC75DCD}">
      <dsp:nvSpPr>
        <dsp:cNvPr id="0" name=""/>
        <dsp:cNvSpPr/>
      </dsp:nvSpPr>
      <dsp:spPr>
        <a:xfrm>
          <a:off x="5364884" y="4711101"/>
          <a:ext cx="91440" cy="254320"/>
        </a:xfrm>
        <a:custGeom>
          <a:avLst/>
          <a:gdLst/>
          <a:ahLst/>
          <a:cxnLst/>
          <a:rect l="0" t="0" r="0" b="0"/>
          <a:pathLst>
            <a:path>
              <a:moveTo>
                <a:pt x="45720" y="0"/>
              </a:moveTo>
              <a:lnTo>
                <a:pt x="4572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98058-F41A-4DEB-AD3F-4BFFA62A1941}">
      <dsp:nvSpPr>
        <dsp:cNvPr id="0" name=""/>
        <dsp:cNvSpPr/>
      </dsp:nvSpPr>
      <dsp:spPr>
        <a:xfrm>
          <a:off x="5364884" y="3901500"/>
          <a:ext cx="91440" cy="254320"/>
        </a:xfrm>
        <a:custGeom>
          <a:avLst/>
          <a:gdLst/>
          <a:ahLst/>
          <a:cxnLst/>
          <a:rect l="0" t="0" r="0" b="0"/>
          <a:pathLst>
            <a:path>
              <a:moveTo>
                <a:pt x="45720" y="0"/>
              </a:moveTo>
              <a:lnTo>
                <a:pt x="4572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22E94-B53A-4E34-A0DD-CBA29CFE5F76}">
      <dsp:nvSpPr>
        <dsp:cNvPr id="0" name=""/>
        <dsp:cNvSpPr/>
      </dsp:nvSpPr>
      <dsp:spPr>
        <a:xfrm>
          <a:off x="5410604" y="3091900"/>
          <a:ext cx="831831" cy="254320"/>
        </a:xfrm>
        <a:custGeom>
          <a:avLst/>
          <a:gdLst/>
          <a:ahLst/>
          <a:cxnLst/>
          <a:rect l="0" t="0" r="0" b="0"/>
          <a:pathLst>
            <a:path>
              <a:moveTo>
                <a:pt x="831831" y="0"/>
              </a:moveTo>
              <a:lnTo>
                <a:pt x="831831" y="173312"/>
              </a:lnTo>
              <a:lnTo>
                <a:pt x="0" y="173312"/>
              </a:lnTo>
              <a:lnTo>
                <a:pt x="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F0C0B-CE6C-4386-A818-A423C718E6D0}">
      <dsp:nvSpPr>
        <dsp:cNvPr id="0" name=""/>
        <dsp:cNvSpPr/>
      </dsp:nvSpPr>
      <dsp:spPr>
        <a:xfrm>
          <a:off x="6196716" y="2176774"/>
          <a:ext cx="91440" cy="254320"/>
        </a:xfrm>
        <a:custGeom>
          <a:avLst/>
          <a:gdLst/>
          <a:ahLst/>
          <a:cxnLst/>
          <a:rect l="0" t="0" r="0" b="0"/>
          <a:pathLst>
            <a:path>
              <a:moveTo>
                <a:pt x="45720" y="0"/>
              </a:moveTo>
              <a:lnTo>
                <a:pt x="4572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8BB49-D50F-4368-A233-99AE4FAEE1B0}">
      <dsp:nvSpPr>
        <dsp:cNvPr id="0" name=""/>
        <dsp:cNvSpPr/>
      </dsp:nvSpPr>
      <dsp:spPr>
        <a:xfrm>
          <a:off x="5364708" y="1367174"/>
          <a:ext cx="877727" cy="254320"/>
        </a:xfrm>
        <a:custGeom>
          <a:avLst/>
          <a:gdLst/>
          <a:ahLst/>
          <a:cxnLst/>
          <a:rect l="0" t="0" r="0" b="0"/>
          <a:pathLst>
            <a:path>
              <a:moveTo>
                <a:pt x="0" y="0"/>
              </a:moveTo>
              <a:lnTo>
                <a:pt x="0" y="173312"/>
              </a:lnTo>
              <a:lnTo>
                <a:pt x="877727" y="173312"/>
              </a:lnTo>
              <a:lnTo>
                <a:pt x="877727"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33895-E589-4F4F-9FE9-6F6AE38AA0D0}">
      <dsp:nvSpPr>
        <dsp:cNvPr id="0" name=""/>
        <dsp:cNvSpPr/>
      </dsp:nvSpPr>
      <dsp:spPr>
        <a:xfrm>
          <a:off x="4441261" y="2176774"/>
          <a:ext cx="91440" cy="254320"/>
        </a:xfrm>
        <a:custGeom>
          <a:avLst/>
          <a:gdLst/>
          <a:ahLst/>
          <a:cxnLst/>
          <a:rect l="0" t="0" r="0" b="0"/>
          <a:pathLst>
            <a:path>
              <a:moveTo>
                <a:pt x="45720" y="0"/>
              </a:moveTo>
              <a:lnTo>
                <a:pt x="4572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71D4C-9253-4A0A-A135-D0AB5B0248C8}">
      <dsp:nvSpPr>
        <dsp:cNvPr id="0" name=""/>
        <dsp:cNvSpPr/>
      </dsp:nvSpPr>
      <dsp:spPr>
        <a:xfrm>
          <a:off x="4486981" y="1367174"/>
          <a:ext cx="877727" cy="254320"/>
        </a:xfrm>
        <a:custGeom>
          <a:avLst/>
          <a:gdLst/>
          <a:ahLst/>
          <a:cxnLst/>
          <a:rect l="0" t="0" r="0" b="0"/>
          <a:pathLst>
            <a:path>
              <a:moveTo>
                <a:pt x="877727" y="0"/>
              </a:moveTo>
              <a:lnTo>
                <a:pt x="877727" y="173312"/>
              </a:lnTo>
              <a:lnTo>
                <a:pt x="0" y="173312"/>
              </a:lnTo>
              <a:lnTo>
                <a:pt x="0" y="2543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89FCA-992B-4D2D-BF37-5432750B6099}">
      <dsp:nvSpPr>
        <dsp:cNvPr id="0" name=""/>
        <dsp:cNvSpPr/>
      </dsp:nvSpPr>
      <dsp:spPr>
        <a:xfrm>
          <a:off x="5318988" y="557573"/>
          <a:ext cx="91440" cy="254320"/>
        </a:xfrm>
        <a:custGeom>
          <a:avLst/>
          <a:gdLst/>
          <a:ahLst/>
          <a:cxnLst/>
          <a:rect l="0" t="0" r="0" b="0"/>
          <a:pathLst>
            <a:path>
              <a:moveTo>
                <a:pt x="45720" y="0"/>
              </a:moveTo>
              <a:lnTo>
                <a:pt x="45720" y="254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6F60D-E40B-4DCA-8A4C-16E2EA5F038E}">
      <dsp:nvSpPr>
        <dsp:cNvPr id="0" name=""/>
        <dsp:cNvSpPr/>
      </dsp:nvSpPr>
      <dsp:spPr>
        <a:xfrm>
          <a:off x="4758702" y="2294"/>
          <a:ext cx="1212013"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7E5CB-B0EF-4478-8943-6F1C788B89F0}">
      <dsp:nvSpPr>
        <dsp:cNvPr id="0" name=""/>
        <dsp:cNvSpPr/>
      </dsp:nvSpPr>
      <dsp:spPr>
        <a:xfrm>
          <a:off x="4855863" y="94597"/>
          <a:ext cx="1212013"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Narrow" panose="020B0606020202030204" pitchFamily="34" charset="0"/>
            </a:rPr>
            <a:t>Estándar</a:t>
          </a:r>
          <a:r>
            <a:rPr lang="en-GB" sz="1800" kern="1200">
              <a:latin typeface="Arial Narrow" panose="020B0606020202030204" pitchFamily="34" charset="0"/>
            </a:rPr>
            <a:t> sin </a:t>
          </a:r>
          <a:r>
            <a:rPr lang="en-GB" sz="1800" kern="1200" err="1">
              <a:latin typeface="Arial Narrow" panose="020B0606020202030204" pitchFamily="34" charset="0"/>
            </a:rPr>
            <a:t>alcanzar</a:t>
          </a:r>
          <a:endParaRPr lang="en-GB" sz="1800" kern="1200">
            <a:latin typeface="Arial Narrow" panose="020B0606020202030204" pitchFamily="34" charset="0"/>
          </a:endParaRPr>
        </a:p>
      </dsp:txBody>
      <dsp:txXfrm>
        <a:off x="4872127" y="110861"/>
        <a:ext cx="1179485" cy="522751"/>
      </dsp:txXfrm>
    </dsp:sp>
    <dsp:sp modelId="{91400850-FEC6-40DC-89DE-8C6E43AC1061}">
      <dsp:nvSpPr>
        <dsp:cNvPr id="0" name=""/>
        <dsp:cNvSpPr/>
      </dsp:nvSpPr>
      <dsp:spPr>
        <a:xfrm>
          <a:off x="4777546" y="811894"/>
          <a:ext cx="1174324"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F01F5-BAF5-4445-99FD-07DE1FF49A30}">
      <dsp:nvSpPr>
        <dsp:cNvPr id="0" name=""/>
        <dsp:cNvSpPr/>
      </dsp:nvSpPr>
      <dsp:spPr>
        <a:xfrm>
          <a:off x="4874708" y="904198"/>
          <a:ext cx="1174324"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err="1">
              <a:latin typeface="Arial Narrow" panose="020B0606020202030204" pitchFamily="34" charset="0"/>
            </a:rPr>
            <a:t>Relevante</a:t>
          </a:r>
          <a:r>
            <a:rPr lang="fr-CH" sz="1800" kern="1200">
              <a:latin typeface="Arial Narrow" panose="020B0606020202030204" pitchFamily="34" charset="0"/>
            </a:rPr>
            <a:t>*?</a:t>
          </a:r>
          <a:endParaRPr lang="en-GB" sz="1800" kern="1200">
            <a:latin typeface="Arial Narrow" panose="020B0606020202030204" pitchFamily="34" charset="0"/>
          </a:endParaRPr>
        </a:p>
      </dsp:txBody>
      <dsp:txXfrm>
        <a:off x="4890972" y="920462"/>
        <a:ext cx="1141796" cy="522751"/>
      </dsp:txXfrm>
    </dsp:sp>
    <dsp:sp modelId="{77FF87F8-0925-4017-A50F-2E0F513D1E46}">
      <dsp:nvSpPr>
        <dsp:cNvPr id="0" name=""/>
        <dsp:cNvSpPr/>
      </dsp:nvSpPr>
      <dsp:spPr>
        <a:xfrm>
          <a:off x="4049753" y="1621495"/>
          <a:ext cx="87445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9166D-7B08-4BC7-A86A-092969CA8EEE}">
      <dsp:nvSpPr>
        <dsp:cNvPr id="0" name=""/>
        <dsp:cNvSpPr/>
      </dsp:nvSpPr>
      <dsp:spPr>
        <a:xfrm>
          <a:off x="4146915" y="1713798"/>
          <a:ext cx="87445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No</a:t>
          </a:r>
          <a:endParaRPr lang="en-GB" sz="1800" kern="1200">
            <a:latin typeface="Arial Narrow" panose="020B0606020202030204" pitchFamily="34" charset="0"/>
          </a:endParaRPr>
        </a:p>
      </dsp:txBody>
      <dsp:txXfrm>
        <a:off x="4163179" y="1730062"/>
        <a:ext cx="841927" cy="522751"/>
      </dsp:txXfrm>
    </dsp:sp>
    <dsp:sp modelId="{49CFCE01-3C90-48B3-BEED-A518A48688A7}">
      <dsp:nvSpPr>
        <dsp:cNvPr id="0" name=""/>
        <dsp:cNvSpPr/>
      </dsp:nvSpPr>
      <dsp:spPr>
        <a:xfrm>
          <a:off x="3798041" y="2431095"/>
          <a:ext cx="1377880" cy="390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29356-3F87-4A95-9B7C-FCED04CD9D7B}">
      <dsp:nvSpPr>
        <dsp:cNvPr id="0" name=""/>
        <dsp:cNvSpPr/>
      </dsp:nvSpPr>
      <dsp:spPr>
        <a:xfrm>
          <a:off x="3895203" y="2523399"/>
          <a:ext cx="1377880" cy="3909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Narrow" panose="020B0606020202030204" pitchFamily="34" charset="0"/>
            </a:rPr>
            <a:t>Cubrir</a:t>
          </a:r>
          <a:r>
            <a:rPr lang="en-GB" sz="1800" kern="1200">
              <a:latin typeface="Arial Narrow" panose="020B0606020202030204" pitchFamily="34" charset="0"/>
            </a:rPr>
            <a:t> </a:t>
          </a:r>
          <a:r>
            <a:rPr lang="en-GB" sz="1800" kern="1200" err="1">
              <a:latin typeface="Arial Narrow" panose="020B0606020202030204" pitchFamily="34" charset="0"/>
            </a:rPr>
            <a:t>después</a:t>
          </a:r>
          <a:endParaRPr lang="en-GB" sz="1800" kern="1200">
            <a:latin typeface="Arial Narrow" panose="020B0606020202030204" pitchFamily="34" charset="0"/>
          </a:endParaRPr>
        </a:p>
      </dsp:txBody>
      <dsp:txXfrm>
        <a:off x="3906653" y="2534849"/>
        <a:ext cx="1354980" cy="368022"/>
      </dsp:txXfrm>
    </dsp:sp>
    <dsp:sp modelId="{AC2FC044-47C1-44A2-893A-5FD732105BFA}">
      <dsp:nvSpPr>
        <dsp:cNvPr id="0" name=""/>
        <dsp:cNvSpPr/>
      </dsp:nvSpPr>
      <dsp:spPr>
        <a:xfrm>
          <a:off x="5805208" y="1621495"/>
          <a:ext cx="87445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5552A-3958-4C86-A7D6-C418F4CBA0D0}">
      <dsp:nvSpPr>
        <dsp:cNvPr id="0" name=""/>
        <dsp:cNvSpPr/>
      </dsp:nvSpPr>
      <dsp:spPr>
        <a:xfrm>
          <a:off x="5902369" y="1713798"/>
          <a:ext cx="87445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Narrow" panose="020B0606020202030204" pitchFamily="34" charset="0"/>
            </a:rPr>
            <a:t>Si</a:t>
          </a:r>
        </a:p>
      </dsp:txBody>
      <dsp:txXfrm>
        <a:off x="5918633" y="1730062"/>
        <a:ext cx="841927" cy="522751"/>
      </dsp:txXfrm>
    </dsp:sp>
    <dsp:sp modelId="{700DDF36-C0CB-414D-88AD-A4D9750F60A0}">
      <dsp:nvSpPr>
        <dsp:cNvPr id="0" name=""/>
        <dsp:cNvSpPr/>
      </dsp:nvSpPr>
      <dsp:spPr>
        <a:xfrm>
          <a:off x="5370245" y="2431095"/>
          <a:ext cx="1744382" cy="660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D3B3B-9AB7-4B77-9928-2873BDDA1F4A}">
      <dsp:nvSpPr>
        <dsp:cNvPr id="0" name=""/>
        <dsp:cNvSpPr/>
      </dsp:nvSpPr>
      <dsp:spPr>
        <a:xfrm>
          <a:off x="5467406" y="2523399"/>
          <a:ext cx="1744382" cy="6608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err="1">
              <a:latin typeface="Arial Narrow" panose="020B0606020202030204" pitchFamily="34" charset="0"/>
            </a:rPr>
            <a:t>Alcanzable</a:t>
          </a:r>
          <a:r>
            <a:rPr lang="fr-CH" sz="1800" kern="1200">
              <a:latin typeface="Arial Narrow" panose="020B0606020202030204" pitchFamily="34" charset="0"/>
            </a:rPr>
            <a:t>**?</a:t>
          </a:r>
          <a:endParaRPr lang="en-GB" sz="1800" kern="1200">
            <a:latin typeface="Arial Narrow" panose="020B0606020202030204" pitchFamily="34" charset="0"/>
          </a:endParaRPr>
        </a:p>
      </dsp:txBody>
      <dsp:txXfrm>
        <a:off x="5486760" y="2542753"/>
        <a:ext cx="1705674" cy="622096"/>
      </dsp:txXfrm>
    </dsp:sp>
    <dsp:sp modelId="{4E4903D9-ADE2-4CD9-A9D9-9566F6ED33E2}">
      <dsp:nvSpPr>
        <dsp:cNvPr id="0" name=""/>
        <dsp:cNvSpPr/>
      </dsp:nvSpPr>
      <dsp:spPr>
        <a:xfrm>
          <a:off x="4973376" y="3346221"/>
          <a:ext cx="87445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017E3-C52A-47FF-9BAD-9E523F55FC7F}">
      <dsp:nvSpPr>
        <dsp:cNvPr id="0" name=""/>
        <dsp:cNvSpPr/>
      </dsp:nvSpPr>
      <dsp:spPr>
        <a:xfrm>
          <a:off x="5070538" y="3438525"/>
          <a:ext cx="87445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Narrow" panose="020B0606020202030204" pitchFamily="34" charset="0"/>
            </a:rPr>
            <a:t>Si</a:t>
          </a:r>
        </a:p>
      </dsp:txBody>
      <dsp:txXfrm>
        <a:off x="5086802" y="3454789"/>
        <a:ext cx="841927" cy="522751"/>
      </dsp:txXfrm>
    </dsp:sp>
    <dsp:sp modelId="{B12A2299-FA05-407E-B49C-2D557475AD8E}">
      <dsp:nvSpPr>
        <dsp:cNvPr id="0" name=""/>
        <dsp:cNvSpPr/>
      </dsp:nvSpPr>
      <dsp:spPr>
        <a:xfrm>
          <a:off x="4973376" y="4155821"/>
          <a:ext cx="87445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1C089-E7AE-416E-8FB4-79EEAFA90C75}">
      <dsp:nvSpPr>
        <dsp:cNvPr id="0" name=""/>
        <dsp:cNvSpPr/>
      </dsp:nvSpPr>
      <dsp:spPr>
        <a:xfrm>
          <a:off x="5070538" y="4248125"/>
          <a:ext cx="87445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Narrow" panose="020B0606020202030204" pitchFamily="34" charset="0"/>
            </a:rPr>
            <a:t>Cubrir</a:t>
          </a:r>
          <a:r>
            <a:rPr lang="en-GB" sz="1800" kern="1200">
              <a:latin typeface="Arial Narrow" panose="020B0606020202030204" pitchFamily="34" charset="0"/>
            </a:rPr>
            <a:t> </a:t>
          </a:r>
          <a:r>
            <a:rPr lang="en-GB" sz="1800" kern="1200" err="1">
              <a:latin typeface="Arial Narrow" panose="020B0606020202030204" pitchFamily="34" charset="0"/>
            </a:rPr>
            <a:t>ahora</a:t>
          </a:r>
          <a:endParaRPr lang="en-GB" sz="1800" kern="1200">
            <a:latin typeface="Arial Narrow" panose="020B0606020202030204" pitchFamily="34" charset="0"/>
          </a:endParaRPr>
        </a:p>
      </dsp:txBody>
      <dsp:txXfrm>
        <a:off x="5086802" y="4264389"/>
        <a:ext cx="841927" cy="522751"/>
      </dsp:txXfrm>
    </dsp:sp>
    <dsp:sp modelId="{FA42948D-92C0-4B1F-9075-8E7DEEDF871A}">
      <dsp:nvSpPr>
        <dsp:cNvPr id="0" name=""/>
        <dsp:cNvSpPr/>
      </dsp:nvSpPr>
      <dsp:spPr>
        <a:xfrm>
          <a:off x="4695290" y="4965422"/>
          <a:ext cx="1430627" cy="389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10CF1-CA56-4807-8499-83BDBE15B270}">
      <dsp:nvSpPr>
        <dsp:cNvPr id="0" name=""/>
        <dsp:cNvSpPr/>
      </dsp:nvSpPr>
      <dsp:spPr>
        <a:xfrm>
          <a:off x="4792452" y="5057725"/>
          <a:ext cx="1430627" cy="3899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a:latin typeface="Arial Narrow" panose="020B0606020202030204" pitchFamily="34" charset="0"/>
            </a:rPr>
            <a:t>Plan de </a:t>
          </a:r>
          <a:r>
            <a:rPr lang="fr-CH" sz="1800" b="1" kern="1200" err="1">
              <a:latin typeface="Arial Narrow" panose="020B0606020202030204" pitchFamily="34" charset="0"/>
            </a:rPr>
            <a:t>acción</a:t>
          </a:r>
          <a:r>
            <a:rPr lang="fr-CH" sz="1800" b="1" kern="1200">
              <a:latin typeface="Arial Narrow" panose="020B0606020202030204" pitchFamily="34" charset="0"/>
            </a:rPr>
            <a:t>***</a:t>
          </a:r>
          <a:endParaRPr lang="en-GB" sz="1800" b="1" kern="1200">
            <a:latin typeface="Arial Narrow" panose="020B0606020202030204" pitchFamily="34" charset="0"/>
          </a:endParaRPr>
        </a:p>
      </dsp:txBody>
      <dsp:txXfrm>
        <a:off x="4803874" y="5069147"/>
        <a:ext cx="1407783" cy="367145"/>
      </dsp:txXfrm>
    </dsp:sp>
    <dsp:sp modelId="{C1EF351D-9C38-4E58-8905-A8D6A84DA73E}">
      <dsp:nvSpPr>
        <dsp:cNvPr id="0" name=""/>
        <dsp:cNvSpPr/>
      </dsp:nvSpPr>
      <dsp:spPr>
        <a:xfrm>
          <a:off x="1331966" y="5609732"/>
          <a:ext cx="112033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F65FA-A6DE-44DB-95C8-E1BC03840CAD}">
      <dsp:nvSpPr>
        <dsp:cNvPr id="0" name=""/>
        <dsp:cNvSpPr/>
      </dsp:nvSpPr>
      <dsp:spPr>
        <a:xfrm>
          <a:off x="1429128" y="5702036"/>
          <a:ext cx="112033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rgbClr val="FF0000"/>
              </a:solidFill>
              <a:latin typeface="Arial Narrow" panose="020B0606020202030204" pitchFamily="34" charset="0"/>
            </a:rPr>
            <a:t>Crear</a:t>
          </a:r>
          <a:r>
            <a:rPr lang="fr-CH" sz="1400" kern="1200">
              <a:solidFill>
                <a:srgbClr val="FF0000"/>
              </a:solidFill>
              <a:latin typeface="Arial Narrow" panose="020B0606020202030204" pitchFamily="34" charset="0"/>
            </a:rPr>
            <a:t> </a:t>
          </a:r>
          <a:r>
            <a:rPr lang="fr-CH" sz="1400" kern="1200" err="1">
              <a:solidFill>
                <a:srgbClr val="FF0000"/>
              </a:solidFill>
              <a:latin typeface="Arial Narrow" panose="020B0606020202030204" pitchFamily="34" charset="0"/>
            </a:rPr>
            <a:t>cronograma</a:t>
          </a:r>
          <a:r>
            <a:rPr lang="fr-CH" sz="1400" kern="1200">
              <a:solidFill>
                <a:srgbClr val="FF0000"/>
              </a:solidFill>
              <a:latin typeface="Arial Narrow" panose="020B0606020202030204" pitchFamily="34" charset="0"/>
            </a:rPr>
            <a:t> de </a:t>
          </a:r>
          <a:r>
            <a:rPr lang="fr-CH" sz="1400" kern="1200" err="1">
              <a:solidFill>
                <a:srgbClr val="FF0000"/>
              </a:solidFill>
              <a:latin typeface="Arial Narrow" panose="020B0606020202030204" pitchFamily="34" charset="0"/>
            </a:rPr>
            <a:t>evaluación</a:t>
          </a:r>
          <a:r>
            <a:rPr lang="fr-CH" sz="1400" kern="1200">
              <a:solidFill>
                <a:srgbClr val="FF0000"/>
              </a:solidFill>
              <a:latin typeface="Arial Narrow" panose="020B0606020202030204" pitchFamily="34" charset="0"/>
            </a:rPr>
            <a:t> de </a:t>
          </a:r>
          <a:r>
            <a:rPr lang="fr-CH" sz="1400" kern="1200" err="1">
              <a:solidFill>
                <a:srgbClr val="FF0000"/>
              </a:solidFill>
              <a:latin typeface="Arial Narrow" panose="020B0606020202030204" pitchFamily="34" charset="0"/>
            </a:rPr>
            <a:t>riesgos</a:t>
          </a:r>
          <a:endParaRPr lang="en-GB" sz="1400" kern="1200">
            <a:solidFill>
              <a:srgbClr val="FF0000"/>
            </a:solidFill>
            <a:latin typeface="Arial Narrow" panose="020B0606020202030204" pitchFamily="34" charset="0"/>
          </a:endParaRPr>
        </a:p>
      </dsp:txBody>
      <dsp:txXfrm>
        <a:off x="1445392" y="5718300"/>
        <a:ext cx="1087807" cy="522751"/>
      </dsp:txXfrm>
    </dsp:sp>
    <dsp:sp modelId="{18B98E7E-C6DF-4DC1-B5BD-BFBFF0AEA7D5}">
      <dsp:nvSpPr>
        <dsp:cNvPr id="0" name=""/>
        <dsp:cNvSpPr/>
      </dsp:nvSpPr>
      <dsp:spPr>
        <a:xfrm>
          <a:off x="2646625" y="5609732"/>
          <a:ext cx="1266876"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57FD9-79DC-4567-9AB6-190823C9B876}">
      <dsp:nvSpPr>
        <dsp:cNvPr id="0" name=""/>
        <dsp:cNvSpPr/>
      </dsp:nvSpPr>
      <dsp:spPr>
        <a:xfrm>
          <a:off x="2743787" y="5702036"/>
          <a:ext cx="1266876"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rgbClr val="7030A0"/>
              </a:solidFill>
              <a:latin typeface="Arial Narrow" panose="020B0606020202030204" pitchFamily="34" charset="0"/>
            </a:rPr>
            <a:t>Diseñar</a:t>
          </a:r>
          <a:r>
            <a:rPr lang="fr-CH" sz="1400" kern="1200">
              <a:solidFill>
                <a:srgbClr val="7030A0"/>
              </a:solidFill>
              <a:latin typeface="Arial Narrow" panose="020B0606020202030204" pitchFamily="34" charset="0"/>
            </a:rPr>
            <a:t> </a:t>
          </a:r>
          <a:r>
            <a:rPr lang="fr-CH" sz="1400" kern="1200" err="1">
              <a:solidFill>
                <a:srgbClr val="7030A0"/>
              </a:solidFill>
              <a:latin typeface="Arial Narrow" panose="020B0606020202030204" pitchFamily="34" charset="0"/>
            </a:rPr>
            <a:t>formato</a:t>
          </a:r>
          <a:r>
            <a:rPr lang="fr-CH" sz="1400" kern="1200">
              <a:solidFill>
                <a:srgbClr val="7030A0"/>
              </a:solidFill>
              <a:latin typeface="Arial Narrow" panose="020B0606020202030204" pitchFamily="34" charset="0"/>
            </a:rPr>
            <a:t> de </a:t>
          </a:r>
          <a:r>
            <a:rPr lang="fr-CH" sz="1400" kern="1200" err="1">
              <a:solidFill>
                <a:srgbClr val="7030A0"/>
              </a:solidFill>
              <a:latin typeface="Arial Narrow" panose="020B0606020202030204" pitchFamily="34" charset="0"/>
            </a:rPr>
            <a:t>consentimiento</a:t>
          </a:r>
          <a:r>
            <a:rPr lang="fr-CH" sz="1400" kern="1200">
              <a:solidFill>
                <a:srgbClr val="7030A0"/>
              </a:solidFill>
              <a:latin typeface="Arial Narrow" panose="020B0606020202030204" pitchFamily="34" charset="0"/>
            </a:rPr>
            <a:t> </a:t>
          </a:r>
          <a:r>
            <a:rPr lang="fr-CH" sz="1400" kern="1200" err="1">
              <a:solidFill>
                <a:srgbClr val="7030A0"/>
              </a:solidFill>
              <a:latin typeface="Arial Narrow" panose="020B0606020202030204" pitchFamily="34" charset="0"/>
            </a:rPr>
            <a:t>informado</a:t>
          </a:r>
          <a:endParaRPr lang="en-GB" sz="1400" kern="1200">
            <a:solidFill>
              <a:srgbClr val="7030A0"/>
            </a:solidFill>
            <a:latin typeface="Arial Narrow" panose="020B0606020202030204" pitchFamily="34" charset="0"/>
          </a:endParaRPr>
        </a:p>
      </dsp:txBody>
      <dsp:txXfrm>
        <a:off x="2760051" y="5718300"/>
        <a:ext cx="1234348" cy="522751"/>
      </dsp:txXfrm>
    </dsp:sp>
    <dsp:sp modelId="{97873E2F-4EF1-471F-B887-EEFA86DDBB24}">
      <dsp:nvSpPr>
        <dsp:cNvPr id="0" name=""/>
        <dsp:cNvSpPr/>
      </dsp:nvSpPr>
      <dsp:spPr>
        <a:xfrm>
          <a:off x="4107826" y="5609732"/>
          <a:ext cx="1333527"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5E6B2-567C-4A2E-84C3-1DA5D6948B85}">
      <dsp:nvSpPr>
        <dsp:cNvPr id="0" name=""/>
        <dsp:cNvSpPr/>
      </dsp:nvSpPr>
      <dsp:spPr>
        <a:xfrm>
          <a:off x="4204987" y="5702036"/>
          <a:ext cx="1333527"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rgbClr val="0070C0"/>
              </a:solidFill>
              <a:latin typeface="Arial Narrow" panose="020B0606020202030204" pitchFamily="34" charset="0"/>
            </a:rPr>
            <a:t>Seleccion</a:t>
          </a:r>
          <a:r>
            <a:rPr lang="fr-CH" sz="1400" kern="1200">
              <a:solidFill>
                <a:srgbClr val="0070C0"/>
              </a:solidFill>
              <a:latin typeface="Arial Narrow" panose="020B0606020202030204" pitchFamily="34" charset="0"/>
            </a:rPr>
            <a:t> de </a:t>
          </a:r>
          <a:r>
            <a:rPr lang="fr-CH" sz="1400" kern="1200" err="1">
              <a:solidFill>
                <a:srgbClr val="0070C0"/>
              </a:solidFill>
              <a:latin typeface="Arial Narrow" panose="020B0606020202030204" pitchFamily="34" charset="0"/>
            </a:rPr>
            <a:t>guias</a:t>
          </a:r>
          <a:r>
            <a:rPr lang="fr-CH" sz="1400" kern="1200">
              <a:solidFill>
                <a:srgbClr val="0070C0"/>
              </a:solidFill>
              <a:latin typeface="Arial Narrow" panose="020B0606020202030204" pitchFamily="34" charset="0"/>
            </a:rPr>
            <a:t> y </a:t>
          </a:r>
          <a:r>
            <a:rPr lang="fr-CH" sz="1400" kern="1200" err="1">
              <a:solidFill>
                <a:srgbClr val="0070C0"/>
              </a:solidFill>
              <a:latin typeface="Arial Narrow" panose="020B0606020202030204" pitchFamily="34" charset="0"/>
            </a:rPr>
            <a:t>reglas</a:t>
          </a:r>
          <a:r>
            <a:rPr lang="fr-CH" sz="1400" kern="1200">
              <a:solidFill>
                <a:srgbClr val="0070C0"/>
              </a:solidFill>
              <a:latin typeface="Arial Narrow" panose="020B0606020202030204" pitchFamily="34" charset="0"/>
            </a:rPr>
            <a:t> de </a:t>
          </a:r>
          <a:r>
            <a:rPr lang="fr-CH" sz="1400" kern="1200" err="1">
              <a:solidFill>
                <a:srgbClr val="0070C0"/>
              </a:solidFill>
              <a:latin typeface="Arial Narrow" panose="020B0606020202030204" pitchFamily="34" charset="0"/>
            </a:rPr>
            <a:t>comunicación</a:t>
          </a:r>
          <a:endParaRPr lang="en-GB" sz="1400" kern="1200">
            <a:solidFill>
              <a:srgbClr val="0070C0"/>
            </a:solidFill>
            <a:latin typeface="Arial Narrow" panose="020B0606020202030204" pitchFamily="34" charset="0"/>
          </a:endParaRPr>
        </a:p>
      </dsp:txBody>
      <dsp:txXfrm>
        <a:off x="4221251" y="5718300"/>
        <a:ext cx="1300999" cy="522751"/>
      </dsp:txXfrm>
    </dsp:sp>
    <dsp:sp modelId="{F6DA6FC9-D1C9-48E5-B886-7D9126351CB6}">
      <dsp:nvSpPr>
        <dsp:cNvPr id="0" name=""/>
        <dsp:cNvSpPr/>
      </dsp:nvSpPr>
      <dsp:spPr>
        <a:xfrm>
          <a:off x="5635677" y="5609732"/>
          <a:ext cx="1242899"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80E93-9782-462F-9CF3-D0F75D0D1306}">
      <dsp:nvSpPr>
        <dsp:cNvPr id="0" name=""/>
        <dsp:cNvSpPr/>
      </dsp:nvSpPr>
      <dsp:spPr>
        <a:xfrm>
          <a:off x="5732839" y="5702036"/>
          <a:ext cx="1242899"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chemeClr val="accent2">
                  <a:lumMod val="75000"/>
                </a:schemeClr>
              </a:solidFill>
              <a:latin typeface="Arial Narrow" panose="020B0606020202030204" pitchFamily="34" charset="0"/>
            </a:rPr>
            <a:t>Mejorar</a:t>
          </a:r>
          <a:r>
            <a:rPr lang="fr-CH" sz="1400" kern="1200">
              <a:solidFill>
                <a:schemeClr val="accent2">
                  <a:lumMod val="75000"/>
                </a:schemeClr>
              </a:solidFill>
              <a:latin typeface="Arial Narrow" panose="020B0606020202030204" pitchFamily="34" charset="0"/>
            </a:rPr>
            <a:t> </a:t>
          </a:r>
          <a:r>
            <a:rPr lang="fr-CH" sz="1400" kern="1200" err="1">
              <a:solidFill>
                <a:schemeClr val="accent2">
                  <a:lumMod val="75000"/>
                </a:schemeClr>
              </a:solidFill>
              <a:latin typeface="Arial Narrow" panose="020B0606020202030204" pitchFamily="34" charset="0"/>
            </a:rPr>
            <a:t>formato</a:t>
          </a:r>
          <a:r>
            <a:rPr lang="fr-CH" sz="1400" kern="1200">
              <a:solidFill>
                <a:schemeClr val="accent2">
                  <a:lumMod val="75000"/>
                </a:schemeClr>
              </a:solidFill>
              <a:latin typeface="Arial Narrow" panose="020B0606020202030204" pitchFamily="34" charset="0"/>
            </a:rPr>
            <a:t> de </a:t>
          </a:r>
          <a:r>
            <a:rPr lang="fr-CH" sz="1400" kern="1200" err="1">
              <a:solidFill>
                <a:schemeClr val="accent2">
                  <a:lumMod val="75000"/>
                </a:schemeClr>
              </a:solidFill>
              <a:latin typeface="Arial Narrow" panose="020B0606020202030204" pitchFamily="34" charset="0"/>
            </a:rPr>
            <a:t>valoración</a:t>
          </a:r>
          <a:r>
            <a:rPr lang="fr-CH" sz="1400" kern="1200">
              <a:solidFill>
                <a:schemeClr val="accent2">
                  <a:lumMod val="75000"/>
                </a:schemeClr>
              </a:solidFill>
              <a:latin typeface="Arial Narrow" panose="020B0606020202030204" pitchFamily="34" charset="0"/>
            </a:rPr>
            <a:t> </a:t>
          </a:r>
          <a:r>
            <a:rPr lang="fr-CH" sz="1400" kern="1200" err="1">
              <a:solidFill>
                <a:schemeClr val="accent2">
                  <a:lumMod val="75000"/>
                </a:schemeClr>
              </a:solidFill>
              <a:latin typeface="Arial Narrow" panose="020B0606020202030204" pitchFamily="34" charset="0"/>
            </a:rPr>
            <a:t>usuarios</a:t>
          </a:r>
          <a:endParaRPr lang="en-GB" sz="1400" kern="1200">
            <a:solidFill>
              <a:schemeClr val="accent2">
                <a:lumMod val="75000"/>
              </a:schemeClr>
            </a:solidFill>
            <a:latin typeface="Arial Narrow" panose="020B0606020202030204" pitchFamily="34" charset="0"/>
          </a:endParaRPr>
        </a:p>
      </dsp:txBody>
      <dsp:txXfrm>
        <a:off x="5749103" y="5718300"/>
        <a:ext cx="1210371" cy="522751"/>
      </dsp:txXfrm>
    </dsp:sp>
    <dsp:sp modelId="{BB3A0B22-7B33-4D84-95A3-468BCFB6A04C}">
      <dsp:nvSpPr>
        <dsp:cNvPr id="0" name=""/>
        <dsp:cNvSpPr/>
      </dsp:nvSpPr>
      <dsp:spPr>
        <a:xfrm>
          <a:off x="7072900" y="5609732"/>
          <a:ext cx="874455"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3E5D0-6164-4A7A-AE83-82F5F16D9D85}">
      <dsp:nvSpPr>
        <dsp:cNvPr id="0" name=""/>
        <dsp:cNvSpPr/>
      </dsp:nvSpPr>
      <dsp:spPr>
        <a:xfrm>
          <a:off x="7170061" y="5702036"/>
          <a:ext cx="874455"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rgbClr val="00B050"/>
              </a:solidFill>
              <a:latin typeface="Arial Narrow" panose="020B0606020202030204" pitchFamily="34" charset="0"/>
            </a:rPr>
            <a:t>Pedido</a:t>
          </a:r>
          <a:r>
            <a:rPr lang="fr-CH" sz="1400" kern="1200">
              <a:solidFill>
                <a:srgbClr val="00B050"/>
              </a:solidFill>
              <a:latin typeface="Arial Narrow" panose="020B0606020202030204" pitchFamily="34" charset="0"/>
            </a:rPr>
            <a:t> de </a:t>
          </a:r>
          <a:r>
            <a:rPr lang="fr-CH" sz="1400" kern="1200" err="1">
              <a:solidFill>
                <a:srgbClr val="00B050"/>
              </a:solidFill>
              <a:latin typeface="Arial Narrow" panose="020B0606020202030204" pitchFamily="34" charset="0"/>
            </a:rPr>
            <a:t>material</a:t>
          </a:r>
          <a:endParaRPr lang="en-GB" sz="1400" kern="1200">
            <a:solidFill>
              <a:srgbClr val="00B050"/>
            </a:solidFill>
            <a:latin typeface="Arial Narrow" panose="020B0606020202030204" pitchFamily="34" charset="0"/>
          </a:endParaRPr>
        </a:p>
      </dsp:txBody>
      <dsp:txXfrm>
        <a:off x="7186325" y="5718300"/>
        <a:ext cx="841927" cy="522751"/>
      </dsp:txXfrm>
    </dsp:sp>
    <dsp:sp modelId="{7CAA4E15-3563-485E-8529-D2CA07BA6B20}">
      <dsp:nvSpPr>
        <dsp:cNvPr id="0" name=""/>
        <dsp:cNvSpPr/>
      </dsp:nvSpPr>
      <dsp:spPr>
        <a:xfrm>
          <a:off x="8141679" y="5609732"/>
          <a:ext cx="1347562" cy="555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CE6FE-857B-443F-B98E-B14A3BE5ADEF}">
      <dsp:nvSpPr>
        <dsp:cNvPr id="0" name=""/>
        <dsp:cNvSpPr/>
      </dsp:nvSpPr>
      <dsp:spPr>
        <a:xfrm>
          <a:off x="8238841" y="5702036"/>
          <a:ext cx="1347562" cy="555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err="1">
              <a:solidFill>
                <a:srgbClr val="009999"/>
              </a:solidFill>
              <a:latin typeface="Arial Narrow" panose="020B0606020202030204" pitchFamily="34" charset="0"/>
            </a:rPr>
            <a:t>Cronograma</a:t>
          </a:r>
          <a:r>
            <a:rPr lang="fr-CH" sz="1400" kern="1200">
              <a:solidFill>
                <a:srgbClr val="009999"/>
              </a:solidFill>
              <a:latin typeface="Arial Narrow" panose="020B0606020202030204" pitchFamily="34" charset="0"/>
            </a:rPr>
            <a:t> </a:t>
          </a:r>
          <a:r>
            <a:rPr lang="fr-CH" sz="1400" kern="1200" err="1">
              <a:solidFill>
                <a:srgbClr val="009999"/>
              </a:solidFill>
              <a:latin typeface="Arial Narrow" panose="020B0606020202030204" pitchFamily="34" charset="0"/>
            </a:rPr>
            <a:t>mensual</a:t>
          </a:r>
          <a:r>
            <a:rPr lang="fr-CH" sz="1400" kern="1200">
              <a:solidFill>
                <a:srgbClr val="009999"/>
              </a:solidFill>
              <a:latin typeface="Arial Narrow" panose="020B0606020202030204" pitchFamily="34" charset="0"/>
            </a:rPr>
            <a:t> de </a:t>
          </a:r>
          <a:r>
            <a:rPr lang="fr-CH" sz="1400" kern="1200" err="1">
              <a:solidFill>
                <a:srgbClr val="009999"/>
              </a:solidFill>
              <a:latin typeface="Arial Narrow" panose="020B0606020202030204" pitchFamily="34" charset="0"/>
            </a:rPr>
            <a:t>Juntas</a:t>
          </a:r>
          <a:r>
            <a:rPr lang="fr-CH" sz="1400" kern="1200">
              <a:solidFill>
                <a:srgbClr val="009999"/>
              </a:solidFill>
              <a:latin typeface="Arial Narrow" panose="020B0606020202030204" pitchFamily="34" charset="0"/>
            </a:rPr>
            <a:t> </a:t>
          </a:r>
          <a:endParaRPr lang="en-GB" sz="1400" kern="1200">
            <a:solidFill>
              <a:srgbClr val="009999"/>
            </a:solidFill>
            <a:latin typeface="Arial Narrow" panose="020B0606020202030204" pitchFamily="34" charset="0"/>
          </a:endParaRPr>
        </a:p>
      </dsp:txBody>
      <dsp:txXfrm>
        <a:off x="8255105" y="5718300"/>
        <a:ext cx="1315034" cy="522751"/>
      </dsp:txXfrm>
    </dsp:sp>
    <dsp:sp modelId="{CEB0F135-576A-4E42-A475-863DBC152D4C}">
      <dsp:nvSpPr>
        <dsp:cNvPr id="0" name=""/>
        <dsp:cNvSpPr/>
      </dsp:nvSpPr>
      <dsp:spPr>
        <a:xfrm>
          <a:off x="6042156" y="3346221"/>
          <a:ext cx="1469339" cy="647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C0147-987E-44AD-B338-DC90A647B27D}">
      <dsp:nvSpPr>
        <dsp:cNvPr id="0" name=""/>
        <dsp:cNvSpPr/>
      </dsp:nvSpPr>
      <dsp:spPr>
        <a:xfrm>
          <a:off x="6139317" y="3438525"/>
          <a:ext cx="1469339" cy="6475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latin typeface="Arial Narrow" panose="020B0606020202030204" pitchFamily="34" charset="0"/>
            </a:rPr>
            <a:t>Cubrir</a:t>
          </a:r>
          <a:r>
            <a:rPr lang="en-GB" sz="1800" kern="1200">
              <a:latin typeface="Arial Narrow" panose="020B0606020202030204" pitchFamily="34" charset="0"/>
            </a:rPr>
            <a:t> </a:t>
          </a:r>
          <a:r>
            <a:rPr lang="en-GB" sz="1800" kern="1200" err="1">
              <a:latin typeface="Arial Narrow" panose="020B0606020202030204" pitchFamily="34" charset="0"/>
            </a:rPr>
            <a:t>después</a:t>
          </a:r>
          <a:endParaRPr lang="en-GB" sz="1800" kern="1200">
            <a:latin typeface="Arial Narrow" panose="020B0606020202030204" pitchFamily="34" charset="0"/>
          </a:endParaRPr>
        </a:p>
      </dsp:txBody>
      <dsp:txXfrm>
        <a:off x="6158282" y="3457490"/>
        <a:ext cx="1431409" cy="609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Plan de </a:t>
          </a:r>
          <a:r>
            <a:rPr lang="en-GB" sz="2300" kern="1200" err="1"/>
            <a:t>Acción</a:t>
          </a:r>
          <a:endParaRPr lang="en-GB" sz="2300" kern="1200"/>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a:t>AS</a:t>
          </a:r>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a:t>AD</a:t>
          </a:r>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Tx plan</a:t>
          </a:r>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err="1"/>
            <a:t>MdR</a:t>
          </a:r>
          <a:endParaRPr lang="en-GB" sz="2500" kern="1200"/>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a:t>Vx</a:t>
          </a:r>
          <a:endParaRPr lang="en-GB" sz="2500" kern="1200"/>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32779"/>
            <a:ext cx="6804036" cy="498932"/>
          </a:xfrm>
          <a:prstGeom prst="rect">
            <a:avLst/>
          </a:prstGeom>
        </p:spPr>
        <p:txBody>
          <a:bodyPr vert="horz" lIns="92967" tIns="46484" rIns="92967" bIns="46484" rtlCol="0"/>
          <a:lstStyle>
            <a:lvl1pPr algn="l">
              <a:defRPr sz="1200"/>
            </a:lvl1pPr>
          </a:lstStyle>
          <a:p>
            <a:pPr algn="ctr"/>
            <a:r>
              <a:rPr lang="en-GB" sz="1600" b="1"/>
              <a:t>Professional Standards in (ICRC) physiotherapy - how to make it work</a:t>
            </a:r>
          </a:p>
        </p:txBody>
      </p:sp>
      <p:sp>
        <p:nvSpPr>
          <p:cNvPr id="4" name="Footer Placeholder 3"/>
          <p:cNvSpPr>
            <a:spLocks noGrp="1"/>
          </p:cNvSpPr>
          <p:nvPr>
            <p:ph type="ftr" sz="quarter" idx="2"/>
          </p:nvPr>
        </p:nvSpPr>
        <p:spPr>
          <a:xfrm>
            <a:off x="0" y="9445172"/>
            <a:ext cx="2949099" cy="498930"/>
          </a:xfrm>
          <a:prstGeom prst="rect">
            <a:avLst/>
          </a:prstGeom>
        </p:spPr>
        <p:txBody>
          <a:bodyPr vert="horz" lIns="92967" tIns="46484" rIns="92967" bIns="46484" rtlCol="0" anchor="b"/>
          <a:lstStyle>
            <a:lvl1pPr algn="l">
              <a:defRPr sz="1200"/>
            </a:lvl1pPr>
          </a:lstStyle>
          <a:p>
            <a:r>
              <a:rPr lang="en-US"/>
              <a:t>PTSWG &amp; C Barth 2018-19</a:t>
            </a:r>
            <a:endParaRPr lang="en-GB"/>
          </a:p>
        </p:txBody>
      </p:sp>
      <p:sp>
        <p:nvSpPr>
          <p:cNvPr id="5" name="Slide Number Placeholder 4"/>
          <p:cNvSpPr>
            <a:spLocks noGrp="1"/>
          </p:cNvSpPr>
          <p:nvPr>
            <p:ph type="sldNum" sz="quarter" idx="3"/>
          </p:nvPr>
        </p:nvSpPr>
        <p:spPr>
          <a:xfrm>
            <a:off x="3854939" y="9445172"/>
            <a:ext cx="2949099" cy="498930"/>
          </a:xfrm>
          <a:prstGeom prst="rect">
            <a:avLst/>
          </a:prstGeom>
        </p:spPr>
        <p:txBody>
          <a:bodyPr vert="horz" lIns="92967" tIns="46484" rIns="92967" bIns="46484" rtlCol="0" anchor="b"/>
          <a:lstStyle>
            <a:lvl1pPr algn="r">
              <a:defRPr sz="1200"/>
            </a:lvl1pPr>
          </a:lstStyle>
          <a:p>
            <a:fld id="{149DDE7F-52A8-4E37-8202-05207056AFAC}" type="slidenum">
              <a:rPr lang="en-GB" smtClean="0"/>
              <a:t>‹#›</a:t>
            </a:fld>
            <a:endParaRPr lang="en-GB"/>
          </a:p>
        </p:txBody>
      </p:sp>
    </p:spTree>
    <p:extLst>
      <p:ext uri="{BB962C8B-B14F-4D97-AF65-F5344CB8AC3E}">
        <p14:creationId xmlns:p14="http://schemas.microsoft.com/office/powerpoint/2010/main" val="990981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04038" cy="498932"/>
          </a:xfrm>
          <a:prstGeom prst="rect">
            <a:avLst/>
          </a:prstGeom>
        </p:spPr>
        <p:txBody>
          <a:bodyPr vert="horz" lIns="92967" tIns="46484" rIns="92967" bIns="46484" rtlCol="0"/>
          <a:lstStyle>
            <a:lvl1pPr algn="l">
              <a:defRPr sz="1200"/>
            </a:lvl1pPr>
          </a:lstStyle>
          <a:p>
            <a:pPr algn="ctr"/>
            <a:r>
              <a:rPr lang="en-GB"/>
              <a:t>Professional Standards in (ICRC) physiotherapy - how to make it work</a:t>
            </a:r>
          </a:p>
        </p:txBody>
      </p:sp>
      <p:sp>
        <p:nvSpPr>
          <p:cNvPr id="4" name="Slide Image Placeholder 3"/>
          <p:cNvSpPr>
            <a:spLocks noGrp="1" noRot="1" noChangeAspect="1"/>
          </p:cNvSpPr>
          <p:nvPr>
            <p:ph type="sldImg" idx="2"/>
          </p:nvPr>
        </p:nvSpPr>
        <p:spPr>
          <a:xfrm>
            <a:off x="420688" y="1243013"/>
            <a:ext cx="5964237" cy="3354387"/>
          </a:xfrm>
          <a:prstGeom prst="rect">
            <a:avLst/>
          </a:prstGeom>
          <a:noFill/>
          <a:ln w="12700">
            <a:solidFill>
              <a:prstClr val="black"/>
            </a:solidFill>
          </a:ln>
        </p:spPr>
        <p:txBody>
          <a:bodyPr vert="horz" lIns="92967" tIns="46484" rIns="92967" bIns="46484" rtlCol="0" anchor="ctr"/>
          <a:lstStyle/>
          <a:p>
            <a:endParaRPr lang="en-GB"/>
          </a:p>
        </p:txBody>
      </p:sp>
      <p:sp>
        <p:nvSpPr>
          <p:cNvPr id="5" name="Notes Placeholder 4"/>
          <p:cNvSpPr>
            <a:spLocks noGrp="1"/>
          </p:cNvSpPr>
          <p:nvPr>
            <p:ph type="body" sz="quarter" idx="3"/>
          </p:nvPr>
        </p:nvSpPr>
        <p:spPr>
          <a:xfrm>
            <a:off x="680562" y="4785599"/>
            <a:ext cx="5444490" cy="3915491"/>
          </a:xfrm>
          <a:prstGeom prst="rect">
            <a:avLst/>
          </a:prstGeom>
        </p:spPr>
        <p:txBody>
          <a:bodyPr vert="horz" lIns="92967" tIns="46484" rIns="92967" bIns="46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2"/>
            <a:ext cx="2949099" cy="498930"/>
          </a:xfrm>
          <a:prstGeom prst="rect">
            <a:avLst/>
          </a:prstGeom>
        </p:spPr>
        <p:txBody>
          <a:bodyPr vert="horz" lIns="92967" tIns="46484" rIns="92967" bIns="46484"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2"/>
            <a:ext cx="2949099" cy="498930"/>
          </a:xfrm>
          <a:prstGeom prst="rect">
            <a:avLst/>
          </a:prstGeom>
        </p:spPr>
        <p:txBody>
          <a:bodyPr vert="horz" lIns="92967" tIns="46484" rIns="92967" bIns="46484" rtlCol="0" anchor="b"/>
          <a:lstStyle>
            <a:lvl1pPr algn="r">
              <a:defRPr sz="1200"/>
            </a:lvl1pPr>
          </a:lstStyle>
          <a:p>
            <a:fld id="{B489BE05-D3E9-4ACF-B05D-BD9C51CFCE87}" type="slidenum">
              <a:rPr lang="en-GB" smtClean="0"/>
              <a:t>‹#›</a:t>
            </a:fld>
            <a:endParaRPr lang="en-GB"/>
          </a:p>
        </p:txBody>
      </p:sp>
    </p:spTree>
    <p:extLst>
      <p:ext uri="{BB962C8B-B14F-4D97-AF65-F5344CB8AC3E}">
        <p14:creationId xmlns:p14="http://schemas.microsoft.com/office/powerpoint/2010/main" val="12183501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a:t>
            </a:fld>
            <a:endParaRPr lang="en-GB"/>
          </a:p>
        </p:txBody>
      </p:sp>
      <p:sp>
        <p:nvSpPr>
          <p:cNvPr id="5" name="Header Placeholder 4">
            <a:extLst>
              <a:ext uri="{FF2B5EF4-FFF2-40B4-BE49-F238E27FC236}">
                <a16:creationId xmlns:a16="http://schemas.microsoft.com/office/drawing/2014/main" id="{85A00A4B-F29C-4BA8-A595-9DC7DB239A3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3147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Header Placeholder 3"/>
          <p:cNvSpPr>
            <a:spLocks noGrp="1"/>
          </p:cNvSpPr>
          <p:nvPr>
            <p:ph type="hdr" sz="quarter" idx="10"/>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11"/>
          </p:nvPr>
        </p:nvSpPr>
        <p:spPr/>
        <p:txBody>
          <a:bodyPr/>
          <a:lstStyle/>
          <a:p>
            <a:fld id="{B489BE05-D3E9-4ACF-B05D-BD9C51CFCE87}" type="slidenum">
              <a:rPr lang="en-GB" smtClean="0"/>
              <a:t>12</a:t>
            </a:fld>
            <a:endParaRPr lang="en-GB"/>
          </a:p>
        </p:txBody>
      </p:sp>
    </p:spTree>
    <p:extLst>
      <p:ext uri="{BB962C8B-B14F-4D97-AF65-F5344CB8AC3E}">
        <p14:creationId xmlns:p14="http://schemas.microsoft.com/office/powerpoint/2010/main" val="70171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13</a:t>
            </a:fld>
            <a:endParaRPr lang="en-GB"/>
          </a:p>
        </p:txBody>
      </p:sp>
      <p:sp>
        <p:nvSpPr>
          <p:cNvPr id="5" name="Header Placeholder 4">
            <a:extLst>
              <a:ext uri="{FF2B5EF4-FFF2-40B4-BE49-F238E27FC236}">
                <a16:creationId xmlns:a16="http://schemas.microsoft.com/office/drawing/2014/main" id="{015655CE-1ABF-4BE0-A37C-6CCCFCD7A68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18591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a:solidFill>
                  <a:schemeClr val="tx1"/>
                </a:solidFill>
                <a:effectLst/>
                <a:latin typeface="+mn-lt"/>
                <a:ea typeface="+mn-ea"/>
                <a:cs typeface="+mn-cs"/>
              </a:rPr>
              <a:t>Un análisis de la situación y una evaluación del usuario dan resultados individuales. El análisis de un proyecto o la evaluación de un usuario no es necesariamente comparable a otro. </a:t>
            </a:r>
          </a:p>
          <a:p>
            <a:endParaRPr lang="es-ES" sz="1200" b="0" i="0" u="none" strike="noStrike" kern="1200">
              <a:solidFill>
                <a:schemeClr val="tx1"/>
              </a:solidFill>
              <a:effectLst/>
              <a:latin typeface="+mn-lt"/>
              <a:ea typeface="+mn-ea"/>
              <a:cs typeface="+mn-cs"/>
            </a:endParaRPr>
          </a:p>
          <a:p>
            <a:r>
              <a:rPr lang="es-ES" sz="1200" b="0" i="0" u="none" strike="noStrike" kern="1200">
                <a:solidFill>
                  <a:schemeClr val="tx1"/>
                </a:solidFill>
                <a:effectLst/>
                <a:latin typeface="+mn-lt"/>
                <a:ea typeface="+mn-ea"/>
                <a:cs typeface="+mn-cs"/>
              </a:rPr>
              <a:t>Un análisis de deficiencias y medidas de resultado son herramientas universales que permiten la comparación no solo a lo largo del tiempo, sino también entre proyectos, usuarios, internacionalmente.</a:t>
            </a:r>
          </a:p>
          <a:p>
            <a:endParaRPr lang="es-ES" sz="1200" b="0" i="0" u="none" strike="noStrike" kern="1200">
              <a:solidFill>
                <a:schemeClr val="tx1"/>
              </a:solidFill>
              <a:effectLst/>
              <a:latin typeface="+mn-lt"/>
              <a:ea typeface="+mn-ea"/>
              <a:cs typeface="+mn-cs"/>
            </a:endParaRPr>
          </a:p>
          <a:p>
            <a:r>
              <a:rPr lang="es-ES" sz="1200" b="0" i="0" u="none" strike="noStrike" kern="1200">
                <a:solidFill>
                  <a:schemeClr val="tx1"/>
                </a:solidFill>
                <a:effectLst/>
                <a:latin typeface="+mn-lt"/>
                <a:ea typeface="+mn-ea"/>
                <a:cs typeface="+mn-cs"/>
              </a:rPr>
              <a:t>Tanto la evaluación del usuario como las medidas de resultado conducen a un plan de tratamiento, tanto la situación como el análisis de deficiencias conducen a un plan de acción.</a:t>
            </a:r>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14</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744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a:solidFill>
                  <a:schemeClr val="tx1"/>
                </a:solidFill>
                <a:effectLst/>
                <a:latin typeface="+mn-lt"/>
                <a:ea typeface="+mn-ea"/>
                <a:cs typeface="+mn-cs"/>
              </a:rPr>
              <a:t>Un análisis de la situación y una evaluación del usuario dan resultados individuales. El análisis de un proyecto o la evaluación de un usuario no es necesariamente comparable a otro. </a:t>
            </a:r>
          </a:p>
          <a:p>
            <a:endParaRPr lang="es-ES" sz="1200" b="0" i="0" u="none" strike="noStrike" kern="1200">
              <a:solidFill>
                <a:schemeClr val="tx1"/>
              </a:solidFill>
              <a:effectLst/>
              <a:latin typeface="+mn-lt"/>
              <a:ea typeface="+mn-ea"/>
              <a:cs typeface="+mn-cs"/>
            </a:endParaRPr>
          </a:p>
          <a:p>
            <a:r>
              <a:rPr lang="es-ES" sz="1200" b="0" i="0" u="none" strike="noStrike" kern="1200">
                <a:solidFill>
                  <a:schemeClr val="tx1"/>
                </a:solidFill>
                <a:effectLst/>
                <a:latin typeface="+mn-lt"/>
                <a:ea typeface="+mn-ea"/>
                <a:cs typeface="+mn-cs"/>
              </a:rPr>
              <a:t>Un análisis de deficiencias has y medidas de resultado son herramientas universales que permiten la comparación no solo a lo largo del tiempo, sino también entre proyectos, usuarios, internacionalmente. </a:t>
            </a:r>
          </a:p>
          <a:p>
            <a:endParaRPr lang="es-ES" sz="1200" b="0" i="0" u="none" strike="noStrike" kern="1200">
              <a:solidFill>
                <a:schemeClr val="tx1"/>
              </a:solidFill>
              <a:effectLst/>
              <a:latin typeface="+mn-lt"/>
              <a:ea typeface="+mn-ea"/>
              <a:cs typeface="+mn-cs"/>
            </a:endParaRPr>
          </a:p>
          <a:p>
            <a:r>
              <a:rPr lang="es-ES" sz="1200" b="0" i="0" u="none" strike="noStrike" kern="1200">
                <a:solidFill>
                  <a:schemeClr val="tx1"/>
                </a:solidFill>
                <a:effectLst/>
                <a:latin typeface="+mn-lt"/>
                <a:ea typeface="+mn-ea"/>
                <a:cs typeface="+mn-cs"/>
              </a:rPr>
              <a:t>Tanto la evaluación del usuario como las medidas de resultado conducen a un plan de tratamiento, tanto la situación como el análisis de brechas conducen a un plan de acción.</a:t>
            </a:r>
            <a:endParaRPr lang="fr-CH"/>
          </a:p>
        </p:txBody>
      </p:sp>
      <p:sp>
        <p:nvSpPr>
          <p:cNvPr id="4" name="Slide Number Placeholder 3"/>
          <p:cNvSpPr>
            <a:spLocks noGrp="1"/>
          </p:cNvSpPr>
          <p:nvPr>
            <p:ph type="sldNum" sz="quarter" idx="10"/>
          </p:nvPr>
        </p:nvSpPr>
        <p:spPr/>
        <p:txBody>
          <a:bodyPr/>
          <a:lstStyle/>
          <a:p>
            <a:fld id="{B489BE05-D3E9-4ACF-B05D-BD9C51CFCE87}" type="slidenum">
              <a:rPr lang="en-GB" smtClean="0"/>
              <a:t>15</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34331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16</a:t>
            </a:fld>
            <a:endParaRPr lang="en-GB"/>
          </a:p>
        </p:txBody>
      </p:sp>
    </p:spTree>
    <p:extLst>
      <p:ext uri="{BB962C8B-B14F-4D97-AF65-F5344CB8AC3E}">
        <p14:creationId xmlns:p14="http://schemas.microsoft.com/office/powerpoint/2010/main" val="274436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17</a:t>
            </a:fld>
            <a:endParaRPr lang="en-GB"/>
          </a:p>
        </p:txBody>
      </p:sp>
      <p:sp>
        <p:nvSpPr>
          <p:cNvPr id="5" name="Header Placeholder 4">
            <a:extLst>
              <a:ext uri="{FF2B5EF4-FFF2-40B4-BE49-F238E27FC236}">
                <a16:creationId xmlns:a16="http://schemas.microsoft.com/office/drawing/2014/main" id="{DB1E85FC-54B5-43D0-919B-DE465A6860D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80618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18</a:t>
            </a:fld>
            <a:endParaRPr lang="en-GB"/>
          </a:p>
        </p:txBody>
      </p:sp>
    </p:spTree>
    <p:extLst>
      <p:ext uri="{BB962C8B-B14F-4D97-AF65-F5344CB8AC3E}">
        <p14:creationId xmlns:p14="http://schemas.microsoft.com/office/powerpoint/2010/main" val="376884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19</a:t>
            </a:fld>
            <a:endParaRPr lang="en-GB"/>
          </a:p>
        </p:txBody>
      </p:sp>
    </p:spTree>
    <p:extLst>
      <p:ext uri="{BB962C8B-B14F-4D97-AF65-F5344CB8AC3E}">
        <p14:creationId xmlns:p14="http://schemas.microsoft.com/office/powerpoint/2010/main" val="334470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20</a:t>
            </a:fld>
            <a:endParaRPr lang="en-GB"/>
          </a:p>
        </p:txBody>
      </p:sp>
    </p:spTree>
    <p:extLst>
      <p:ext uri="{BB962C8B-B14F-4D97-AF65-F5344CB8AC3E}">
        <p14:creationId xmlns:p14="http://schemas.microsoft.com/office/powerpoint/2010/main" val="1593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2</a:t>
            </a:fld>
            <a:endParaRPr lang="en-GB"/>
          </a:p>
        </p:txBody>
      </p:sp>
      <p:sp>
        <p:nvSpPr>
          <p:cNvPr id="5" name="Header Placeholder 4">
            <a:extLst>
              <a:ext uri="{FF2B5EF4-FFF2-40B4-BE49-F238E27FC236}">
                <a16:creationId xmlns:a16="http://schemas.microsoft.com/office/drawing/2014/main" id="{7D4C701D-4239-477E-B03B-24A18EE94FD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01528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4</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84228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5</a:t>
            </a:fld>
            <a:endParaRPr lang="en-GB"/>
          </a:p>
        </p:txBody>
      </p:sp>
    </p:spTree>
    <p:extLst>
      <p:ext uri="{BB962C8B-B14F-4D97-AF65-F5344CB8AC3E}">
        <p14:creationId xmlns:p14="http://schemas.microsoft.com/office/powerpoint/2010/main" val="18825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6</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26759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7</a:t>
            </a:fld>
            <a:endParaRPr lang="en-GB"/>
          </a:p>
        </p:txBody>
      </p:sp>
    </p:spTree>
    <p:extLst>
      <p:ext uri="{BB962C8B-B14F-4D97-AF65-F5344CB8AC3E}">
        <p14:creationId xmlns:p14="http://schemas.microsoft.com/office/powerpoint/2010/main" val="387408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8</a:t>
            </a:fld>
            <a:endParaRPr lang="en-GB"/>
          </a:p>
        </p:txBody>
      </p:sp>
    </p:spTree>
    <p:extLst>
      <p:ext uri="{BB962C8B-B14F-4D97-AF65-F5344CB8AC3E}">
        <p14:creationId xmlns:p14="http://schemas.microsoft.com/office/powerpoint/2010/main" val="401232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err="1"/>
              <a:t>Mientras</a:t>
            </a:r>
            <a:r>
              <a:rPr lang="fr-CH"/>
              <a:t> que un </a:t>
            </a:r>
            <a:r>
              <a:rPr lang="fr-CH" err="1"/>
              <a:t>Ciclo</a:t>
            </a:r>
            <a:r>
              <a:rPr lang="fr-CH"/>
              <a:t> de </a:t>
            </a:r>
            <a:r>
              <a:rPr lang="fr-CH" err="1"/>
              <a:t>Proyecto</a:t>
            </a:r>
            <a:r>
              <a:rPr lang="fr-CH"/>
              <a:t>/ </a:t>
            </a:r>
            <a:r>
              <a:rPr lang="fr-CH" err="1"/>
              <a:t>Rehabilitacion</a:t>
            </a:r>
            <a:r>
              <a:rPr lang="fr-CH"/>
              <a:t> es </a:t>
            </a:r>
            <a:r>
              <a:rPr lang="fr-CH" err="1"/>
              <a:t>limitado</a:t>
            </a:r>
            <a:r>
              <a:rPr lang="fr-CH"/>
              <a:t> en </a:t>
            </a:r>
            <a:r>
              <a:rPr lang="fr-CH" err="1"/>
              <a:t>tiempo</a:t>
            </a:r>
            <a:r>
              <a:rPr lang="fr-CH"/>
              <a:t>, la re </a:t>
            </a:r>
            <a:r>
              <a:rPr lang="fr-CH" err="1"/>
              <a:t>valoración</a:t>
            </a:r>
            <a:r>
              <a:rPr lang="fr-CH"/>
              <a:t> </a:t>
            </a:r>
            <a:r>
              <a:rPr lang="fr-CH" err="1"/>
              <a:t>permite</a:t>
            </a:r>
            <a:r>
              <a:rPr lang="fr-CH"/>
              <a:t> </a:t>
            </a:r>
            <a:r>
              <a:rPr lang="fr-CH" err="1"/>
              <a:t>reiniciar</a:t>
            </a:r>
            <a:r>
              <a:rPr lang="fr-CH"/>
              <a:t> el </a:t>
            </a:r>
            <a:r>
              <a:rPr lang="fr-CH" err="1"/>
              <a:t>ciclo</a:t>
            </a:r>
            <a:r>
              <a:rPr lang="fr-CH"/>
              <a:t>. </a:t>
            </a:r>
            <a:r>
              <a:rPr lang="fr-CH" err="1"/>
              <a:t>Esto</a:t>
            </a:r>
            <a:r>
              <a:rPr lang="fr-CH"/>
              <a:t> </a:t>
            </a:r>
            <a:r>
              <a:rPr lang="fr-CH" err="1"/>
              <a:t>puede</a:t>
            </a:r>
            <a:r>
              <a:rPr lang="fr-CH"/>
              <a:t> </a:t>
            </a:r>
            <a:r>
              <a:rPr lang="fr-CH" err="1"/>
              <a:t>considerarse</a:t>
            </a:r>
            <a:r>
              <a:rPr lang="fr-CH"/>
              <a:t> </a:t>
            </a:r>
            <a:r>
              <a:rPr lang="fr-CH" err="1"/>
              <a:t>como</a:t>
            </a:r>
            <a:r>
              <a:rPr lang="fr-CH"/>
              <a:t> un </a:t>
            </a:r>
            <a:r>
              <a:rPr lang="fr-CH" err="1"/>
              <a:t>espiral</a:t>
            </a:r>
            <a:r>
              <a:rPr lang="fr-CH"/>
              <a:t>. Al final, el </a:t>
            </a:r>
            <a:r>
              <a:rPr lang="fr-CH" err="1"/>
              <a:t>objetivo</a:t>
            </a:r>
            <a:r>
              <a:rPr lang="fr-CH"/>
              <a:t> es </a:t>
            </a:r>
            <a:r>
              <a:rPr lang="fr-CH" err="1"/>
              <a:t>mejorar</a:t>
            </a:r>
            <a:r>
              <a:rPr lang="fr-CH"/>
              <a:t> la </a:t>
            </a:r>
            <a:r>
              <a:rPr lang="fr-CH" err="1"/>
              <a:t>calidad</a:t>
            </a:r>
            <a:r>
              <a:rPr lang="fr-CH"/>
              <a:t> con el </a:t>
            </a:r>
            <a:r>
              <a:rPr lang="fr-CH" err="1"/>
              <a:t>tiempo</a:t>
            </a:r>
            <a:r>
              <a:rPr lang="fr-CH"/>
              <a:t>.</a:t>
            </a:r>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10</a:t>
            </a:fld>
            <a:endParaRPr lang="en-GB"/>
          </a:p>
        </p:txBody>
      </p:sp>
      <p:sp>
        <p:nvSpPr>
          <p:cNvPr id="5" name="Header Placeholder 4">
            <a:extLst>
              <a:ext uri="{FF2B5EF4-FFF2-40B4-BE49-F238E27FC236}">
                <a16:creationId xmlns:a16="http://schemas.microsoft.com/office/drawing/2014/main" id="{3877112A-EFE8-409A-BA93-BB94A6980757}"/>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67361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11</a:t>
            </a:fld>
            <a:endParaRPr lang="en-GB"/>
          </a:p>
        </p:txBody>
      </p:sp>
      <p:sp>
        <p:nvSpPr>
          <p:cNvPr id="5" name="Header Placeholder 4">
            <a:extLst>
              <a:ext uri="{FF2B5EF4-FFF2-40B4-BE49-F238E27FC236}">
                <a16:creationId xmlns:a16="http://schemas.microsoft.com/office/drawing/2014/main" id="{3CBD9FE5-98D1-4ACA-970A-8663360D27A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376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45D046-4631-4D52-B4B9-A3962F8267A1}"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604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B8FF3F-F23B-40CC-9DA5-7B3C3E5E6C1E}"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93388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AB196-176A-4A57-AD7C-68D40329FB2F}"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51385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46776-E32B-4F29-88CB-239D3DEFE4E4}"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95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604FA-291D-4930-B3FB-4237BCF9DD35}"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070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2F1F9D-7BA5-4FA8-A9CF-7B8CDA428BAF}"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1569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B71DE4-9A8E-4BB7-B18B-1AB870E0252C}" type="datetime1">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25331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DA7740-911B-46E5-87BF-988A2A557423}" type="datetime1">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46007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F5138-CE4D-4582-86A3-A5C018A4DECD}" type="datetime1">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404450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CBA99-9702-42F1-9D4C-394CF1CD9B78}"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31751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8EE6C-7F3D-4F5B-B6E0-D788AC4E0FC5}"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5176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65D45-1ECB-43B2-A861-E72EB63E414E}" type="datetime1">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30A2D-69E8-4907-A124-F38C82879293}" type="slidenum">
              <a:rPr lang="en-GB" smtClean="0"/>
              <a:t>‹#›</a:t>
            </a:fld>
            <a:endParaRPr lang="en-GB"/>
          </a:p>
        </p:txBody>
      </p:sp>
    </p:spTree>
    <p:extLst>
      <p:ext uri="{BB962C8B-B14F-4D97-AF65-F5344CB8AC3E}">
        <p14:creationId xmlns:p14="http://schemas.microsoft.com/office/powerpoint/2010/main" val="273431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crc.scenari.eu/public/Health/Health_Wiki/PTS/ICRC_PhysiotherapyStandards.zip@3/co/aaaICRCPhysiotherapyStandards.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icrc.scenari.eu/public/Health/Health_Wiki/PTS/ICRC_PhysiotherapyStandards.zip@1/co/aaaICRCPhysiotherapyStandard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icrc.org/en/doc/assets/files/publications/icrc-001-0951.pdf" TargetMode="External"/><Relationship Id="rId2" Type="http://schemas.openxmlformats.org/officeDocument/2006/relationships/hyperlink" Target="https://en.wikipedia.org/wiki/Results-based_management" TargetMode="External"/><Relationship Id="rId1" Type="http://schemas.openxmlformats.org/officeDocument/2006/relationships/slideLayout" Target="../slideLayouts/slideLayout2.xml"/><Relationship Id="rId5" Type="http://schemas.openxmlformats.org/officeDocument/2006/relationships/hyperlink" Target="https://icrc.scenari.eu/public/Health/Health_Wiki/PTS/ICRC_PhysiotherapyStandards.zip/co/PC_1.html" TargetMode="External"/><Relationship Id="rId4" Type="http://schemas.openxmlformats.org/officeDocument/2006/relationships/hyperlink" Target="https://www.icrc.org/en/doc/assets/files/publications/icrc-002-0995.pdf"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s://thenounproject.com/term/design/1682729" TargetMode="External"/><Relationship Id="rId18" Type="http://schemas.openxmlformats.org/officeDocument/2006/relationships/image" Target="../media/image3.png"/><Relationship Id="rId3" Type="http://schemas.openxmlformats.org/officeDocument/2006/relationships/diagramData" Target="../diagrams/data2.xml"/><Relationship Id="rId21" Type="http://schemas.openxmlformats.org/officeDocument/2006/relationships/image" Target="../media/image4.png"/><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hyperlink" Target="https://thenounproject.com/term/wheelchair-woman/1767220" TargetMode="External"/><Relationship Id="rId2" Type="http://schemas.openxmlformats.org/officeDocument/2006/relationships/notesSlide" Target="../notesSlides/notesSlide3.xml"/><Relationship Id="rId16" Type="http://schemas.openxmlformats.org/officeDocument/2006/relationships/image" Target="../media/image2.png"/><Relationship Id="rId20" Type="http://schemas.openxmlformats.org/officeDocument/2006/relationships/hyperlink" Target="https://thenounproject.com/term/prosthetic-leg/882338" TargetMode="Externa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hyperlink" Target="https://thenounproject.com/term/group/1525434" TargetMode="External"/><Relationship Id="rId10" Type="http://schemas.openxmlformats.org/officeDocument/2006/relationships/diagramQuickStyle" Target="../diagrams/quickStyle3.xml"/><Relationship Id="rId19"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600" dirty="0" err="1"/>
              <a:t>Estándares</a:t>
            </a:r>
            <a:r>
              <a:rPr lang="en-US" sz="6600" dirty="0"/>
              <a:t> (CICR)</a:t>
            </a:r>
            <a:r>
              <a:rPr lang="en-US" sz="6600" dirty="0" err="1"/>
              <a:t>Profesionales</a:t>
            </a:r>
            <a:r>
              <a:rPr lang="en-US" sz="6600" dirty="0"/>
              <a:t> de </a:t>
            </a:r>
            <a:r>
              <a:rPr lang="en-US" sz="6600" dirty="0" err="1"/>
              <a:t>Fisioterapia</a:t>
            </a:r>
            <a:endParaRPr lang="en-GB" sz="6600" dirty="0"/>
          </a:p>
        </p:txBody>
      </p:sp>
      <p:sp>
        <p:nvSpPr>
          <p:cNvPr id="5" name="Subtitle 4"/>
          <p:cNvSpPr>
            <a:spLocks noGrp="1"/>
          </p:cNvSpPr>
          <p:nvPr>
            <p:ph type="subTitle" idx="1"/>
          </p:nvPr>
        </p:nvSpPr>
        <p:spPr>
          <a:xfrm>
            <a:off x="1524000" y="4455083"/>
            <a:ext cx="9144000" cy="659719"/>
          </a:xfrm>
        </p:spPr>
        <p:txBody>
          <a:bodyPr>
            <a:normAutofit/>
          </a:bodyPr>
          <a:lstStyle/>
          <a:p>
            <a:r>
              <a:rPr lang="en-US" sz="3600"/>
              <a:t>¿</a:t>
            </a:r>
            <a:r>
              <a:rPr lang="en-US" sz="3600" err="1"/>
              <a:t>Cómo</a:t>
            </a:r>
            <a:r>
              <a:rPr lang="en-US" sz="3600"/>
              <a:t> </a:t>
            </a:r>
            <a:r>
              <a:rPr lang="en-US" sz="3600" err="1"/>
              <a:t>implementarlos</a:t>
            </a:r>
            <a:r>
              <a:rPr lang="en-US" sz="3600"/>
              <a:t> </a:t>
            </a:r>
            <a:r>
              <a:rPr lang="en-US" sz="3600" err="1"/>
              <a:t>efectivamente</a:t>
            </a:r>
            <a:r>
              <a:rPr lang="en-US" sz="3600"/>
              <a:t>?</a:t>
            </a:r>
          </a:p>
        </p:txBody>
      </p:sp>
      <p:sp>
        <p:nvSpPr>
          <p:cNvPr id="2" name="Slide Number Placeholder 1">
            <a:extLst>
              <a:ext uri="{FF2B5EF4-FFF2-40B4-BE49-F238E27FC236}">
                <a16:creationId xmlns:a16="http://schemas.microsoft.com/office/drawing/2014/main" id="{16228551-2114-4D5A-97D3-71FE9B1D03C0}"/>
              </a:ext>
            </a:extLst>
          </p:cNvPr>
          <p:cNvSpPr>
            <a:spLocks noGrp="1"/>
          </p:cNvSpPr>
          <p:nvPr>
            <p:ph type="sldNum" sz="quarter" idx="12"/>
          </p:nvPr>
        </p:nvSpPr>
        <p:spPr/>
        <p:txBody>
          <a:bodyPr/>
          <a:lstStyle/>
          <a:p>
            <a:fld id="{47D30A2D-69E8-4907-A124-F38C82879293}" type="slidenum">
              <a:rPr lang="en-GB" smtClean="0"/>
              <a:t>1</a:t>
            </a:fld>
            <a:endParaRPr lang="en-GB"/>
          </a:p>
        </p:txBody>
      </p:sp>
    </p:spTree>
    <p:extLst>
      <p:ext uri="{BB962C8B-B14F-4D97-AF65-F5344CB8AC3E}">
        <p14:creationId xmlns:p14="http://schemas.microsoft.com/office/powerpoint/2010/main" val="158895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Right Arrow 3"/>
          <p:cNvSpPr/>
          <p:nvPr/>
        </p:nvSpPr>
        <p:spPr>
          <a:xfrm flipV="1">
            <a:off x="1636295" y="4759843"/>
            <a:ext cx="2105276" cy="16170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Up Ribbon 9"/>
          <p:cNvSpPr/>
          <p:nvPr/>
        </p:nvSpPr>
        <p:spPr>
          <a:xfrm>
            <a:off x="2196482" y="205608"/>
            <a:ext cx="7583498" cy="1241899"/>
          </a:xfrm>
          <a:prstGeom prst="ribbon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EL CAMINO – </a:t>
            </a:r>
          </a:p>
          <a:p>
            <a:pPr algn="ctr"/>
            <a:r>
              <a:rPr lang="en-US" sz="2000" b="1" err="1">
                <a:effectLst>
                  <a:outerShdw blurRad="38100" dist="38100" dir="2700000" algn="tl">
                    <a:srgbClr val="000000">
                      <a:alpha val="43137"/>
                    </a:srgbClr>
                  </a:outerShdw>
                </a:effectLst>
              </a:rPr>
              <a:t>Es</a:t>
            </a:r>
            <a:r>
              <a:rPr lang="en-US" sz="2000" b="1">
                <a:effectLst>
                  <a:outerShdw blurRad="38100" dist="38100" dir="2700000" algn="tl">
                    <a:srgbClr val="000000">
                      <a:alpha val="43137"/>
                    </a:srgbClr>
                  </a:outerShdw>
                </a:effectLst>
              </a:rPr>
              <a:t> mas </a:t>
            </a:r>
            <a:r>
              <a:rPr lang="en-US" sz="2000" b="1" err="1">
                <a:effectLst>
                  <a:outerShdw blurRad="38100" dist="38100" dir="2700000" algn="tl">
                    <a:srgbClr val="000000">
                      <a:alpha val="43137"/>
                    </a:srgbClr>
                  </a:outerShdw>
                </a:effectLst>
              </a:rPr>
              <a:t>bien</a:t>
            </a:r>
            <a:r>
              <a:rPr lang="en-US" sz="2000" b="1">
                <a:effectLst>
                  <a:outerShdw blurRad="38100" dist="38100" dir="2700000" algn="tl">
                    <a:srgbClr val="000000">
                      <a:alpha val="43137"/>
                    </a:srgbClr>
                  </a:outerShdw>
                </a:effectLst>
              </a:rPr>
              <a:t> un </a:t>
            </a:r>
            <a:r>
              <a:rPr lang="en-US" sz="2000" b="1" err="1">
                <a:effectLst>
                  <a:outerShdw blurRad="38100" dist="38100" dir="2700000" algn="tl">
                    <a:srgbClr val="000000">
                      <a:alpha val="43137"/>
                    </a:srgbClr>
                  </a:outerShdw>
                </a:effectLst>
              </a:rPr>
              <a:t>espiral</a:t>
            </a:r>
            <a:r>
              <a:rPr lang="en-US" sz="2000" b="1">
                <a:effectLst>
                  <a:outerShdw blurRad="38100" dist="38100" dir="2700000" algn="tl">
                    <a:srgbClr val="000000">
                      <a:alpha val="43137"/>
                    </a:srgbClr>
                  </a:outerShdw>
                </a:effectLst>
              </a:rPr>
              <a:t> </a:t>
            </a:r>
            <a:r>
              <a:rPr lang="en-US" sz="2000" b="1">
                <a:effectLst>
                  <a:outerShdw blurRad="38100" dist="38100" dir="2700000" algn="tl">
                    <a:srgbClr val="000000">
                      <a:alpha val="43137"/>
                    </a:srgbClr>
                  </a:outerShdw>
                </a:effectLst>
                <a:sym typeface="Wingdings" panose="05000000000000000000" pitchFamily="2" charset="2"/>
              </a:rPr>
              <a:t></a:t>
            </a:r>
            <a:endParaRPr lang="en-GB" sz="2000" b="1">
              <a:effectLst>
                <a:outerShdw blurRad="38100" dist="38100" dir="2700000" algn="tl">
                  <a:srgbClr val="000000">
                    <a:alpha val="43137"/>
                  </a:srgbClr>
                </a:outerShdw>
              </a:effectLst>
            </a:endParaRPr>
          </a:p>
        </p:txBody>
      </p:sp>
      <p:sp>
        <p:nvSpPr>
          <p:cNvPr id="11" name="Curved Right Arrow 10"/>
          <p:cNvSpPr/>
          <p:nvPr/>
        </p:nvSpPr>
        <p:spPr>
          <a:xfrm flipH="1" flipV="1">
            <a:off x="7963107" y="3445938"/>
            <a:ext cx="2219744" cy="17505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Right Arrow 12"/>
          <p:cNvSpPr/>
          <p:nvPr/>
        </p:nvSpPr>
        <p:spPr>
          <a:xfrm flipH="1" flipV="1">
            <a:off x="7553684" y="1699772"/>
            <a:ext cx="1959694" cy="15669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3915451" y="6034795"/>
            <a:ext cx="3607078" cy="461665"/>
          </a:xfrm>
          <a:prstGeom prst="rect">
            <a:avLst/>
          </a:prstGeom>
          <a:noFill/>
        </p:spPr>
        <p:txBody>
          <a:bodyPr wrap="none" rtlCol="0">
            <a:spAutoFit/>
          </a:bodyPr>
          <a:lstStyle/>
          <a:p>
            <a:r>
              <a:rPr lang="en-US" sz="2400" b="1" err="1">
                <a:solidFill>
                  <a:schemeClr val="accent6">
                    <a:lumMod val="75000"/>
                  </a:schemeClr>
                </a:solidFill>
                <a:latin typeface="Lucida Handwriting" panose="03010101010101010101" pitchFamily="66" charset="0"/>
              </a:rPr>
              <a:t>Valorar</a:t>
            </a:r>
            <a:r>
              <a:rPr lang="en-US" sz="2400" b="1">
                <a:solidFill>
                  <a:schemeClr val="accent6">
                    <a:lumMod val="75000"/>
                  </a:schemeClr>
                </a:solidFill>
                <a:latin typeface="Lucida Handwriting" panose="03010101010101010101" pitchFamily="66" charset="0"/>
              </a:rPr>
              <a:t> &amp; </a:t>
            </a:r>
            <a:r>
              <a:rPr lang="en-US" sz="2400" b="1" err="1">
                <a:solidFill>
                  <a:schemeClr val="accent6">
                    <a:lumMod val="75000"/>
                  </a:schemeClr>
                </a:solidFill>
                <a:latin typeface="Lucida Handwriting" panose="03010101010101010101" pitchFamily="66" charset="0"/>
              </a:rPr>
              <a:t>Analizar</a:t>
            </a:r>
            <a:endParaRPr lang="en-US" sz="2400" b="1">
              <a:solidFill>
                <a:schemeClr val="accent6">
                  <a:lumMod val="75000"/>
                </a:schemeClr>
              </a:solidFill>
              <a:latin typeface="Lucida Handwriting" panose="03010101010101010101" pitchFamily="66" charset="0"/>
            </a:endParaRPr>
          </a:p>
        </p:txBody>
      </p:sp>
      <p:sp>
        <p:nvSpPr>
          <p:cNvPr id="15" name="TextBox 14"/>
          <p:cNvSpPr txBox="1"/>
          <p:nvPr/>
        </p:nvSpPr>
        <p:spPr>
          <a:xfrm>
            <a:off x="3819746" y="4882061"/>
            <a:ext cx="3733938" cy="461665"/>
          </a:xfrm>
          <a:prstGeom prst="rect">
            <a:avLst/>
          </a:prstGeom>
          <a:noFill/>
        </p:spPr>
        <p:txBody>
          <a:bodyPr wrap="square" rtlCol="0">
            <a:spAutoFit/>
          </a:bodyPr>
          <a:lstStyle/>
          <a:p>
            <a:r>
              <a:rPr lang="en-US" sz="2400" b="1" err="1">
                <a:solidFill>
                  <a:schemeClr val="accent6">
                    <a:lumMod val="75000"/>
                  </a:schemeClr>
                </a:solidFill>
                <a:latin typeface="Lucida Handwriting" panose="03010101010101010101" pitchFamily="66" charset="0"/>
              </a:rPr>
              <a:t>Formular</a:t>
            </a:r>
            <a:r>
              <a:rPr lang="en-US" sz="2400" b="1">
                <a:solidFill>
                  <a:schemeClr val="accent6">
                    <a:lumMod val="75000"/>
                  </a:schemeClr>
                </a:solidFill>
                <a:latin typeface="Lucida Handwriting" panose="03010101010101010101" pitchFamily="66" charset="0"/>
              </a:rPr>
              <a:t> &amp; </a:t>
            </a:r>
            <a:r>
              <a:rPr lang="en-US" sz="2400" b="1" err="1">
                <a:solidFill>
                  <a:schemeClr val="accent6">
                    <a:lumMod val="75000"/>
                  </a:schemeClr>
                </a:solidFill>
                <a:latin typeface="Lucida Handwriting" panose="03010101010101010101" pitchFamily="66" charset="0"/>
              </a:rPr>
              <a:t>Planear</a:t>
            </a:r>
            <a:endParaRPr lang="en-GB" sz="2400" b="1">
              <a:solidFill>
                <a:schemeClr val="accent6">
                  <a:lumMod val="75000"/>
                </a:schemeClr>
              </a:solidFill>
              <a:latin typeface="Lucida Handwriting" panose="03010101010101010101" pitchFamily="66" charset="0"/>
            </a:endParaRPr>
          </a:p>
        </p:txBody>
      </p:sp>
      <p:sp>
        <p:nvSpPr>
          <p:cNvPr id="16" name="TextBox 15"/>
          <p:cNvSpPr txBox="1"/>
          <p:nvPr/>
        </p:nvSpPr>
        <p:spPr>
          <a:xfrm>
            <a:off x="3034845" y="3706568"/>
            <a:ext cx="4931158" cy="461665"/>
          </a:xfrm>
          <a:prstGeom prst="rect">
            <a:avLst/>
          </a:prstGeom>
          <a:noFill/>
        </p:spPr>
        <p:txBody>
          <a:bodyPr wrap="none" rtlCol="0">
            <a:spAutoFit/>
          </a:bodyPr>
          <a:lstStyle/>
          <a:p>
            <a:r>
              <a:rPr lang="en-US" sz="2400" b="1" err="1">
                <a:solidFill>
                  <a:schemeClr val="accent6">
                    <a:lumMod val="75000"/>
                  </a:schemeClr>
                </a:solidFill>
                <a:latin typeface="Lucida Handwriting" panose="03010101010101010101" pitchFamily="66" charset="0"/>
              </a:rPr>
              <a:t>Implementar</a:t>
            </a:r>
            <a:r>
              <a:rPr lang="en-US" sz="2400" b="1">
                <a:solidFill>
                  <a:schemeClr val="accent6">
                    <a:lumMod val="75000"/>
                  </a:schemeClr>
                </a:solidFill>
                <a:latin typeface="Lucida Handwriting" panose="03010101010101010101" pitchFamily="66" charset="0"/>
              </a:rPr>
              <a:t> &amp; </a:t>
            </a:r>
            <a:r>
              <a:rPr lang="en-US" sz="2400" b="1" err="1">
                <a:solidFill>
                  <a:schemeClr val="accent6">
                    <a:lumMod val="75000"/>
                  </a:schemeClr>
                </a:solidFill>
                <a:latin typeface="Lucida Handwriting" panose="03010101010101010101" pitchFamily="66" charset="0"/>
              </a:rPr>
              <a:t>Monitorear</a:t>
            </a:r>
            <a:endParaRPr lang="en-GB" sz="2400" b="1">
              <a:solidFill>
                <a:schemeClr val="accent6">
                  <a:lumMod val="75000"/>
                </a:schemeClr>
              </a:solidFill>
              <a:latin typeface="Lucida Handwriting" panose="03010101010101010101" pitchFamily="66" charset="0"/>
            </a:endParaRPr>
          </a:p>
        </p:txBody>
      </p:sp>
      <p:sp>
        <p:nvSpPr>
          <p:cNvPr id="17" name="TextBox 16"/>
          <p:cNvSpPr txBox="1"/>
          <p:nvPr/>
        </p:nvSpPr>
        <p:spPr>
          <a:xfrm>
            <a:off x="3683094" y="2707599"/>
            <a:ext cx="3560590" cy="461665"/>
          </a:xfrm>
          <a:prstGeom prst="rect">
            <a:avLst/>
          </a:prstGeom>
          <a:noFill/>
        </p:spPr>
        <p:txBody>
          <a:bodyPr wrap="none" rtlCol="0">
            <a:spAutoFit/>
          </a:bodyPr>
          <a:lstStyle/>
          <a:p>
            <a:r>
              <a:rPr lang="en-US" sz="2400" b="1" err="1">
                <a:solidFill>
                  <a:schemeClr val="accent6">
                    <a:lumMod val="75000"/>
                  </a:schemeClr>
                </a:solidFill>
                <a:latin typeface="Lucida Handwriting" panose="03010101010101010101" pitchFamily="66" charset="0"/>
              </a:rPr>
              <a:t>Evaluar</a:t>
            </a:r>
            <a:r>
              <a:rPr lang="en-US" sz="2400" b="1">
                <a:solidFill>
                  <a:schemeClr val="accent6">
                    <a:lumMod val="75000"/>
                  </a:schemeClr>
                </a:solidFill>
                <a:latin typeface="Lucida Handwriting" panose="03010101010101010101" pitchFamily="66" charset="0"/>
              </a:rPr>
              <a:t> y </a:t>
            </a:r>
            <a:r>
              <a:rPr lang="en-US" sz="2400" b="1" err="1">
                <a:solidFill>
                  <a:schemeClr val="accent6">
                    <a:lumMod val="75000"/>
                  </a:schemeClr>
                </a:solidFill>
                <a:latin typeface="Lucida Handwriting" panose="03010101010101010101" pitchFamily="66" charset="0"/>
              </a:rPr>
              <a:t>Aprender</a:t>
            </a:r>
            <a:endParaRPr lang="en-GB" sz="2400" b="1">
              <a:solidFill>
                <a:schemeClr val="accent6">
                  <a:lumMod val="75000"/>
                </a:schemeClr>
              </a:solidFill>
              <a:latin typeface="Lucida Handwriting" panose="03010101010101010101" pitchFamily="66" charset="0"/>
            </a:endParaRPr>
          </a:p>
        </p:txBody>
      </p:sp>
      <p:sp>
        <p:nvSpPr>
          <p:cNvPr id="19" name="TextBox 18"/>
          <p:cNvSpPr txBox="1"/>
          <p:nvPr/>
        </p:nvSpPr>
        <p:spPr>
          <a:xfrm>
            <a:off x="1765307" y="1708630"/>
            <a:ext cx="5801588" cy="461665"/>
          </a:xfrm>
          <a:prstGeom prst="rect">
            <a:avLst/>
          </a:prstGeom>
          <a:noFill/>
        </p:spPr>
        <p:txBody>
          <a:bodyPr wrap="none" rtlCol="0">
            <a:spAutoFit/>
          </a:bodyPr>
          <a:lstStyle/>
          <a:p>
            <a:r>
              <a:rPr lang="en-US" sz="2400" b="1">
                <a:solidFill>
                  <a:schemeClr val="accent6">
                    <a:lumMod val="75000"/>
                  </a:schemeClr>
                </a:solidFill>
                <a:latin typeface="Lucida Handwriting" panose="03010101010101010101" pitchFamily="66" charset="0"/>
              </a:rPr>
              <a:t>Re-</a:t>
            </a:r>
            <a:r>
              <a:rPr lang="en-US" sz="2400" b="1" err="1">
                <a:solidFill>
                  <a:schemeClr val="accent6">
                    <a:lumMod val="75000"/>
                  </a:schemeClr>
                </a:solidFill>
                <a:latin typeface="Lucida Handwriting" panose="03010101010101010101" pitchFamily="66" charset="0"/>
              </a:rPr>
              <a:t>Valorar</a:t>
            </a:r>
            <a:r>
              <a:rPr lang="en-US" sz="2400" b="1">
                <a:solidFill>
                  <a:schemeClr val="accent6">
                    <a:lumMod val="75000"/>
                  </a:schemeClr>
                </a:solidFill>
                <a:latin typeface="Lucida Handwriting" panose="03010101010101010101" pitchFamily="66" charset="0"/>
              </a:rPr>
              <a:t>, </a:t>
            </a:r>
            <a:r>
              <a:rPr lang="en-US" sz="2400" b="1" err="1">
                <a:solidFill>
                  <a:schemeClr val="accent6">
                    <a:lumMod val="75000"/>
                  </a:schemeClr>
                </a:solidFill>
                <a:latin typeface="Lucida Handwriting" panose="03010101010101010101" pitchFamily="66" charset="0"/>
              </a:rPr>
              <a:t>Empezar</a:t>
            </a:r>
            <a:r>
              <a:rPr lang="en-US" sz="2400" b="1">
                <a:solidFill>
                  <a:schemeClr val="accent6">
                    <a:lumMod val="75000"/>
                  </a:schemeClr>
                </a:solidFill>
                <a:latin typeface="Lucida Handwriting" panose="03010101010101010101" pitchFamily="66" charset="0"/>
              </a:rPr>
              <a:t> de nuevo...</a:t>
            </a:r>
          </a:p>
        </p:txBody>
      </p:sp>
      <p:sp>
        <p:nvSpPr>
          <p:cNvPr id="20" name="Curved Right Arrow 19"/>
          <p:cNvSpPr/>
          <p:nvPr/>
        </p:nvSpPr>
        <p:spPr>
          <a:xfrm flipV="1">
            <a:off x="819270" y="2653291"/>
            <a:ext cx="2101276" cy="1514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2175" t="16807" r="20463" b="21848"/>
          <a:stretch/>
        </p:blipFill>
        <p:spPr>
          <a:xfrm>
            <a:off x="7715473" y="5636378"/>
            <a:ext cx="1427747" cy="1171075"/>
          </a:xfrm>
          <a:prstGeom prst="rect">
            <a:avLst/>
          </a:prstGeom>
        </p:spPr>
      </p:pic>
      <p:sp>
        <p:nvSpPr>
          <p:cNvPr id="22" name="Pentagon 21"/>
          <p:cNvSpPr/>
          <p:nvPr/>
        </p:nvSpPr>
        <p:spPr>
          <a:xfrm rot="16200000">
            <a:off x="8109594" y="3233322"/>
            <a:ext cx="5810659" cy="715613"/>
          </a:xfrm>
          <a:prstGeom prst="homePlate">
            <a:avLst>
              <a:gd name="adj" fmla="val 111181"/>
            </a:avLst>
          </a:prstGeom>
        </p:spPr>
        <p:style>
          <a:lnRef idx="2">
            <a:schemeClr val="accent6">
              <a:shade val="50000"/>
            </a:schemeClr>
          </a:lnRef>
          <a:fillRef idx="1">
            <a:schemeClr val="accent6"/>
          </a:fillRef>
          <a:effectRef idx="0">
            <a:schemeClr val="accent6"/>
          </a:effectRef>
          <a:fontRef idx="minor">
            <a:schemeClr val="lt1"/>
          </a:fontRef>
        </p:style>
        <p:txBody>
          <a:bodyPr vert="wordArtVert" rtlCol="0" anchor="ctr"/>
          <a:lstStyle/>
          <a:p>
            <a:pPr algn="ctr"/>
            <a:r>
              <a:rPr lang="en-US" sz="3200" b="1"/>
              <a:t>CALIDAD</a:t>
            </a:r>
          </a:p>
          <a:p>
            <a:pPr algn="ctr"/>
            <a:endParaRPr lang="en-GB" sz="3200" b="1"/>
          </a:p>
        </p:txBody>
      </p:sp>
      <p:sp>
        <p:nvSpPr>
          <p:cNvPr id="2" name="Slide Number Placeholder 1">
            <a:extLst>
              <a:ext uri="{FF2B5EF4-FFF2-40B4-BE49-F238E27FC236}">
                <a16:creationId xmlns:a16="http://schemas.microsoft.com/office/drawing/2014/main" id="{E90F7DF3-3AFC-478B-B3FF-ECE2AB734A00}"/>
              </a:ext>
            </a:extLst>
          </p:cNvPr>
          <p:cNvSpPr>
            <a:spLocks noGrp="1"/>
          </p:cNvSpPr>
          <p:nvPr>
            <p:ph type="sldNum" sz="quarter" idx="12"/>
          </p:nvPr>
        </p:nvSpPr>
        <p:spPr/>
        <p:txBody>
          <a:bodyPr/>
          <a:lstStyle/>
          <a:p>
            <a:fld id="{47D30A2D-69E8-4907-A124-F38C82879293}" type="slidenum">
              <a:rPr lang="en-GB" smtClean="0"/>
              <a:t>10</a:t>
            </a:fld>
            <a:endParaRPr lang="en-GB"/>
          </a:p>
        </p:txBody>
      </p:sp>
    </p:spTree>
    <p:extLst>
      <p:ext uri="{BB962C8B-B14F-4D97-AF65-F5344CB8AC3E}">
        <p14:creationId xmlns:p14="http://schemas.microsoft.com/office/powerpoint/2010/main" val="304353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a:t>Implementación</a:t>
            </a:r>
            <a:r>
              <a:rPr lang="en-US"/>
              <a:t> de </a:t>
            </a:r>
            <a:r>
              <a:rPr lang="en-US" err="1"/>
              <a:t>los</a:t>
            </a:r>
            <a:r>
              <a:rPr lang="en-US"/>
              <a:t> EF </a:t>
            </a:r>
            <a:r>
              <a:rPr lang="en-US" err="1"/>
              <a:t>dentro</a:t>
            </a:r>
            <a:r>
              <a:rPr lang="en-US"/>
              <a:t> del </a:t>
            </a:r>
            <a:r>
              <a:rPr lang="en-US" b="1" err="1"/>
              <a:t>Ciclo</a:t>
            </a:r>
            <a:r>
              <a:rPr lang="en-US" b="1"/>
              <a:t> de Proyecto</a:t>
            </a:r>
            <a:endParaRPr lang="en-GB" b="1"/>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err="1"/>
              <a:t>Iniciar</a:t>
            </a:r>
            <a:r>
              <a:rPr lang="en-US" dirty="0"/>
              <a:t> con un </a:t>
            </a:r>
            <a:r>
              <a:rPr lang="en-US" b="1" dirty="0" err="1"/>
              <a:t>Análisis</a:t>
            </a:r>
            <a:r>
              <a:rPr lang="en-US" b="1" dirty="0"/>
              <a:t> de</a:t>
            </a:r>
            <a:r>
              <a:rPr lang="en-US" dirty="0"/>
              <a:t> </a:t>
            </a:r>
            <a:r>
              <a:rPr lang="en-US" b="1" err="1"/>
              <a:t>Situación</a:t>
            </a:r>
            <a:r>
              <a:rPr lang="en-US" b="1"/>
              <a:t> </a:t>
            </a:r>
            <a:r>
              <a:rPr lang="en-US"/>
              <a:t>Discutir </a:t>
            </a:r>
            <a:r>
              <a:rPr lang="en-US" dirty="0"/>
              <a:t>con el superior </a:t>
            </a:r>
            <a:r>
              <a:rPr lang="en-US" dirty="0" err="1"/>
              <a:t>inmediato</a:t>
            </a:r>
            <a:r>
              <a:rPr lang="en-US" dirty="0"/>
              <a:t> </a:t>
            </a:r>
            <a:r>
              <a:rPr lang="en-US" dirty="0" err="1"/>
              <a:t>en</a:t>
            </a:r>
            <a:r>
              <a:rPr lang="en-US" dirty="0"/>
              <a:t> </a:t>
            </a:r>
            <a:r>
              <a:rPr lang="en-US" dirty="0" err="1"/>
              <a:t>cuál</a:t>
            </a:r>
            <a:r>
              <a:rPr lang="en-US" dirty="0"/>
              <a:t> de las </a:t>
            </a:r>
            <a:r>
              <a:rPr lang="en-US" dirty="0" err="1"/>
              <a:t>fases</a:t>
            </a:r>
            <a:r>
              <a:rPr lang="en-US" dirty="0"/>
              <a:t> del </a:t>
            </a:r>
            <a:r>
              <a:rPr lang="en-US" dirty="0" err="1"/>
              <a:t>ciclo</a:t>
            </a:r>
            <a:r>
              <a:rPr lang="en-US" dirty="0"/>
              <a:t> de </a:t>
            </a:r>
            <a:r>
              <a:rPr lang="en-US" dirty="0" err="1"/>
              <a:t>proyecto</a:t>
            </a:r>
            <a:r>
              <a:rPr lang="en-US" dirty="0"/>
              <a:t> se </a:t>
            </a:r>
            <a:r>
              <a:rPr lang="en-US" dirty="0" err="1"/>
              <a:t>está</a:t>
            </a:r>
            <a:r>
              <a:rPr lang="en-US" dirty="0"/>
              <a:t>, y </a:t>
            </a:r>
            <a:r>
              <a:rPr lang="en-US" dirty="0" err="1"/>
              <a:t>si</a:t>
            </a:r>
            <a:r>
              <a:rPr lang="en-US" dirty="0"/>
              <a:t> se </a:t>
            </a:r>
            <a:r>
              <a:rPr lang="en-US" dirty="0" err="1"/>
              <a:t>puede</a:t>
            </a:r>
            <a:r>
              <a:rPr lang="en-US" dirty="0"/>
              <a:t> realizer un </a:t>
            </a:r>
            <a:r>
              <a:rPr lang="en-US" dirty="0" err="1"/>
              <a:t>Analisis</a:t>
            </a:r>
            <a:r>
              <a:rPr lang="en-US" dirty="0"/>
              <a:t> de </a:t>
            </a:r>
            <a:r>
              <a:rPr lang="en-US" dirty="0" err="1"/>
              <a:t>Situación</a:t>
            </a:r>
            <a:r>
              <a:rPr lang="en-US" dirty="0"/>
              <a:t>.</a:t>
            </a:r>
          </a:p>
          <a:p>
            <a:pPr marL="971550" lvl="1" indent="-514350">
              <a:buFont typeface="+mj-lt"/>
              <a:buAutoNum type="arabicPeriod"/>
            </a:pPr>
            <a:r>
              <a:rPr lang="en-US" dirty="0" err="1"/>
              <a:t>Discutir</a:t>
            </a:r>
            <a:r>
              <a:rPr lang="en-US" dirty="0"/>
              <a:t> con el superior </a:t>
            </a:r>
            <a:r>
              <a:rPr lang="en-US" dirty="0" err="1"/>
              <a:t>inmediato</a:t>
            </a:r>
            <a:r>
              <a:rPr lang="en-US" dirty="0"/>
              <a:t> o </a:t>
            </a:r>
            <a:r>
              <a:rPr lang="en-US" dirty="0" err="1"/>
              <a:t>su</a:t>
            </a:r>
            <a:r>
              <a:rPr lang="en-US" dirty="0"/>
              <a:t>  predecessor, </a:t>
            </a:r>
            <a:r>
              <a:rPr lang="en-US" dirty="0" err="1"/>
              <a:t>si</a:t>
            </a:r>
            <a:r>
              <a:rPr lang="en-US" dirty="0"/>
              <a:t> un AS </a:t>
            </a:r>
            <a:r>
              <a:rPr lang="en-US" dirty="0" err="1"/>
              <a:t>fue</a:t>
            </a:r>
            <a:r>
              <a:rPr lang="en-US" dirty="0"/>
              <a:t> </a:t>
            </a:r>
            <a:r>
              <a:rPr lang="en-US" dirty="0" err="1"/>
              <a:t>relizado</a:t>
            </a:r>
            <a:r>
              <a:rPr lang="en-US" dirty="0"/>
              <a:t> de </a:t>
            </a:r>
            <a:r>
              <a:rPr lang="en-US" dirty="0" err="1"/>
              <a:t>tal</a:t>
            </a:r>
            <a:r>
              <a:rPr lang="en-US" dirty="0"/>
              <a:t> forma que </a:t>
            </a:r>
            <a:r>
              <a:rPr lang="en-US" dirty="0" err="1"/>
              <a:t>pueda</a:t>
            </a:r>
            <a:r>
              <a:rPr lang="en-US" dirty="0"/>
              <a:t> </a:t>
            </a:r>
            <a:r>
              <a:rPr lang="en-US" dirty="0" err="1"/>
              <a:t>continuar</a:t>
            </a:r>
            <a:r>
              <a:rPr lang="en-US" dirty="0"/>
              <a:t> </a:t>
            </a:r>
            <a:r>
              <a:rPr lang="en-US" dirty="0" err="1"/>
              <a:t>en</a:t>
            </a:r>
            <a:r>
              <a:rPr lang="en-US" dirty="0"/>
              <a:t> </a:t>
            </a:r>
            <a:r>
              <a:rPr lang="en-US" dirty="0" err="1"/>
              <a:t>vez</a:t>
            </a:r>
            <a:r>
              <a:rPr lang="en-US" dirty="0"/>
              <a:t> de </a:t>
            </a:r>
            <a:r>
              <a:rPr lang="en-US" dirty="0" err="1"/>
              <a:t>repetir</a:t>
            </a:r>
            <a:r>
              <a:rPr lang="en-US" dirty="0"/>
              <a:t> el </a:t>
            </a:r>
            <a:r>
              <a:rPr lang="en-US" dirty="0" err="1"/>
              <a:t>ejercicio</a:t>
            </a:r>
            <a:r>
              <a:rPr lang="en-US" dirty="0"/>
              <a:t> </a:t>
            </a:r>
            <a:r>
              <a:rPr lang="en-US" dirty="0" err="1"/>
              <a:t>nuevamente</a:t>
            </a:r>
            <a:r>
              <a:rPr lang="en-US" dirty="0"/>
              <a:t>.</a:t>
            </a:r>
          </a:p>
          <a:p>
            <a:pPr marL="971550" lvl="1" indent="-514350">
              <a:buFont typeface="+mj-lt"/>
              <a:buAutoNum type="arabicPeriod"/>
            </a:pPr>
            <a:r>
              <a:rPr lang="en-US" dirty="0" err="1"/>
              <a:t>Delegados</a:t>
            </a:r>
            <a:r>
              <a:rPr lang="en-US" dirty="0"/>
              <a:t> </a:t>
            </a:r>
            <a:r>
              <a:rPr lang="en-US" dirty="0" err="1"/>
              <a:t>en</a:t>
            </a:r>
            <a:r>
              <a:rPr lang="en-US" dirty="0"/>
              <a:t> </a:t>
            </a:r>
            <a:r>
              <a:rPr lang="en-US" dirty="0" err="1"/>
              <a:t>misión</a:t>
            </a:r>
            <a:r>
              <a:rPr lang="en-US" dirty="0"/>
              <a:t>, </a:t>
            </a:r>
            <a:r>
              <a:rPr lang="en-US" dirty="0" err="1"/>
              <a:t>deberian</a:t>
            </a:r>
            <a:r>
              <a:rPr lang="en-US" dirty="0"/>
              <a:t> </a:t>
            </a:r>
            <a:r>
              <a:rPr lang="en-US" b="1" dirty="0" err="1"/>
              <a:t>en</a:t>
            </a:r>
            <a:r>
              <a:rPr lang="en-US" b="1" dirty="0"/>
              <a:t> </a:t>
            </a:r>
            <a:r>
              <a:rPr lang="en-US" b="1" dirty="0" err="1"/>
              <a:t>cualquier</a:t>
            </a:r>
            <a:r>
              <a:rPr lang="en-US" b="1" dirty="0"/>
              <a:t> </a:t>
            </a:r>
            <a:r>
              <a:rPr lang="en-US" b="1" dirty="0" err="1"/>
              <a:t>caso</a:t>
            </a:r>
            <a:r>
              <a:rPr lang="en-US" b="1" dirty="0"/>
              <a:t> </a:t>
            </a:r>
            <a:r>
              <a:rPr lang="en-US" dirty="0" err="1"/>
              <a:t>iniciar</a:t>
            </a:r>
            <a:r>
              <a:rPr lang="en-US" dirty="0"/>
              <a:t> </a:t>
            </a:r>
            <a:r>
              <a:rPr lang="en-US" dirty="0" err="1"/>
              <a:t>su</a:t>
            </a:r>
            <a:r>
              <a:rPr lang="en-US" dirty="0"/>
              <a:t>  cargo hacienda un AS para </a:t>
            </a:r>
            <a:r>
              <a:rPr lang="en-US" dirty="0" err="1"/>
              <a:t>tener</a:t>
            </a:r>
            <a:r>
              <a:rPr lang="en-US" dirty="0"/>
              <a:t> </a:t>
            </a:r>
            <a:r>
              <a:rPr lang="en-US" dirty="0" err="1"/>
              <a:t>una</a:t>
            </a:r>
            <a:r>
              <a:rPr lang="en-US" dirty="0"/>
              <a:t> vision general, </a:t>
            </a:r>
            <a:r>
              <a:rPr lang="en-US" dirty="0" err="1"/>
              <a:t>este</a:t>
            </a:r>
            <a:r>
              <a:rPr lang="en-US" dirty="0"/>
              <a:t> AS </a:t>
            </a:r>
            <a:r>
              <a:rPr lang="en-US" dirty="0" err="1"/>
              <a:t>será</a:t>
            </a:r>
            <a:r>
              <a:rPr lang="en-US" dirty="0"/>
              <a:t> </a:t>
            </a:r>
            <a:r>
              <a:rPr lang="en-US" dirty="0" err="1"/>
              <a:t>parte</a:t>
            </a:r>
            <a:r>
              <a:rPr lang="en-US" dirty="0"/>
              <a:t> de </a:t>
            </a:r>
            <a:r>
              <a:rPr lang="en-US" dirty="0" err="1"/>
              <a:t>los</a:t>
            </a:r>
            <a:r>
              <a:rPr lang="en-US" dirty="0"/>
              <a:t> </a:t>
            </a:r>
            <a:r>
              <a:rPr lang="en-US" dirty="0" err="1"/>
              <a:t>documentos</a:t>
            </a:r>
            <a:r>
              <a:rPr lang="en-US" dirty="0"/>
              <a:t> </a:t>
            </a:r>
            <a:r>
              <a:rPr lang="en-US" dirty="0" err="1"/>
              <a:t>elaborados</a:t>
            </a:r>
            <a:r>
              <a:rPr lang="en-US" dirty="0"/>
              <a:t> </a:t>
            </a:r>
            <a:r>
              <a:rPr lang="en-US" dirty="0" err="1"/>
              <a:t>durante</a:t>
            </a:r>
            <a:r>
              <a:rPr lang="en-US" dirty="0"/>
              <a:t> la mission (no </a:t>
            </a:r>
            <a:r>
              <a:rPr lang="en-US" dirty="0" err="1"/>
              <a:t>necesariamente</a:t>
            </a:r>
            <a:r>
              <a:rPr lang="en-US" dirty="0"/>
              <a:t> </a:t>
            </a:r>
            <a:r>
              <a:rPr lang="en-US" dirty="0" err="1"/>
              <a:t>parte</a:t>
            </a:r>
            <a:r>
              <a:rPr lang="en-US" dirty="0"/>
              <a:t> del </a:t>
            </a:r>
            <a:r>
              <a:rPr lang="en-US" dirty="0" err="1"/>
              <a:t>ciclo</a:t>
            </a:r>
            <a:r>
              <a:rPr lang="en-US" dirty="0"/>
              <a:t> general del Proyecto).</a:t>
            </a:r>
          </a:p>
          <a:p>
            <a:pPr marL="514350" indent="-514350">
              <a:buFont typeface="+mj-lt"/>
              <a:buAutoNum type="arabicPeriod"/>
            </a:pPr>
            <a:r>
              <a:rPr lang="en-US" dirty="0" err="1"/>
              <a:t>Hacer</a:t>
            </a:r>
            <a:r>
              <a:rPr lang="en-US" dirty="0"/>
              <a:t> un </a:t>
            </a:r>
            <a:r>
              <a:rPr lang="en-US" b="1" dirty="0" err="1"/>
              <a:t>Análisis</a:t>
            </a:r>
            <a:r>
              <a:rPr lang="en-US" b="1" dirty="0"/>
              <a:t> de </a:t>
            </a:r>
            <a:r>
              <a:rPr lang="en-US" b="1" err="1"/>
              <a:t>Deficiencias</a:t>
            </a:r>
            <a:r>
              <a:rPr lang="en-US"/>
              <a:t> (</a:t>
            </a:r>
            <a:r>
              <a:rPr lang="en-US" dirty="0" err="1"/>
              <a:t>puntos</a:t>
            </a:r>
            <a:r>
              <a:rPr lang="en-US" dirty="0"/>
              <a:t> </a:t>
            </a:r>
            <a:r>
              <a:rPr lang="en-US" dirty="0" err="1"/>
              <a:t>arriba</a:t>
            </a:r>
            <a:r>
              <a:rPr lang="en-US" dirty="0"/>
              <a:t> </a:t>
            </a:r>
            <a:r>
              <a:rPr lang="en-US" dirty="0" err="1"/>
              <a:t>mencionados</a:t>
            </a:r>
            <a:r>
              <a:rPr lang="en-US" dirty="0"/>
              <a:t>)</a:t>
            </a:r>
          </a:p>
          <a:p>
            <a:pPr marL="514350" indent="-514350">
              <a:buFont typeface="+mj-lt"/>
              <a:buAutoNum type="arabicPeriod"/>
            </a:pPr>
            <a:r>
              <a:rPr lang="en-US" dirty="0" err="1"/>
              <a:t>Formular</a:t>
            </a:r>
            <a:r>
              <a:rPr lang="en-US" dirty="0"/>
              <a:t> un </a:t>
            </a:r>
            <a:r>
              <a:rPr lang="en-US" b="1" dirty="0"/>
              <a:t>Plan de </a:t>
            </a:r>
            <a:r>
              <a:rPr lang="en-US" b="1" err="1"/>
              <a:t>Acción</a:t>
            </a:r>
            <a:r>
              <a:rPr lang="en-US" b="1"/>
              <a:t> </a:t>
            </a:r>
            <a:r>
              <a:rPr lang="en-US"/>
              <a:t>(</a:t>
            </a:r>
            <a:r>
              <a:rPr lang="en-US" dirty="0" err="1"/>
              <a:t>puntos</a:t>
            </a:r>
            <a:r>
              <a:rPr lang="en-US" dirty="0"/>
              <a:t> </a:t>
            </a:r>
            <a:r>
              <a:rPr lang="en-US" dirty="0" err="1"/>
              <a:t>arriba</a:t>
            </a:r>
            <a:r>
              <a:rPr lang="en-US" dirty="0"/>
              <a:t> </a:t>
            </a:r>
            <a:r>
              <a:rPr lang="en-US" dirty="0" err="1"/>
              <a:t>mencionados</a:t>
            </a:r>
            <a:r>
              <a:rPr lang="en-US" dirty="0"/>
              <a:t>)</a:t>
            </a:r>
          </a:p>
          <a:p>
            <a:pPr lvl="1">
              <a:buFont typeface="Wingdings" panose="05000000000000000000" pitchFamily="2" charset="2"/>
              <a:buChar char="Ø"/>
            </a:pPr>
            <a:r>
              <a:rPr lang="en-US" dirty="0"/>
              <a:t> </a:t>
            </a:r>
            <a:r>
              <a:rPr lang="en-US" dirty="0" err="1"/>
              <a:t>Adicionalmente</a:t>
            </a:r>
            <a:r>
              <a:rPr lang="en-US" dirty="0"/>
              <a:t> : </a:t>
            </a:r>
            <a:r>
              <a:rPr lang="en-US" dirty="0" err="1"/>
              <a:t>discuta</a:t>
            </a:r>
            <a:r>
              <a:rPr lang="en-US" dirty="0"/>
              <a:t> el PA con el superior </a:t>
            </a:r>
            <a:r>
              <a:rPr lang="en-US" dirty="0" err="1"/>
              <a:t>inmediato</a:t>
            </a:r>
            <a:r>
              <a:rPr lang="en-US" dirty="0"/>
              <a:t>,  para </a:t>
            </a:r>
            <a:r>
              <a:rPr lang="en-US" dirty="0" err="1"/>
              <a:t>los</a:t>
            </a:r>
            <a:r>
              <a:rPr lang="en-US" dirty="0"/>
              <a:t> </a:t>
            </a:r>
            <a:r>
              <a:rPr lang="en-US" dirty="0" err="1"/>
              <a:t>recursos</a:t>
            </a:r>
            <a:r>
              <a:rPr lang="en-US" dirty="0"/>
              <a:t> que </a:t>
            </a:r>
            <a:r>
              <a:rPr lang="en-US" dirty="0" err="1"/>
              <a:t>necesitará</a:t>
            </a:r>
            <a:r>
              <a:rPr lang="en-US" dirty="0"/>
              <a:t> (RRHH, </a:t>
            </a:r>
            <a:r>
              <a:rPr lang="en-US" dirty="0" err="1"/>
              <a:t>presupuesto</a:t>
            </a:r>
            <a:r>
              <a:rPr lang="en-US" dirty="0"/>
              <a:t>, etc.) y </a:t>
            </a:r>
            <a:r>
              <a:rPr lang="en-US" dirty="0" err="1"/>
              <a:t>tiempo</a:t>
            </a:r>
            <a:endParaRPr lang="en-US" dirty="0"/>
          </a:p>
        </p:txBody>
      </p:sp>
      <p:sp>
        <p:nvSpPr>
          <p:cNvPr id="4" name="Slide Number Placeholder 3">
            <a:extLst>
              <a:ext uri="{FF2B5EF4-FFF2-40B4-BE49-F238E27FC236}">
                <a16:creationId xmlns:a16="http://schemas.microsoft.com/office/drawing/2014/main" id="{88D6416D-EC26-45A7-A211-51D71BFE3F70}"/>
              </a:ext>
            </a:extLst>
          </p:cNvPr>
          <p:cNvSpPr>
            <a:spLocks noGrp="1"/>
          </p:cNvSpPr>
          <p:nvPr>
            <p:ph type="sldNum" sz="quarter" idx="12"/>
          </p:nvPr>
        </p:nvSpPr>
        <p:spPr/>
        <p:txBody>
          <a:bodyPr/>
          <a:lstStyle/>
          <a:p>
            <a:fld id="{47D30A2D-69E8-4907-A124-F38C82879293}" type="slidenum">
              <a:rPr lang="en-GB" smtClean="0"/>
              <a:t>11</a:t>
            </a:fld>
            <a:endParaRPr lang="en-GB"/>
          </a:p>
        </p:txBody>
      </p:sp>
    </p:spTree>
    <p:extLst>
      <p:ext uri="{BB962C8B-B14F-4D97-AF65-F5344CB8AC3E}">
        <p14:creationId xmlns:p14="http://schemas.microsoft.com/office/powerpoint/2010/main" val="112167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6824E-380D-42E4-8511-6E0A56C0A768}"/>
              </a:ext>
            </a:extLst>
          </p:cNvPr>
          <p:cNvSpPr>
            <a:spLocks noGrp="1"/>
          </p:cNvSpPr>
          <p:nvPr>
            <p:ph type="sldNum" sz="quarter" idx="12"/>
          </p:nvPr>
        </p:nvSpPr>
        <p:spPr/>
        <p:txBody>
          <a:bodyPr/>
          <a:lstStyle/>
          <a:p>
            <a:fld id="{47D30A2D-69E8-4907-A124-F38C82879293}" type="slidenum">
              <a:rPr lang="en-GB" smtClean="0"/>
              <a:t>12</a:t>
            </a:fld>
            <a:endParaRPr lang="en-GB"/>
          </a:p>
        </p:txBody>
      </p:sp>
      <p:graphicFrame>
        <p:nvGraphicFramePr>
          <p:cNvPr id="5" name="Content Placeholder 4">
            <a:extLst>
              <a:ext uri="{FF2B5EF4-FFF2-40B4-BE49-F238E27FC236}">
                <a16:creationId xmlns:a16="http://schemas.microsoft.com/office/drawing/2014/main" id="{FD44CF34-6D39-4BA0-A1C6-7890C37090E2}"/>
              </a:ext>
            </a:extLst>
          </p:cNvPr>
          <p:cNvGraphicFramePr>
            <a:graphicFrameLocks noGrp="1"/>
          </p:cNvGraphicFramePr>
          <p:nvPr>
            <p:ph idx="1"/>
            <p:extLst>
              <p:ext uri="{D42A27DB-BD31-4B8C-83A1-F6EECF244321}">
                <p14:modId xmlns:p14="http://schemas.microsoft.com/office/powerpoint/2010/main" val="1570871670"/>
              </p:ext>
            </p:extLst>
          </p:nvPr>
        </p:nvGraphicFramePr>
        <p:xfrm>
          <a:off x="838199" y="374456"/>
          <a:ext cx="10918371" cy="625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B741930-3ECA-49A5-BF69-DD7AF2F0E50F}"/>
              </a:ext>
            </a:extLst>
          </p:cNvPr>
          <p:cNvSpPr txBox="1"/>
          <p:nvPr/>
        </p:nvSpPr>
        <p:spPr>
          <a:xfrm>
            <a:off x="8264589" y="895940"/>
            <a:ext cx="3435221" cy="1200329"/>
          </a:xfrm>
          <a:prstGeom prst="rect">
            <a:avLst/>
          </a:prstGeom>
          <a:noFill/>
        </p:spPr>
        <p:txBody>
          <a:bodyPr wrap="square" rtlCol="0">
            <a:spAutoFit/>
          </a:bodyPr>
          <a:lstStyle/>
          <a:p>
            <a:r>
              <a:rPr lang="fr-CH"/>
              <a:t>*</a:t>
            </a:r>
          </a:p>
          <a:p>
            <a:r>
              <a:rPr lang="fr-CH"/>
              <a:t>1) </a:t>
            </a:r>
            <a:r>
              <a:rPr lang="fr-CH" err="1"/>
              <a:t>ahora</a:t>
            </a:r>
            <a:endParaRPr lang="fr-CH"/>
          </a:p>
          <a:p>
            <a:r>
              <a:rPr lang="fr-CH"/>
              <a:t>2) En </a:t>
            </a:r>
            <a:r>
              <a:rPr lang="fr-CH" err="1"/>
              <a:t>éste</a:t>
            </a:r>
            <a:r>
              <a:rPr lang="fr-CH"/>
              <a:t> </a:t>
            </a:r>
            <a:r>
              <a:rPr lang="fr-CH" err="1"/>
              <a:t>contexto</a:t>
            </a:r>
            <a:endParaRPr lang="fr-CH"/>
          </a:p>
          <a:p>
            <a:r>
              <a:rPr lang="fr-CH"/>
              <a:t>3) Para </a:t>
            </a:r>
            <a:r>
              <a:rPr lang="fr-CH" err="1"/>
              <a:t>proveer</a:t>
            </a:r>
            <a:r>
              <a:rPr lang="fr-CH"/>
              <a:t> </a:t>
            </a:r>
            <a:r>
              <a:rPr lang="fr-CH" err="1"/>
              <a:t>calidad</a:t>
            </a:r>
            <a:r>
              <a:rPr lang="fr-CH"/>
              <a:t> </a:t>
            </a:r>
            <a:r>
              <a:rPr lang="fr-CH" err="1"/>
              <a:t>aceptable</a:t>
            </a:r>
            <a:endParaRPr lang="en-GB"/>
          </a:p>
        </p:txBody>
      </p:sp>
      <p:sp>
        <p:nvSpPr>
          <p:cNvPr id="8" name="TextBox 7">
            <a:extLst>
              <a:ext uri="{FF2B5EF4-FFF2-40B4-BE49-F238E27FC236}">
                <a16:creationId xmlns:a16="http://schemas.microsoft.com/office/drawing/2014/main" id="{CC2B3D65-503C-4E4A-9D11-B7816D7DE577}"/>
              </a:ext>
            </a:extLst>
          </p:cNvPr>
          <p:cNvSpPr txBox="1"/>
          <p:nvPr/>
        </p:nvSpPr>
        <p:spPr>
          <a:xfrm>
            <a:off x="8901406" y="3071203"/>
            <a:ext cx="2836506" cy="1477328"/>
          </a:xfrm>
          <a:prstGeom prst="rect">
            <a:avLst/>
          </a:prstGeom>
          <a:noFill/>
        </p:spPr>
        <p:txBody>
          <a:bodyPr wrap="square" rtlCol="0">
            <a:spAutoFit/>
          </a:bodyPr>
          <a:lstStyle/>
          <a:p>
            <a:r>
              <a:rPr lang="fr-CH"/>
              <a:t>**</a:t>
            </a:r>
          </a:p>
          <a:p>
            <a:r>
              <a:rPr lang="fr-CH"/>
              <a:t>1) </a:t>
            </a:r>
            <a:r>
              <a:rPr lang="fr-CH" err="1"/>
              <a:t>ahora</a:t>
            </a:r>
            <a:endParaRPr lang="fr-CH"/>
          </a:p>
          <a:p>
            <a:r>
              <a:rPr lang="fr-CH"/>
              <a:t>2) En </a:t>
            </a:r>
            <a:r>
              <a:rPr lang="fr-CH" err="1"/>
              <a:t>éste</a:t>
            </a:r>
            <a:r>
              <a:rPr lang="fr-CH"/>
              <a:t> </a:t>
            </a:r>
            <a:r>
              <a:rPr lang="fr-CH" err="1"/>
              <a:t>contexto</a:t>
            </a:r>
            <a:endParaRPr lang="fr-CH"/>
          </a:p>
          <a:p>
            <a:r>
              <a:rPr lang="fr-CH"/>
              <a:t>3) Con los </a:t>
            </a:r>
            <a:r>
              <a:rPr lang="fr-CH" err="1"/>
              <a:t>recursos</a:t>
            </a:r>
            <a:r>
              <a:rPr lang="fr-CH"/>
              <a:t> </a:t>
            </a:r>
            <a:r>
              <a:rPr lang="fr-CH" err="1"/>
              <a:t>suministrados</a:t>
            </a:r>
            <a:endParaRPr lang="en-GB"/>
          </a:p>
        </p:txBody>
      </p:sp>
      <p:sp>
        <p:nvSpPr>
          <p:cNvPr id="9" name="TextBox 8">
            <a:extLst>
              <a:ext uri="{FF2B5EF4-FFF2-40B4-BE49-F238E27FC236}">
                <a16:creationId xmlns:a16="http://schemas.microsoft.com/office/drawing/2014/main" id="{F1291214-8F37-4A90-989A-B9F1012887B1}"/>
              </a:ext>
            </a:extLst>
          </p:cNvPr>
          <p:cNvSpPr txBox="1"/>
          <p:nvPr/>
        </p:nvSpPr>
        <p:spPr>
          <a:xfrm>
            <a:off x="8264589" y="5129275"/>
            <a:ext cx="2836506" cy="369332"/>
          </a:xfrm>
          <a:prstGeom prst="rect">
            <a:avLst/>
          </a:prstGeom>
          <a:noFill/>
        </p:spPr>
        <p:txBody>
          <a:bodyPr wrap="square" rtlCol="0">
            <a:spAutoFit/>
          </a:bodyPr>
          <a:lstStyle/>
          <a:p>
            <a:r>
              <a:rPr lang="fr-CH"/>
              <a:t>***</a:t>
            </a:r>
            <a:r>
              <a:rPr lang="en-GB"/>
              <a:t> </a:t>
            </a:r>
            <a:r>
              <a:rPr lang="en-GB" err="1"/>
              <a:t>ejemplos</a:t>
            </a:r>
            <a:endParaRPr lang="fr-CH"/>
          </a:p>
        </p:txBody>
      </p:sp>
      <p:sp>
        <p:nvSpPr>
          <p:cNvPr id="10" name="Content Placeholder 2">
            <a:extLst>
              <a:ext uri="{FF2B5EF4-FFF2-40B4-BE49-F238E27FC236}">
                <a16:creationId xmlns:a16="http://schemas.microsoft.com/office/drawing/2014/main" id="{78B79283-B0F1-4136-9A94-938F507F4558}"/>
              </a:ext>
            </a:extLst>
          </p:cNvPr>
          <p:cNvSpPr txBox="1">
            <a:spLocks/>
          </p:cNvSpPr>
          <p:nvPr/>
        </p:nvSpPr>
        <p:spPr>
          <a:xfrm>
            <a:off x="660918" y="761981"/>
            <a:ext cx="3864429" cy="13187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err="1"/>
              <a:t>Guia</a:t>
            </a:r>
            <a:r>
              <a:rPr lang="fr-CH" b="1"/>
              <a:t> para la Toma de </a:t>
            </a:r>
            <a:r>
              <a:rPr lang="fr-CH" b="1" err="1"/>
              <a:t>decisiones</a:t>
            </a:r>
            <a:r>
              <a:rPr lang="fr-CH" b="1"/>
              <a:t> </a:t>
            </a:r>
            <a:r>
              <a:rPr lang="fr-CH" b="1" err="1"/>
              <a:t>luego</a:t>
            </a:r>
            <a:r>
              <a:rPr lang="fr-CH" b="1"/>
              <a:t> de que el </a:t>
            </a:r>
            <a:r>
              <a:rPr lang="fr-CH" b="1" err="1"/>
              <a:t>analisis</a:t>
            </a:r>
            <a:r>
              <a:rPr lang="fr-CH" b="1"/>
              <a:t> de </a:t>
            </a:r>
            <a:r>
              <a:rPr lang="fr-CH" b="1" err="1"/>
              <a:t>deficiencias</a:t>
            </a:r>
            <a:r>
              <a:rPr lang="fr-CH" b="1"/>
              <a:t> haya </a:t>
            </a:r>
            <a:r>
              <a:rPr lang="fr-CH" b="1" err="1"/>
              <a:t>mostrado</a:t>
            </a:r>
            <a:r>
              <a:rPr lang="fr-CH" b="1"/>
              <a:t> </a:t>
            </a:r>
            <a:r>
              <a:rPr lang="fr-CH" b="1" err="1"/>
              <a:t>estándares</a:t>
            </a:r>
            <a:r>
              <a:rPr lang="fr-CH" b="1"/>
              <a:t> sin </a:t>
            </a:r>
            <a:r>
              <a:rPr lang="fr-CH" b="1" err="1"/>
              <a:t>alcanzar</a:t>
            </a:r>
            <a:endParaRPr lang="fr-CH" b="1"/>
          </a:p>
        </p:txBody>
      </p:sp>
    </p:spTree>
    <p:extLst>
      <p:ext uri="{BB962C8B-B14F-4D97-AF65-F5344CB8AC3E}">
        <p14:creationId xmlns:p14="http://schemas.microsoft.com/office/powerpoint/2010/main" val="182739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Implementación</a:t>
            </a:r>
            <a:r>
              <a:rPr lang="en-US"/>
              <a:t> de </a:t>
            </a:r>
            <a:r>
              <a:rPr lang="en-US" err="1"/>
              <a:t>los</a:t>
            </a:r>
            <a:r>
              <a:rPr lang="en-US"/>
              <a:t> EF </a:t>
            </a:r>
            <a:r>
              <a:rPr lang="en-US" err="1"/>
              <a:t>dentro</a:t>
            </a:r>
            <a:r>
              <a:rPr lang="en-US"/>
              <a:t> del </a:t>
            </a:r>
            <a:r>
              <a:rPr lang="en-US" b="1" err="1"/>
              <a:t>Ciclo</a:t>
            </a:r>
            <a:r>
              <a:rPr lang="en-US" b="1"/>
              <a:t> de </a:t>
            </a:r>
            <a:r>
              <a:rPr lang="en-US" b="1" err="1"/>
              <a:t>Rehabilitación</a:t>
            </a:r>
            <a:endParaRPr lang="en-GB" b="1"/>
          </a:p>
        </p:txBody>
      </p:sp>
      <p:sp>
        <p:nvSpPr>
          <p:cNvPr id="3" name="Content Placeholder 2"/>
          <p:cNvSpPr>
            <a:spLocks noGrp="1"/>
          </p:cNvSpPr>
          <p:nvPr>
            <p:ph idx="1"/>
          </p:nvPr>
        </p:nvSpPr>
        <p:spPr>
          <a:xfrm>
            <a:off x="838198" y="1825625"/>
            <a:ext cx="11086323" cy="4351338"/>
          </a:xfrm>
        </p:spPr>
        <p:txBody>
          <a:bodyPr>
            <a:normAutofit fontScale="92500" lnSpcReduction="10000"/>
          </a:bodyPr>
          <a:lstStyle/>
          <a:p>
            <a:pPr marL="514350" indent="-514350">
              <a:buFont typeface="+mj-lt"/>
              <a:buAutoNum type="arabicPeriod"/>
            </a:pPr>
            <a:r>
              <a:rPr lang="en-US" err="1"/>
              <a:t>Empezar</a:t>
            </a:r>
            <a:r>
              <a:rPr lang="en-US"/>
              <a:t> con </a:t>
            </a:r>
            <a:r>
              <a:rPr lang="en-US" err="1"/>
              <a:t>una</a:t>
            </a:r>
            <a:r>
              <a:rPr lang="en-US"/>
              <a:t> </a:t>
            </a:r>
            <a:r>
              <a:rPr lang="en-US" err="1"/>
              <a:t>Valoración</a:t>
            </a:r>
            <a:r>
              <a:rPr lang="en-US"/>
              <a:t> (</a:t>
            </a:r>
            <a:r>
              <a:rPr lang="en-US" err="1"/>
              <a:t>Usted</a:t>
            </a:r>
            <a:r>
              <a:rPr lang="en-US"/>
              <a:t> y </a:t>
            </a:r>
            <a:r>
              <a:rPr lang="en-US" err="1"/>
              <a:t>su</a:t>
            </a:r>
            <a:r>
              <a:rPr lang="en-US"/>
              <a:t> </a:t>
            </a:r>
            <a:r>
              <a:rPr lang="en-US" err="1"/>
              <a:t>equipo</a:t>
            </a:r>
            <a:r>
              <a:rPr lang="en-US"/>
              <a:t>)</a:t>
            </a:r>
          </a:p>
          <a:p>
            <a:pPr marL="971550" lvl="1" indent="-514350">
              <a:buFont typeface="+mj-lt"/>
              <a:buAutoNum type="arabicPeriod"/>
            </a:pPr>
            <a:r>
              <a:rPr lang="en-US"/>
              <a:t>SI no </a:t>
            </a:r>
            <a:r>
              <a:rPr lang="en-US" err="1"/>
              <a:t>existe</a:t>
            </a:r>
            <a:r>
              <a:rPr lang="en-US"/>
              <a:t> </a:t>
            </a:r>
            <a:r>
              <a:rPr lang="en-US" err="1"/>
              <a:t>formato</a:t>
            </a:r>
            <a:r>
              <a:rPr lang="en-US"/>
              <a:t> de </a:t>
            </a:r>
            <a:r>
              <a:rPr lang="en-US" err="1"/>
              <a:t>Vx</a:t>
            </a:r>
            <a:r>
              <a:rPr lang="en-US"/>
              <a:t> </a:t>
            </a:r>
            <a:r>
              <a:rPr lang="en-US" err="1"/>
              <a:t>en</a:t>
            </a:r>
            <a:r>
              <a:rPr lang="en-US"/>
              <a:t> el Proyecto,  </a:t>
            </a:r>
            <a:r>
              <a:rPr lang="en-US" err="1"/>
              <a:t>cree</a:t>
            </a:r>
            <a:r>
              <a:rPr lang="en-US"/>
              <a:t> </a:t>
            </a:r>
            <a:r>
              <a:rPr lang="en-US" err="1"/>
              <a:t>uno</a:t>
            </a:r>
            <a:r>
              <a:rPr lang="en-US"/>
              <a:t> con base </a:t>
            </a:r>
            <a:r>
              <a:rPr lang="en-US" err="1"/>
              <a:t>en</a:t>
            </a:r>
            <a:r>
              <a:rPr lang="en-US"/>
              <a:t> la </a:t>
            </a:r>
            <a:r>
              <a:rPr lang="en-US" err="1"/>
              <a:t>guía</a:t>
            </a:r>
            <a:r>
              <a:rPr lang="en-US"/>
              <a:t> </a:t>
            </a:r>
            <a:r>
              <a:rPr lang="en-US" err="1"/>
              <a:t>Vx</a:t>
            </a:r>
            <a:r>
              <a:rPr lang="en-US" sz="1900">
                <a:solidFill>
                  <a:schemeClr val="accent1">
                    <a:lumMod val="75000"/>
                  </a:schemeClr>
                </a:solidFill>
              </a:rPr>
              <a:t>*)</a:t>
            </a:r>
            <a:endParaRPr lang="en-US"/>
          </a:p>
          <a:p>
            <a:pPr marL="971550" lvl="1" indent="-514350">
              <a:buFont typeface="+mj-lt"/>
              <a:buAutoNum type="arabicPeriod"/>
            </a:pPr>
            <a:r>
              <a:rPr lang="en-US"/>
              <a:t>SI </a:t>
            </a:r>
            <a:r>
              <a:rPr lang="en-US" err="1"/>
              <a:t>existe</a:t>
            </a:r>
            <a:r>
              <a:rPr lang="en-US"/>
              <a:t> un </a:t>
            </a:r>
            <a:r>
              <a:rPr lang="en-US" err="1"/>
              <a:t>formato</a:t>
            </a:r>
            <a:r>
              <a:rPr lang="en-US"/>
              <a:t> de </a:t>
            </a:r>
            <a:r>
              <a:rPr lang="en-US" err="1"/>
              <a:t>Vx</a:t>
            </a:r>
            <a:r>
              <a:rPr lang="en-US"/>
              <a:t>, </a:t>
            </a:r>
            <a:r>
              <a:rPr lang="en-US" err="1"/>
              <a:t>compárelo</a:t>
            </a:r>
            <a:r>
              <a:rPr lang="en-US"/>
              <a:t> con la </a:t>
            </a:r>
            <a:r>
              <a:rPr lang="en-US" err="1"/>
              <a:t>guía</a:t>
            </a:r>
            <a:r>
              <a:rPr lang="en-US"/>
              <a:t> de </a:t>
            </a:r>
            <a:r>
              <a:rPr lang="en-US" err="1"/>
              <a:t>Vx</a:t>
            </a:r>
            <a:r>
              <a:rPr lang="en-US"/>
              <a:t> y </a:t>
            </a:r>
            <a:r>
              <a:rPr lang="en-US" err="1"/>
              <a:t>ajústela</a:t>
            </a:r>
            <a:r>
              <a:rPr lang="en-US"/>
              <a:t> </a:t>
            </a:r>
            <a:r>
              <a:rPr lang="en-US" err="1"/>
              <a:t>si</a:t>
            </a:r>
            <a:r>
              <a:rPr lang="en-US"/>
              <a:t> </a:t>
            </a:r>
            <a:r>
              <a:rPr lang="en-US" err="1"/>
              <a:t>es</a:t>
            </a:r>
            <a:r>
              <a:rPr lang="en-US"/>
              <a:t> </a:t>
            </a:r>
            <a:r>
              <a:rPr lang="en-US" err="1"/>
              <a:t>necesario</a:t>
            </a:r>
            <a:r>
              <a:rPr lang="en-US" sz="1900">
                <a:solidFill>
                  <a:schemeClr val="accent1">
                    <a:lumMod val="75000"/>
                  </a:schemeClr>
                </a:solidFill>
              </a:rPr>
              <a:t>*)</a:t>
            </a:r>
            <a:endParaRPr lang="en-US"/>
          </a:p>
          <a:p>
            <a:pPr marL="971550" lvl="1" indent="-514350">
              <a:buFont typeface="+mj-lt"/>
              <a:buAutoNum type="arabicPeriod"/>
            </a:pPr>
            <a:r>
              <a:rPr lang="en-US"/>
              <a:t>Valore el </a:t>
            </a:r>
            <a:r>
              <a:rPr lang="en-US" err="1"/>
              <a:t>Usuario</a:t>
            </a:r>
            <a:r>
              <a:rPr lang="en-US"/>
              <a:t> del </a:t>
            </a:r>
            <a:r>
              <a:rPr lang="en-US" err="1"/>
              <a:t>servicio</a:t>
            </a:r>
            <a:r>
              <a:rPr lang="en-US"/>
              <a:t> (US)</a:t>
            </a:r>
          </a:p>
          <a:p>
            <a:pPr marL="971550" lvl="1" indent="-514350">
              <a:buFont typeface="+mj-lt"/>
              <a:buAutoNum type="arabicPeriod"/>
            </a:pPr>
            <a:r>
              <a:rPr lang="en-US" err="1"/>
              <a:t>Realice</a:t>
            </a:r>
            <a:r>
              <a:rPr lang="en-US"/>
              <a:t> la </a:t>
            </a:r>
            <a:r>
              <a:rPr lang="en-US" err="1"/>
              <a:t>medicion</a:t>
            </a:r>
            <a:r>
              <a:rPr lang="en-US"/>
              <a:t> de </a:t>
            </a:r>
            <a:r>
              <a:rPr lang="en-US" err="1"/>
              <a:t>resultados</a:t>
            </a:r>
            <a:r>
              <a:rPr lang="en-US"/>
              <a:t> </a:t>
            </a:r>
            <a:r>
              <a:rPr lang="en-US" err="1"/>
              <a:t>sugerida</a:t>
            </a:r>
            <a:endParaRPr lang="en-US"/>
          </a:p>
          <a:p>
            <a:pPr marL="971550" lvl="1" indent="-514350">
              <a:buFont typeface="+mj-lt"/>
              <a:buAutoNum type="arabicPeriod"/>
            </a:pPr>
            <a:r>
              <a:rPr lang="en-US" err="1"/>
              <a:t>Seleccione</a:t>
            </a:r>
            <a:r>
              <a:rPr lang="en-US"/>
              <a:t> </a:t>
            </a:r>
            <a:r>
              <a:rPr lang="en-US" err="1"/>
              <a:t>otras</a:t>
            </a:r>
            <a:r>
              <a:rPr lang="en-US"/>
              <a:t> </a:t>
            </a:r>
            <a:r>
              <a:rPr lang="en-US" err="1"/>
              <a:t>mediciones</a:t>
            </a:r>
            <a:r>
              <a:rPr lang="en-US"/>
              <a:t> de </a:t>
            </a:r>
            <a:r>
              <a:rPr lang="en-US" err="1"/>
              <a:t>resultados</a:t>
            </a:r>
            <a:r>
              <a:rPr lang="en-US"/>
              <a:t> que </a:t>
            </a:r>
            <a:r>
              <a:rPr lang="en-US" err="1"/>
              <a:t>apliquen</a:t>
            </a:r>
            <a:r>
              <a:rPr lang="en-US"/>
              <a:t> </a:t>
            </a:r>
            <a:r>
              <a:rPr lang="en-US" err="1"/>
              <a:t>si</a:t>
            </a:r>
            <a:r>
              <a:rPr lang="en-US"/>
              <a:t> </a:t>
            </a:r>
            <a:r>
              <a:rPr lang="en-US" err="1"/>
              <a:t>es</a:t>
            </a:r>
            <a:r>
              <a:rPr lang="en-US"/>
              <a:t> </a:t>
            </a:r>
            <a:r>
              <a:rPr lang="en-US" err="1"/>
              <a:t>posible</a:t>
            </a:r>
            <a:r>
              <a:rPr lang="en-US"/>
              <a:t>.</a:t>
            </a:r>
          </a:p>
          <a:p>
            <a:pPr marL="514350" indent="-514350">
              <a:buFont typeface="+mj-lt"/>
              <a:buAutoNum type="arabicPeriod"/>
            </a:pPr>
            <a:r>
              <a:rPr lang="en-US" err="1"/>
              <a:t>Formular</a:t>
            </a:r>
            <a:r>
              <a:rPr lang="en-US"/>
              <a:t> un </a:t>
            </a:r>
            <a:r>
              <a:rPr lang="en-US" b="1"/>
              <a:t>Plan de </a:t>
            </a:r>
            <a:r>
              <a:rPr lang="en-US" b="1" err="1"/>
              <a:t>Tratamiento</a:t>
            </a:r>
            <a:r>
              <a:rPr lang="en-US" b="1"/>
              <a:t> </a:t>
            </a:r>
            <a:r>
              <a:rPr lang="en-US"/>
              <a:t>para y con el US</a:t>
            </a:r>
          </a:p>
          <a:p>
            <a:pPr marL="514350" indent="-514350">
              <a:buFont typeface="+mj-lt"/>
              <a:buAutoNum type="arabicPeriod"/>
            </a:pPr>
            <a:r>
              <a:rPr lang="en-US" err="1"/>
              <a:t>Implementar</a:t>
            </a:r>
            <a:r>
              <a:rPr lang="en-US"/>
              <a:t> el Plan de </a:t>
            </a:r>
            <a:r>
              <a:rPr lang="en-US" err="1"/>
              <a:t>Tratamiento</a:t>
            </a:r>
            <a:r>
              <a:rPr lang="en-US"/>
              <a:t>, etc. (</a:t>
            </a:r>
            <a:r>
              <a:rPr lang="en-US" err="1"/>
              <a:t>ver</a:t>
            </a:r>
            <a:r>
              <a:rPr lang="en-US"/>
              <a:t> </a:t>
            </a:r>
            <a:r>
              <a:rPr lang="en-US" err="1"/>
              <a:t>Ciclo</a:t>
            </a:r>
            <a:r>
              <a:rPr lang="en-US"/>
              <a:t> de Rehab)</a:t>
            </a:r>
          </a:p>
          <a:p>
            <a:pPr marL="514350" indent="-514350">
              <a:buFont typeface="+mj-lt"/>
              <a:buAutoNum type="arabicPeriod"/>
            </a:pPr>
            <a:r>
              <a:rPr lang="en-US" err="1"/>
              <a:t>Referirse</a:t>
            </a:r>
            <a:r>
              <a:rPr lang="en-US"/>
              <a:t> a </a:t>
            </a:r>
            <a:r>
              <a:rPr lang="en-US" err="1"/>
              <a:t>los</a:t>
            </a:r>
            <a:r>
              <a:rPr lang="en-US"/>
              <a:t> EF y </a:t>
            </a:r>
            <a:r>
              <a:rPr lang="en-US" err="1"/>
              <a:t>análisis</a:t>
            </a:r>
            <a:r>
              <a:rPr lang="en-US"/>
              <a:t> de </a:t>
            </a:r>
            <a:r>
              <a:rPr lang="en-US" err="1"/>
              <a:t>deficiencias</a:t>
            </a:r>
            <a:r>
              <a:rPr lang="en-US"/>
              <a:t> </a:t>
            </a:r>
            <a:r>
              <a:rPr lang="en-US" err="1"/>
              <a:t>en</a:t>
            </a:r>
            <a:r>
              <a:rPr lang="en-US"/>
              <a:t> </a:t>
            </a:r>
            <a:r>
              <a:rPr lang="en-US" err="1"/>
              <a:t>cualqueir</a:t>
            </a:r>
            <a:r>
              <a:rPr lang="en-US"/>
              <a:t> </a:t>
            </a:r>
            <a:r>
              <a:rPr lang="en-US" err="1"/>
              <a:t>fase</a:t>
            </a:r>
            <a:r>
              <a:rPr lang="en-US"/>
              <a:t> del </a:t>
            </a:r>
            <a:r>
              <a:rPr lang="en-US" err="1"/>
              <a:t>ciclo</a:t>
            </a:r>
            <a:r>
              <a:rPr lang="en-US"/>
              <a:t> y </a:t>
            </a:r>
            <a:r>
              <a:rPr lang="en-US" err="1"/>
              <a:t>trabaje</a:t>
            </a:r>
            <a:r>
              <a:rPr lang="en-US"/>
              <a:t> con </a:t>
            </a:r>
            <a:r>
              <a:rPr lang="en-US" err="1"/>
              <a:t>su</a:t>
            </a:r>
            <a:r>
              <a:rPr lang="en-US"/>
              <a:t> </a:t>
            </a:r>
            <a:r>
              <a:rPr lang="en-US" err="1"/>
              <a:t>equipo</a:t>
            </a:r>
            <a:r>
              <a:rPr lang="en-US"/>
              <a:t> </a:t>
            </a:r>
            <a:r>
              <a:rPr lang="en-US" err="1"/>
              <a:t>en</a:t>
            </a:r>
            <a:r>
              <a:rPr lang="en-US"/>
              <a:t> el </a:t>
            </a:r>
            <a:r>
              <a:rPr lang="en-US" err="1"/>
              <a:t>alcance</a:t>
            </a:r>
            <a:r>
              <a:rPr lang="en-US"/>
              <a:t> de </a:t>
            </a:r>
            <a:r>
              <a:rPr lang="en-US" err="1"/>
              <a:t>los</a:t>
            </a:r>
            <a:r>
              <a:rPr lang="en-US"/>
              <a:t> EF tan pronto </a:t>
            </a:r>
            <a:r>
              <a:rPr lang="en-US" err="1"/>
              <a:t>como</a:t>
            </a:r>
            <a:r>
              <a:rPr lang="en-US"/>
              <a:t> sea </a:t>
            </a:r>
            <a:r>
              <a:rPr lang="en-US" err="1"/>
              <a:t>posible</a:t>
            </a:r>
            <a:r>
              <a:rPr lang="en-US"/>
              <a:t>.</a:t>
            </a:r>
            <a:endParaRPr lang="en-GB"/>
          </a:p>
          <a:p>
            <a:pPr marL="0" indent="0">
              <a:buNone/>
            </a:pPr>
            <a:r>
              <a:rPr lang="fr-CH" sz="2200">
                <a:solidFill>
                  <a:schemeClr val="accent1">
                    <a:lumMod val="75000"/>
                  </a:schemeClr>
                </a:solidFill>
              </a:rPr>
              <a:t>*) </a:t>
            </a:r>
            <a:r>
              <a:rPr lang="fr-CH" sz="2200" err="1">
                <a:solidFill>
                  <a:schemeClr val="accent1">
                    <a:lumMod val="75000"/>
                  </a:schemeClr>
                </a:solidFill>
              </a:rPr>
              <a:t>ésta</a:t>
            </a:r>
            <a:r>
              <a:rPr lang="fr-CH" sz="2200">
                <a:solidFill>
                  <a:schemeClr val="accent1">
                    <a:lumMod val="75000"/>
                  </a:schemeClr>
                </a:solidFill>
              </a:rPr>
              <a:t> </a:t>
            </a:r>
            <a:r>
              <a:rPr lang="fr-CH" sz="2200" err="1">
                <a:solidFill>
                  <a:schemeClr val="accent1">
                    <a:lumMod val="75000"/>
                  </a:schemeClr>
                </a:solidFill>
              </a:rPr>
              <a:t>actividad</a:t>
            </a:r>
            <a:r>
              <a:rPr lang="fr-CH" sz="2200">
                <a:solidFill>
                  <a:schemeClr val="accent1">
                    <a:lumMod val="75000"/>
                  </a:schemeClr>
                </a:solidFill>
              </a:rPr>
              <a:t> </a:t>
            </a:r>
            <a:r>
              <a:rPr lang="fr-CH" sz="2200" err="1">
                <a:solidFill>
                  <a:schemeClr val="accent1">
                    <a:lumMod val="75000"/>
                  </a:schemeClr>
                </a:solidFill>
              </a:rPr>
              <a:t>podria</a:t>
            </a:r>
            <a:r>
              <a:rPr lang="fr-CH" sz="2200">
                <a:solidFill>
                  <a:schemeClr val="accent1">
                    <a:lumMod val="75000"/>
                  </a:schemeClr>
                </a:solidFill>
              </a:rPr>
              <a:t> </a:t>
            </a:r>
            <a:r>
              <a:rPr lang="fr-CH" sz="2200" err="1">
                <a:solidFill>
                  <a:schemeClr val="accent1">
                    <a:lumMod val="75000"/>
                  </a:schemeClr>
                </a:solidFill>
              </a:rPr>
              <a:t>ser</a:t>
            </a:r>
            <a:r>
              <a:rPr lang="fr-CH" sz="2200">
                <a:solidFill>
                  <a:schemeClr val="accent1">
                    <a:lumMod val="75000"/>
                  </a:schemeClr>
                </a:solidFill>
              </a:rPr>
              <a:t> parte de un </a:t>
            </a:r>
            <a:r>
              <a:rPr lang="fr-CH" sz="2200" err="1">
                <a:solidFill>
                  <a:schemeClr val="accent1">
                    <a:lumMod val="75000"/>
                  </a:schemeClr>
                </a:solidFill>
              </a:rPr>
              <a:t>mino</a:t>
            </a:r>
            <a:r>
              <a:rPr lang="fr-CH" sz="2200">
                <a:solidFill>
                  <a:schemeClr val="accent1">
                    <a:lumMod val="75000"/>
                  </a:schemeClr>
                </a:solidFill>
              </a:rPr>
              <a:t> </a:t>
            </a:r>
            <a:r>
              <a:rPr lang="fr-CH" sz="2200" err="1">
                <a:solidFill>
                  <a:schemeClr val="accent1">
                    <a:lumMod val="75000"/>
                  </a:schemeClr>
                </a:solidFill>
              </a:rPr>
              <a:t>proyecto</a:t>
            </a:r>
            <a:r>
              <a:rPr lang="fr-CH" sz="2200">
                <a:solidFill>
                  <a:schemeClr val="accent1">
                    <a:lumMod val="75000"/>
                  </a:schemeClr>
                </a:solidFill>
              </a:rPr>
              <a:t> </a:t>
            </a:r>
            <a:r>
              <a:rPr lang="fr-CH" sz="2200" err="1">
                <a:solidFill>
                  <a:schemeClr val="accent1">
                    <a:lumMod val="75000"/>
                  </a:schemeClr>
                </a:solidFill>
              </a:rPr>
              <a:t>formulado</a:t>
            </a:r>
            <a:r>
              <a:rPr lang="fr-CH" sz="2200">
                <a:solidFill>
                  <a:schemeClr val="accent1">
                    <a:lumMod val="75000"/>
                  </a:schemeClr>
                </a:solidFill>
              </a:rPr>
              <a:t> en el plan de </a:t>
            </a:r>
            <a:r>
              <a:rPr lang="fr-CH" sz="2200" err="1">
                <a:solidFill>
                  <a:schemeClr val="accent1">
                    <a:lumMod val="75000"/>
                  </a:schemeClr>
                </a:solidFill>
              </a:rPr>
              <a:t>acción</a:t>
            </a:r>
            <a:r>
              <a:rPr lang="fr-CH" sz="2200">
                <a:solidFill>
                  <a:schemeClr val="accent1">
                    <a:lumMod val="75000"/>
                  </a:schemeClr>
                </a:solidFill>
              </a:rPr>
              <a:t>.</a:t>
            </a:r>
            <a:endParaRPr lang="en-GB" sz="2200">
              <a:solidFill>
                <a:schemeClr val="accent1">
                  <a:lumMod val="75000"/>
                </a:schemeClr>
              </a:solidFill>
            </a:endParaRPr>
          </a:p>
        </p:txBody>
      </p:sp>
      <p:sp>
        <p:nvSpPr>
          <p:cNvPr id="4" name="Slide Number Placeholder 3">
            <a:extLst>
              <a:ext uri="{FF2B5EF4-FFF2-40B4-BE49-F238E27FC236}">
                <a16:creationId xmlns:a16="http://schemas.microsoft.com/office/drawing/2014/main" id="{4E031E19-38EC-4ADC-BFD3-6AA66338D44F}"/>
              </a:ext>
            </a:extLst>
          </p:cNvPr>
          <p:cNvSpPr>
            <a:spLocks noGrp="1"/>
          </p:cNvSpPr>
          <p:nvPr>
            <p:ph type="sldNum" sz="quarter" idx="12"/>
          </p:nvPr>
        </p:nvSpPr>
        <p:spPr/>
        <p:txBody>
          <a:bodyPr/>
          <a:lstStyle/>
          <a:p>
            <a:fld id="{47D30A2D-69E8-4907-A124-F38C82879293}" type="slidenum">
              <a:rPr lang="en-GB" smtClean="0"/>
              <a:t>13</a:t>
            </a:fld>
            <a:endParaRPr lang="en-GB"/>
          </a:p>
        </p:txBody>
      </p:sp>
    </p:spTree>
    <p:extLst>
      <p:ext uri="{BB962C8B-B14F-4D97-AF65-F5344CB8AC3E}">
        <p14:creationId xmlns:p14="http://schemas.microsoft.com/office/powerpoint/2010/main" val="341990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a:solidFill>
                  <a:srgbClr val="C00000"/>
                </a:solidFill>
              </a:rPr>
              <a:t>ANÁLISIS DE SITUACIÓN Y DEFICIENCIAS</a:t>
            </a:r>
            <a:r>
              <a:rPr lang="en-US" b="1">
                <a:solidFill>
                  <a:schemeClr val="accent1">
                    <a:lumMod val="50000"/>
                  </a:schemeClr>
                </a:solidFill>
              </a:rPr>
              <a:t>				</a:t>
            </a:r>
            <a:br>
              <a:rPr lang="en-US" b="1">
                <a:solidFill>
                  <a:srgbClr val="C00000"/>
                </a:solidFill>
              </a:rPr>
            </a:br>
            <a:r>
              <a:rPr lang="en-US" b="1">
                <a:solidFill>
                  <a:srgbClr val="C00000"/>
                </a:solidFill>
              </a:rPr>
              <a:t>		</a:t>
            </a:r>
            <a:endParaRPr lang="en-GB"/>
          </a:p>
        </p:txBody>
      </p:sp>
      <p:sp>
        <p:nvSpPr>
          <p:cNvPr id="4" name="Content Placeholder 3"/>
          <p:cNvSpPr>
            <a:spLocks noGrp="1"/>
          </p:cNvSpPr>
          <p:nvPr>
            <p:ph idx="1"/>
          </p:nvPr>
        </p:nvSpPr>
        <p:spPr/>
        <p:txBody>
          <a:bodyPr>
            <a:normAutofit lnSpcReduction="10000"/>
          </a:bodyPr>
          <a:lstStyle/>
          <a:p>
            <a:r>
              <a:rPr lang="en-US" b="1">
                <a:solidFill>
                  <a:srgbClr val="C00000"/>
                </a:solidFill>
              </a:rPr>
              <a:t>ANÁLISIS DE SITUACIÓN (AS) </a:t>
            </a:r>
            <a:r>
              <a:rPr lang="en-US"/>
              <a:t>: </a:t>
            </a:r>
            <a:r>
              <a:rPr lang="es-ES"/>
              <a:t>hallazgos de un proyecto documentado en  formato estandarizado; cada proyecto es único e individual, los AS no son necesariamente comparables</a:t>
            </a:r>
          </a:p>
          <a:p>
            <a:r>
              <a:rPr lang="en-US" b="1">
                <a:solidFill>
                  <a:srgbClr val="C00000"/>
                </a:solidFill>
              </a:rPr>
              <a:t>ANÁLISIS DE DEFICIENCIAS (AD)</a:t>
            </a:r>
            <a:r>
              <a:rPr lang="en-US"/>
              <a:t>: 23 </a:t>
            </a:r>
            <a:r>
              <a:rPr lang="en-US" err="1"/>
              <a:t>estándares</a:t>
            </a:r>
            <a:r>
              <a:rPr lang="en-US"/>
              <a:t> CICR de </a:t>
            </a:r>
            <a:r>
              <a:rPr lang="en-US" err="1"/>
              <a:t>Fisioterapia</a:t>
            </a:r>
            <a:r>
              <a:rPr lang="en-US"/>
              <a:t> (</a:t>
            </a:r>
            <a:r>
              <a:rPr lang="en-US" err="1"/>
              <a:t>alineados</a:t>
            </a:r>
            <a:r>
              <a:rPr lang="en-US"/>
              <a:t> a </a:t>
            </a:r>
            <a:r>
              <a:rPr lang="en-US" err="1"/>
              <a:t>los</a:t>
            </a:r>
            <a:r>
              <a:rPr lang="en-US"/>
              <a:t> </a:t>
            </a:r>
            <a:r>
              <a:rPr lang="en-US" err="1"/>
              <a:t>estándares</a:t>
            </a:r>
            <a:r>
              <a:rPr lang="en-US"/>
              <a:t> </a:t>
            </a:r>
            <a:r>
              <a:rPr lang="en-US" err="1"/>
              <a:t>internacionales</a:t>
            </a:r>
            <a:r>
              <a:rPr lang="en-US"/>
              <a:t> de la </a:t>
            </a:r>
            <a:r>
              <a:rPr lang="en-US" err="1"/>
              <a:t>profesión</a:t>
            </a:r>
            <a:r>
              <a:rPr lang="en-US"/>
              <a:t>;  </a:t>
            </a:r>
            <a:r>
              <a:rPr lang="en-US" err="1"/>
              <a:t>si</a:t>
            </a:r>
            <a:r>
              <a:rPr lang="en-US"/>
              <a:t> se </a:t>
            </a:r>
            <a:r>
              <a:rPr lang="en-US" err="1"/>
              <a:t>administra</a:t>
            </a:r>
            <a:r>
              <a:rPr lang="en-US"/>
              <a:t> de </a:t>
            </a:r>
            <a:r>
              <a:rPr lang="en-US" err="1"/>
              <a:t>manera</a:t>
            </a:r>
            <a:r>
              <a:rPr lang="en-US"/>
              <a:t> </a:t>
            </a:r>
            <a:r>
              <a:rPr lang="en-US" err="1"/>
              <a:t>estandarizada</a:t>
            </a:r>
            <a:r>
              <a:rPr lang="en-US"/>
              <a:t> = </a:t>
            </a:r>
            <a:r>
              <a:rPr lang="en-US" i="1"/>
              <a:t>comparable</a:t>
            </a:r>
            <a:r>
              <a:rPr lang="en-US"/>
              <a:t> (</a:t>
            </a:r>
            <a:r>
              <a:rPr lang="en-US" err="1"/>
              <a:t>momento</a:t>
            </a:r>
            <a:r>
              <a:rPr lang="en-US"/>
              <a:t> 1</a:t>
            </a:r>
            <a:r>
              <a:rPr lang="en-US">
                <a:sym typeface="Wingdings 3" panose="05040102010807070707" pitchFamily="18" charset="2"/>
              </a:rPr>
              <a:t></a:t>
            </a:r>
            <a:r>
              <a:rPr lang="en-US"/>
              <a:t> </a:t>
            </a:r>
            <a:r>
              <a:rPr lang="en-US" err="1"/>
              <a:t>momento</a:t>
            </a:r>
            <a:r>
              <a:rPr lang="en-US"/>
              <a:t> 2, </a:t>
            </a:r>
            <a:r>
              <a:rPr lang="en-US" err="1"/>
              <a:t>proyecto</a:t>
            </a:r>
            <a:r>
              <a:rPr lang="en-US"/>
              <a:t> 1 </a:t>
            </a:r>
            <a:r>
              <a:rPr lang="en-US">
                <a:sym typeface="Wingdings 3" panose="05040102010807070707" pitchFamily="18" charset="2"/>
              </a:rPr>
              <a:t> </a:t>
            </a:r>
            <a:r>
              <a:rPr lang="en-US" err="1"/>
              <a:t>proyecto</a:t>
            </a:r>
            <a:r>
              <a:rPr lang="en-US"/>
              <a:t> 2)</a:t>
            </a:r>
            <a:r>
              <a:rPr lang="en-US">
                <a:sym typeface="Wingdings 3" panose="05040102010807070707" pitchFamily="18" charset="2"/>
              </a:rPr>
              <a:t> </a:t>
            </a:r>
          </a:p>
          <a:p>
            <a:pPr>
              <a:buFont typeface="Wingdings" panose="05000000000000000000" pitchFamily="2" charset="2"/>
              <a:buChar char="Ø"/>
            </a:pPr>
            <a:r>
              <a:rPr lang="en-US">
                <a:sym typeface="Wingdings 3" panose="05040102010807070707" pitchFamily="18" charset="2"/>
              </a:rPr>
              <a:t>PERO: La </a:t>
            </a:r>
            <a:r>
              <a:rPr lang="en-US" err="1">
                <a:sym typeface="Wingdings 3" panose="05040102010807070707" pitchFamily="18" charset="2"/>
              </a:rPr>
              <a:t>fiabilidad</a:t>
            </a:r>
            <a:r>
              <a:rPr lang="en-US">
                <a:sym typeface="Wingdings 3" panose="05040102010807070707" pitchFamily="18" charset="2"/>
              </a:rPr>
              <a:t>, </a:t>
            </a:r>
            <a:r>
              <a:rPr lang="en-US" err="1">
                <a:sym typeface="Wingdings 3" panose="05040102010807070707" pitchFamily="18" charset="2"/>
              </a:rPr>
              <a:t>validez</a:t>
            </a:r>
            <a:r>
              <a:rPr lang="en-US">
                <a:sym typeface="Wingdings 3" panose="05040102010807070707" pitchFamily="18" charset="2"/>
              </a:rPr>
              <a:t> y la </a:t>
            </a:r>
            <a:r>
              <a:rPr lang="en-US" err="1">
                <a:sym typeface="Wingdings 3" panose="05040102010807070707" pitchFamily="18" charset="2"/>
              </a:rPr>
              <a:t>capacidad</a:t>
            </a:r>
            <a:r>
              <a:rPr lang="en-US">
                <a:sym typeface="Wingdings 3" panose="05040102010807070707" pitchFamily="18" charset="2"/>
              </a:rPr>
              <a:t> de </a:t>
            </a:r>
            <a:r>
              <a:rPr lang="en-US" err="1">
                <a:sym typeface="Wingdings 3" panose="05040102010807070707" pitchFamily="18" charset="2"/>
              </a:rPr>
              <a:t>respuesta</a:t>
            </a:r>
            <a:r>
              <a:rPr lang="en-US">
                <a:sym typeface="Wingdings 3" panose="05040102010807070707" pitchFamily="18" charset="2"/>
              </a:rPr>
              <a:t> del </a:t>
            </a:r>
            <a:r>
              <a:rPr lang="en-US" err="1">
                <a:sym typeface="Wingdings 3" panose="05040102010807070707" pitchFamily="18" charset="2"/>
              </a:rPr>
              <a:t>analisis</a:t>
            </a:r>
            <a:r>
              <a:rPr lang="en-US">
                <a:sym typeface="Wingdings 3" panose="05040102010807070707" pitchFamily="18" charset="2"/>
              </a:rPr>
              <a:t> de </a:t>
            </a:r>
            <a:r>
              <a:rPr lang="en-US" err="1">
                <a:sym typeface="Wingdings 3" panose="05040102010807070707" pitchFamily="18" charset="2"/>
              </a:rPr>
              <a:t>deficiencias</a:t>
            </a:r>
            <a:r>
              <a:rPr lang="en-US">
                <a:sym typeface="Wingdings 3" panose="05040102010807070707" pitchFamily="18" charset="2"/>
              </a:rPr>
              <a:t> no </a:t>
            </a:r>
            <a:r>
              <a:rPr lang="en-US" err="1">
                <a:sym typeface="Wingdings 3" panose="05040102010807070707" pitchFamily="18" charset="2"/>
              </a:rPr>
              <a:t>han</a:t>
            </a:r>
            <a:r>
              <a:rPr lang="en-US">
                <a:sym typeface="Wingdings 3" panose="05040102010807070707" pitchFamily="18" charset="2"/>
              </a:rPr>
              <a:t> </a:t>
            </a:r>
            <a:r>
              <a:rPr lang="en-US" err="1">
                <a:sym typeface="Wingdings 3" panose="05040102010807070707" pitchFamily="18" charset="2"/>
              </a:rPr>
              <a:t>sido</a:t>
            </a:r>
            <a:r>
              <a:rPr lang="en-US">
                <a:sym typeface="Wingdings 3" panose="05040102010807070707" pitchFamily="18" charset="2"/>
              </a:rPr>
              <a:t> </a:t>
            </a:r>
            <a:r>
              <a:rPr lang="en-US" err="1">
                <a:sym typeface="Wingdings 3" panose="05040102010807070707" pitchFamily="18" charset="2"/>
              </a:rPr>
              <a:t>probadas</a:t>
            </a:r>
            <a:r>
              <a:rPr lang="en-US">
                <a:sym typeface="Wingdings 3" panose="05040102010807070707" pitchFamily="18" charset="2"/>
              </a:rPr>
              <a:t>!  </a:t>
            </a:r>
            <a:r>
              <a:rPr lang="en-US" err="1">
                <a:sym typeface="Wingdings 3" panose="05040102010807070707" pitchFamily="18" charset="2"/>
              </a:rPr>
              <a:t>Tenga</a:t>
            </a:r>
            <a:r>
              <a:rPr lang="en-US">
                <a:sym typeface="Wingdings 3" panose="05040102010807070707" pitchFamily="18" charset="2"/>
              </a:rPr>
              <a:t> </a:t>
            </a:r>
            <a:r>
              <a:rPr lang="en-US" err="1">
                <a:sym typeface="Wingdings 3" panose="05040102010807070707" pitchFamily="18" charset="2"/>
              </a:rPr>
              <a:t>en</a:t>
            </a:r>
            <a:r>
              <a:rPr lang="en-US">
                <a:sym typeface="Wingdings 3" panose="05040102010807070707" pitchFamily="18" charset="2"/>
              </a:rPr>
              <a:t> </a:t>
            </a:r>
            <a:r>
              <a:rPr lang="en-US" err="1">
                <a:sym typeface="Wingdings 3" panose="05040102010807070707" pitchFamily="18" charset="2"/>
              </a:rPr>
              <a:t>cuenta</a:t>
            </a:r>
            <a:r>
              <a:rPr lang="en-US">
                <a:sym typeface="Wingdings 3" panose="05040102010807070707" pitchFamily="18" charset="2"/>
              </a:rPr>
              <a:t> </a:t>
            </a:r>
            <a:r>
              <a:rPr lang="en-US" err="1">
                <a:sym typeface="Wingdings 3" panose="05040102010807070707" pitchFamily="18" charset="2"/>
              </a:rPr>
              <a:t>estas</a:t>
            </a:r>
            <a:r>
              <a:rPr lang="en-US">
                <a:sym typeface="Wingdings 3" panose="05040102010807070707" pitchFamily="18" charset="2"/>
              </a:rPr>
              <a:t> </a:t>
            </a:r>
            <a:r>
              <a:rPr lang="en-US" err="1">
                <a:sym typeface="Wingdings 3" panose="05040102010807070707" pitchFamily="18" charset="2"/>
              </a:rPr>
              <a:t>limitaciones</a:t>
            </a:r>
            <a:r>
              <a:rPr lang="en-US">
                <a:sym typeface="Wingdings 3" panose="05040102010807070707" pitchFamily="18" charset="2"/>
              </a:rPr>
              <a:t> al considerer </a:t>
            </a:r>
            <a:r>
              <a:rPr lang="en-US" err="1">
                <a:sym typeface="Wingdings 3" panose="05040102010807070707" pitchFamily="18" charset="2"/>
              </a:rPr>
              <a:t>comparacion</a:t>
            </a:r>
            <a:r>
              <a:rPr lang="en-US">
                <a:sym typeface="Wingdings 3" panose="05040102010807070707" pitchFamily="18" charset="2"/>
              </a:rPr>
              <a:t> de </a:t>
            </a:r>
            <a:r>
              <a:rPr lang="en-US" err="1">
                <a:sym typeface="Wingdings 3" panose="05040102010807070707" pitchFamily="18" charset="2"/>
              </a:rPr>
              <a:t>proyectos</a:t>
            </a:r>
            <a:r>
              <a:rPr lang="en-US">
                <a:sym typeface="Wingdings 3" panose="05040102010807070707" pitchFamily="18" charset="2"/>
              </a:rPr>
              <a:t> </a:t>
            </a:r>
            <a:r>
              <a:rPr lang="en-US" err="1">
                <a:sym typeface="Wingdings 3" panose="05040102010807070707" pitchFamily="18" charset="2"/>
              </a:rPr>
              <a:t>en</a:t>
            </a:r>
            <a:r>
              <a:rPr lang="en-US">
                <a:sym typeface="Wingdings 3" panose="05040102010807070707" pitchFamily="18" charset="2"/>
              </a:rPr>
              <a:t> </a:t>
            </a:r>
            <a:r>
              <a:rPr lang="en-US" err="1">
                <a:sym typeface="Wingdings 3" panose="05040102010807070707" pitchFamily="18" charset="2"/>
              </a:rPr>
              <a:t>diferentes</a:t>
            </a:r>
            <a:r>
              <a:rPr lang="en-US">
                <a:sym typeface="Wingdings 3" panose="05040102010807070707" pitchFamily="18" charset="2"/>
              </a:rPr>
              <a:t> </a:t>
            </a:r>
            <a:r>
              <a:rPr lang="en-US" err="1">
                <a:sym typeface="Wingdings 3" panose="05040102010807070707" pitchFamily="18" charset="2"/>
              </a:rPr>
              <a:t>contextos</a:t>
            </a:r>
            <a:r>
              <a:rPr lang="en-US">
                <a:sym typeface="Wingdings 3" panose="05040102010807070707" pitchFamily="18" charset="2"/>
              </a:rPr>
              <a:t>.</a:t>
            </a:r>
            <a:endParaRPr lang="en-GB"/>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14</a:t>
            </a:fld>
            <a:endParaRPr lang="en-GB"/>
          </a:p>
        </p:txBody>
      </p:sp>
    </p:spTree>
    <p:extLst>
      <p:ext uri="{BB962C8B-B14F-4D97-AF65-F5344CB8AC3E}">
        <p14:creationId xmlns:p14="http://schemas.microsoft.com/office/powerpoint/2010/main" val="221061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a:solidFill>
                  <a:schemeClr val="accent1">
                    <a:lumMod val="50000"/>
                  </a:schemeClr>
                </a:solidFill>
              </a:rPr>
              <a:t>VALORACIÓN Y MEDICIÓN DE RESULTADOS</a:t>
            </a:r>
            <a:endParaRPr lang="en-GB"/>
          </a:p>
        </p:txBody>
      </p:sp>
      <p:sp>
        <p:nvSpPr>
          <p:cNvPr id="6" name="Content Placeholder 5"/>
          <p:cNvSpPr>
            <a:spLocks noGrp="1"/>
          </p:cNvSpPr>
          <p:nvPr>
            <p:ph idx="1"/>
          </p:nvPr>
        </p:nvSpPr>
        <p:spPr/>
        <p:txBody>
          <a:bodyPr>
            <a:normAutofit fontScale="92500" lnSpcReduction="20000"/>
          </a:bodyPr>
          <a:lstStyle/>
          <a:p>
            <a:r>
              <a:rPr lang="en-US" b="1">
                <a:solidFill>
                  <a:schemeClr val="accent1">
                    <a:lumMod val="50000"/>
                  </a:schemeClr>
                </a:solidFill>
              </a:rPr>
              <a:t>VALORACIÓN USUARIO (</a:t>
            </a:r>
            <a:r>
              <a:rPr lang="en-US" b="1" err="1">
                <a:solidFill>
                  <a:schemeClr val="accent1">
                    <a:lumMod val="50000"/>
                  </a:schemeClr>
                </a:solidFill>
              </a:rPr>
              <a:t>Vx</a:t>
            </a:r>
            <a:r>
              <a:rPr lang="en-US" b="1">
                <a:solidFill>
                  <a:schemeClr val="accent1">
                    <a:lumMod val="50000"/>
                  </a:schemeClr>
                </a:solidFill>
              </a:rPr>
              <a:t>) </a:t>
            </a:r>
            <a:r>
              <a:rPr lang="en-US"/>
              <a:t>son </a:t>
            </a:r>
            <a:r>
              <a:rPr lang="en-US" err="1"/>
              <a:t>hallazgos</a:t>
            </a:r>
            <a:r>
              <a:rPr lang="en-US"/>
              <a:t> del </a:t>
            </a:r>
            <a:r>
              <a:rPr lang="en-US" err="1"/>
              <a:t>usuario</a:t>
            </a:r>
            <a:r>
              <a:rPr lang="en-US"/>
              <a:t> </a:t>
            </a:r>
            <a:r>
              <a:rPr lang="en-US" err="1"/>
              <a:t>en</a:t>
            </a:r>
            <a:r>
              <a:rPr lang="en-US"/>
              <a:t> un </a:t>
            </a:r>
            <a:r>
              <a:rPr lang="en-US" err="1"/>
              <a:t>formato</a:t>
            </a:r>
            <a:r>
              <a:rPr lang="en-US"/>
              <a:t> </a:t>
            </a:r>
            <a:r>
              <a:rPr lang="en-US" err="1"/>
              <a:t>estandarizado</a:t>
            </a:r>
            <a:r>
              <a:rPr lang="en-US"/>
              <a:t>; </a:t>
            </a:r>
            <a:r>
              <a:rPr lang="en-US" err="1"/>
              <a:t>esto</a:t>
            </a:r>
            <a:r>
              <a:rPr lang="en-US"/>
              <a:t> </a:t>
            </a:r>
            <a:r>
              <a:rPr lang="en-US" err="1"/>
              <a:t>usualmente</a:t>
            </a:r>
            <a:r>
              <a:rPr lang="en-US"/>
              <a:t> </a:t>
            </a:r>
            <a:r>
              <a:rPr lang="en-US" err="1"/>
              <a:t>difiere</a:t>
            </a:r>
            <a:r>
              <a:rPr lang="en-US"/>
              <a:t> de </a:t>
            </a:r>
            <a:r>
              <a:rPr lang="en-US" err="1"/>
              <a:t>servicio</a:t>
            </a:r>
            <a:r>
              <a:rPr lang="en-US"/>
              <a:t> a </a:t>
            </a:r>
            <a:r>
              <a:rPr lang="en-US" err="1"/>
              <a:t>servicio</a:t>
            </a:r>
            <a:r>
              <a:rPr lang="en-US"/>
              <a:t>; </a:t>
            </a:r>
            <a:r>
              <a:rPr lang="en-US" err="1"/>
              <a:t>los</a:t>
            </a:r>
            <a:r>
              <a:rPr lang="en-US"/>
              <a:t> </a:t>
            </a:r>
            <a:r>
              <a:rPr lang="en-US" err="1"/>
              <a:t>hallazgos</a:t>
            </a:r>
            <a:r>
              <a:rPr lang="en-US"/>
              <a:t> son </a:t>
            </a:r>
            <a:r>
              <a:rPr lang="en-US" i="1" err="1"/>
              <a:t>individuales</a:t>
            </a:r>
            <a:r>
              <a:rPr lang="en-US"/>
              <a:t>, no </a:t>
            </a:r>
            <a:r>
              <a:rPr lang="en-US" err="1"/>
              <a:t>necesariamente</a:t>
            </a:r>
            <a:r>
              <a:rPr lang="en-US"/>
              <a:t> </a:t>
            </a:r>
            <a:r>
              <a:rPr lang="en-US" err="1"/>
              <a:t>comparables</a:t>
            </a:r>
            <a:endParaRPr lang="en-US"/>
          </a:p>
          <a:p>
            <a:r>
              <a:rPr lang="en-US" b="1">
                <a:solidFill>
                  <a:schemeClr val="accent1">
                    <a:lumMod val="50000"/>
                  </a:schemeClr>
                </a:solidFill>
              </a:rPr>
              <a:t>MEDICIÓN DE RESULTADOS (</a:t>
            </a:r>
            <a:r>
              <a:rPr lang="en-US" b="1" err="1">
                <a:solidFill>
                  <a:schemeClr val="accent1">
                    <a:lumMod val="50000"/>
                  </a:schemeClr>
                </a:solidFill>
              </a:rPr>
              <a:t>MdR</a:t>
            </a:r>
            <a:r>
              <a:rPr lang="en-US" b="1">
                <a:solidFill>
                  <a:schemeClr val="accent1">
                    <a:lumMod val="50000"/>
                  </a:schemeClr>
                </a:solidFill>
              </a:rPr>
              <a:t>) </a:t>
            </a:r>
            <a:r>
              <a:rPr lang="en-US"/>
              <a:t>son p</a:t>
            </a:r>
            <a:r>
              <a:rPr lang="es-ES" err="1"/>
              <a:t>ruebas</a:t>
            </a:r>
            <a:r>
              <a:rPr lang="es-ES"/>
              <a:t> validadas y publicadas internacionalmente para ser administradas de acuerdo con las instrucciones y siempre de la misma manera </a:t>
            </a:r>
            <a:r>
              <a:rPr lang="en-US"/>
              <a:t>= </a:t>
            </a:r>
            <a:r>
              <a:rPr lang="en-US" i="1"/>
              <a:t>comparable</a:t>
            </a:r>
            <a:r>
              <a:rPr lang="en-US"/>
              <a:t> (</a:t>
            </a:r>
            <a:r>
              <a:rPr lang="en-US" err="1"/>
              <a:t>momento</a:t>
            </a:r>
            <a:r>
              <a:rPr lang="en-US"/>
              <a:t> 1 </a:t>
            </a:r>
            <a:r>
              <a:rPr lang="en-US">
                <a:sym typeface="Wingdings 3" panose="05040102010807070707" pitchFamily="18" charset="2"/>
              </a:rPr>
              <a:t> </a:t>
            </a:r>
            <a:r>
              <a:rPr lang="en-US" err="1">
                <a:sym typeface="Wingdings 3" panose="05040102010807070707" pitchFamily="18" charset="2"/>
              </a:rPr>
              <a:t>moment</a:t>
            </a:r>
            <a:r>
              <a:rPr lang="en-US" err="1"/>
              <a:t>o</a:t>
            </a:r>
            <a:r>
              <a:rPr lang="en-US"/>
              <a:t> 2; </a:t>
            </a:r>
            <a:r>
              <a:rPr lang="en-US" err="1"/>
              <a:t>usuario</a:t>
            </a:r>
            <a:r>
              <a:rPr lang="en-US"/>
              <a:t> 1 </a:t>
            </a:r>
            <a:r>
              <a:rPr lang="en-US">
                <a:sym typeface="Wingdings 3" panose="05040102010807070707" pitchFamily="18" charset="2"/>
              </a:rPr>
              <a:t> </a:t>
            </a:r>
            <a:r>
              <a:rPr lang="en-US" err="1"/>
              <a:t>usuario</a:t>
            </a:r>
            <a:r>
              <a:rPr lang="en-US"/>
              <a:t> 2)</a:t>
            </a:r>
            <a:endParaRPr lang="en-GB"/>
          </a:p>
          <a:p>
            <a:r>
              <a:rPr lang="en-US"/>
              <a:t>Una </a:t>
            </a:r>
            <a:r>
              <a:rPr lang="en-US" err="1"/>
              <a:t>Valoración</a:t>
            </a:r>
            <a:r>
              <a:rPr lang="en-US"/>
              <a:t> </a:t>
            </a:r>
            <a:r>
              <a:rPr lang="en-US" err="1"/>
              <a:t>contiene</a:t>
            </a:r>
            <a:r>
              <a:rPr lang="en-US"/>
              <a:t> </a:t>
            </a:r>
            <a:r>
              <a:rPr lang="en-US" err="1"/>
              <a:t>mediciones</a:t>
            </a:r>
            <a:r>
              <a:rPr lang="en-US"/>
              <a:t> de </a:t>
            </a:r>
            <a:r>
              <a:rPr lang="en-US" err="1"/>
              <a:t>resultados</a:t>
            </a:r>
            <a:r>
              <a:rPr lang="en-US"/>
              <a:t> que son: </a:t>
            </a:r>
          </a:p>
          <a:p>
            <a:pPr marL="914400" lvl="1" indent="-457200">
              <a:buAutoNum type="alphaLcParenR"/>
            </a:pPr>
            <a:r>
              <a:rPr lang="en-US" err="1"/>
              <a:t>Obligatorias</a:t>
            </a:r>
            <a:r>
              <a:rPr lang="en-US"/>
              <a:t> (</a:t>
            </a:r>
            <a:r>
              <a:rPr lang="en-US" err="1"/>
              <a:t>ejemplo</a:t>
            </a:r>
            <a:r>
              <a:rPr lang="en-US"/>
              <a:t>, </a:t>
            </a:r>
            <a:r>
              <a:rPr lang="en-US" err="1"/>
              <a:t>procedimientos</a:t>
            </a:r>
            <a:r>
              <a:rPr lang="en-US"/>
              <a:t> del </a:t>
            </a:r>
            <a:r>
              <a:rPr lang="en-US" err="1"/>
              <a:t>servicio</a:t>
            </a:r>
            <a:r>
              <a:rPr lang="en-US"/>
              <a:t> </a:t>
            </a:r>
            <a:r>
              <a:rPr lang="en-US" err="1"/>
              <a:t>requieren</a:t>
            </a:r>
            <a:r>
              <a:rPr lang="en-US"/>
              <a:t> un  WHODAS </a:t>
            </a:r>
            <a:r>
              <a:rPr lang="en-US" b="1" err="1"/>
              <a:t>por</a:t>
            </a:r>
            <a:r>
              <a:rPr lang="en-US" b="1"/>
              <a:t> </a:t>
            </a:r>
            <a:r>
              <a:rPr lang="en-US" b="1" err="1"/>
              <a:t>cada</a:t>
            </a:r>
            <a:r>
              <a:rPr lang="en-US" b="1"/>
              <a:t> </a:t>
            </a:r>
            <a:r>
              <a:rPr lang="en-US" b="1" err="1"/>
              <a:t>usuario</a:t>
            </a:r>
            <a:r>
              <a:rPr lang="en-US"/>
              <a:t>)</a:t>
            </a:r>
          </a:p>
          <a:p>
            <a:pPr marL="914400" lvl="1" indent="-457200">
              <a:buAutoNum type="alphaLcParenR"/>
            </a:pPr>
            <a:r>
              <a:rPr lang="en-US" err="1"/>
              <a:t>Sugeridas</a:t>
            </a:r>
            <a:r>
              <a:rPr lang="en-US"/>
              <a:t> (</a:t>
            </a:r>
            <a:r>
              <a:rPr lang="en-US" err="1"/>
              <a:t>ejemplo</a:t>
            </a:r>
            <a:r>
              <a:rPr lang="en-US"/>
              <a:t>, </a:t>
            </a:r>
            <a:r>
              <a:rPr lang="en-US" err="1"/>
              <a:t>procedimientos</a:t>
            </a:r>
            <a:r>
              <a:rPr lang="en-US"/>
              <a:t> del </a:t>
            </a:r>
            <a:r>
              <a:rPr lang="en-US" err="1"/>
              <a:t>servicio</a:t>
            </a:r>
            <a:r>
              <a:rPr lang="en-US"/>
              <a:t> </a:t>
            </a:r>
            <a:r>
              <a:rPr lang="en-US" err="1"/>
              <a:t>sugieren</a:t>
            </a:r>
            <a:r>
              <a:rPr lang="en-US"/>
              <a:t> un  TUG </a:t>
            </a:r>
            <a:r>
              <a:rPr lang="en-US" b="1" err="1"/>
              <a:t>por</a:t>
            </a:r>
            <a:r>
              <a:rPr lang="en-US" b="1"/>
              <a:t> </a:t>
            </a:r>
            <a:r>
              <a:rPr lang="en-US" b="1" err="1"/>
              <a:t>cada</a:t>
            </a:r>
            <a:r>
              <a:rPr lang="en-US" b="1"/>
              <a:t> </a:t>
            </a:r>
            <a:r>
              <a:rPr lang="en-US" b="1" err="1"/>
              <a:t>usuario</a:t>
            </a:r>
            <a:r>
              <a:rPr lang="en-US" b="1"/>
              <a:t> con </a:t>
            </a:r>
            <a:r>
              <a:rPr lang="en-US"/>
              <a:t>LL/ </a:t>
            </a:r>
            <a:r>
              <a:rPr lang="en-US" b="1" err="1"/>
              <a:t>limitación</a:t>
            </a:r>
            <a:r>
              <a:rPr lang="en-US" b="1"/>
              <a:t> </a:t>
            </a:r>
            <a:r>
              <a:rPr lang="en-US" b="1" err="1"/>
              <a:t>en</a:t>
            </a:r>
            <a:r>
              <a:rPr lang="en-US" b="1"/>
              <a:t> </a:t>
            </a:r>
            <a:r>
              <a:rPr lang="en-US" b="1" err="1"/>
              <a:t>su</a:t>
            </a:r>
            <a:r>
              <a:rPr lang="en-US" b="1"/>
              <a:t> </a:t>
            </a:r>
            <a:r>
              <a:rPr lang="en-US" b="1" err="1"/>
              <a:t>movilidad</a:t>
            </a:r>
            <a:r>
              <a:rPr lang="en-US"/>
              <a:t>)</a:t>
            </a:r>
          </a:p>
          <a:p>
            <a:pPr marL="914400" lvl="1" indent="-457200">
              <a:buAutoNum type="alphaLcParenR"/>
            </a:pPr>
            <a:r>
              <a:rPr lang="en-US" err="1"/>
              <a:t>Seleccionadas</a:t>
            </a:r>
            <a:r>
              <a:rPr lang="en-US"/>
              <a:t> (</a:t>
            </a:r>
            <a:r>
              <a:rPr lang="en-US" err="1"/>
              <a:t>por</a:t>
            </a:r>
            <a:r>
              <a:rPr lang="en-US"/>
              <a:t> el </a:t>
            </a:r>
            <a:r>
              <a:rPr lang="en-US" err="1"/>
              <a:t>terapeuta</a:t>
            </a:r>
            <a:r>
              <a:rPr lang="en-US"/>
              <a:t> </a:t>
            </a:r>
            <a:r>
              <a:rPr lang="en-US" err="1"/>
              <a:t>siguiendo</a:t>
            </a:r>
            <a:r>
              <a:rPr lang="en-US"/>
              <a:t> </a:t>
            </a:r>
            <a:r>
              <a:rPr lang="en-US" err="1"/>
              <a:t>los</a:t>
            </a:r>
            <a:r>
              <a:rPr lang="en-US"/>
              <a:t> </a:t>
            </a:r>
            <a:r>
              <a:rPr lang="en-US" err="1"/>
              <a:t>hallazgos</a:t>
            </a:r>
            <a:r>
              <a:rPr lang="en-US"/>
              <a:t> de la </a:t>
            </a:r>
            <a:r>
              <a:rPr lang="en-US" b="1" err="1"/>
              <a:t>valoración</a:t>
            </a:r>
            <a:r>
              <a:rPr lang="en-US" b="1"/>
              <a:t> individual del </a:t>
            </a:r>
            <a:r>
              <a:rPr lang="en-US" b="1" err="1"/>
              <a:t>usuario</a:t>
            </a:r>
            <a:r>
              <a:rPr lang="en-US"/>
              <a:t>)</a:t>
            </a:r>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15</a:t>
            </a:fld>
            <a:endParaRPr lang="en-GB"/>
          </a:p>
        </p:txBody>
      </p:sp>
    </p:spTree>
    <p:extLst>
      <p:ext uri="{BB962C8B-B14F-4D97-AF65-F5344CB8AC3E}">
        <p14:creationId xmlns:p14="http://schemas.microsoft.com/office/powerpoint/2010/main" val="148718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941-6E82-454D-A77F-2E94966DE485}"/>
              </a:ext>
            </a:extLst>
          </p:cNvPr>
          <p:cNvSpPr>
            <a:spLocks noGrp="1"/>
          </p:cNvSpPr>
          <p:nvPr>
            <p:ph type="title"/>
          </p:nvPr>
        </p:nvSpPr>
        <p:spPr>
          <a:xfrm>
            <a:off x="3783857" y="351789"/>
            <a:ext cx="4624285" cy="5971337"/>
          </a:xfrm>
          <a:solidFill>
            <a:schemeClr val="accent1">
              <a:lumMod val="40000"/>
              <a:lumOff val="60000"/>
            </a:schemeClr>
          </a:solidFill>
        </p:spPr>
        <p:txBody>
          <a:bodyPr>
            <a:normAutofit fontScale="90000"/>
          </a:bodyPr>
          <a:lstStyle/>
          <a:p>
            <a:pPr algn="ctr"/>
            <a:r>
              <a:rPr lang="fr-CH" sz="4000" b="1" err="1"/>
              <a:t>Valorar</a:t>
            </a:r>
            <a:r>
              <a:rPr lang="fr-CH" sz="4000" b="1"/>
              <a:t> &amp; </a:t>
            </a:r>
            <a:r>
              <a:rPr lang="fr-CH" sz="4000" b="1" err="1"/>
              <a:t>Analizar</a:t>
            </a:r>
            <a:r>
              <a:rPr lang="fr-CH" sz="4000" b="1"/>
              <a:t> </a:t>
            </a:r>
            <a:br>
              <a:rPr lang="fr-CH" sz="4000" b="1"/>
            </a:br>
            <a:r>
              <a:rPr lang="fr-CH" sz="4000" i="1"/>
              <a:t>1. Evaluación Apreciación</a:t>
            </a:r>
            <a:br>
              <a:rPr lang="fr-CH" sz="4000" b="1" i="1"/>
            </a:br>
            <a:br>
              <a:rPr lang="fr-CH" sz="4000"/>
            </a:br>
            <a:r>
              <a:rPr lang="fr-CH" sz="4000" b="1"/>
              <a:t>Formular &amp; Planear</a:t>
            </a:r>
            <a:br>
              <a:rPr lang="fr-CH" sz="4000" b="1"/>
            </a:br>
            <a:r>
              <a:rPr lang="en-GB" sz="4000" i="1"/>
              <a:t>Asignación</a:t>
            </a:r>
            <a:br>
              <a:rPr lang="fr-CH" sz="4000"/>
            </a:br>
            <a:br>
              <a:rPr lang="fr-CH" sz="4000"/>
            </a:br>
            <a:r>
              <a:rPr lang="fr-CH" sz="4000" b="1" err="1"/>
              <a:t>Implementar</a:t>
            </a:r>
            <a:r>
              <a:rPr lang="fr-CH" sz="4000" b="1"/>
              <a:t> &amp; Monitorear</a:t>
            </a:r>
            <a:br>
              <a:rPr lang="fr-CH" sz="4000" b="1"/>
            </a:br>
            <a:r>
              <a:rPr lang="en-GB" sz="4000" i="1"/>
              <a:t>Intervención</a:t>
            </a:r>
            <a:br>
              <a:rPr lang="en-GB" sz="4000"/>
            </a:br>
            <a:endParaRPr lang="en-GB" sz="4000" b="1"/>
          </a:p>
        </p:txBody>
      </p:sp>
      <p:graphicFrame>
        <p:nvGraphicFramePr>
          <p:cNvPr id="5" name="Content Placeholder 4">
            <a:extLst>
              <a:ext uri="{FF2B5EF4-FFF2-40B4-BE49-F238E27FC236}">
                <a16:creationId xmlns:a16="http://schemas.microsoft.com/office/drawing/2014/main" id="{8FD93B05-37BC-4CDD-87A8-AD17ADAD534F}"/>
              </a:ext>
            </a:extLst>
          </p:cNvPr>
          <p:cNvGraphicFramePr>
            <a:graphicFrameLocks noGrp="1"/>
          </p:cNvGraphicFramePr>
          <p:nvPr>
            <p:ph idx="1"/>
            <p:extLst>
              <p:ext uri="{D42A27DB-BD31-4B8C-83A1-F6EECF244321}">
                <p14:modId xmlns:p14="http://schemas.microsoft.com/office/powerpoint/2010/main" val="4270540618"/>
              </p:ext>
            </p:extLst>
          </p:nvPr>
        </p:nvGraphicFramePr>
        <p:xfrm>
          <a:off x="-271955" y="1413238"/>
          <a:ext cx="43706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84CC264-DFE6-4D20-BE6A-7B4AED600EF1}"/>
              </a:ext>
            </a:extLst>
          </p:cNvPr>
          <p:cNvSpPr>
            <a:spLocks noGrp="1"/>
          </p:cNvSpPr>
          <p:nvPr>
            <p:ph type="sldNum" sz="quarter" idx="12"/>
          </p:nvPr>
        </p:nvSpPr>
        <p:spPr/>
        <p:txBody>
          <a:bodyPr/>
          <a:lstStyle/>
          <a:p>
            <a:fld id="{47D30A2D-69E8-4907-A124-F38C82879293}" type="slidenum">
              <a:rPr lang="en-GB" smtClean="0"/>
              <a:t>16</a:t>
            </a:fld>
            <a:endParaRPr lang="en-GB"/>
          </a:p>
        </p:txBody>
      </p:sp>
      <p:graphicFrame>
        <p:nvGraphicFramePr>
          <p:cNvPr id="6" name="Content Placeholder 4">
            <a:extLst>
              <a:ext uri="{FF2B5EF4-FFF2-40B4-BE49-F238E27FC236}">
                <a16:creationId xmlns:a16="http://schemas.microsoft.com/office/drawing/2014/main" id="{49C6699A-B162-4DE8-BE0E-D7618111470C}"/>
              </a:ext>
            </a:extLst>
          </p:cNvPr>
          <p:cNvGraphicFramePr>
            <a:graphicFrameLocks/>
          </p:cNvGraphicFramePr>
          <p:nvPr>
            <p:extLst>
              <p:ext uri="{D42A27DB-BD31-4B8C-83A1-F6EECF244321}">
                <p14:modId xmlns:p14="http://schemas.microsoft.com/office/powerpoint/2010/main" val="172919892"/>
              </p:ext>
            </p:extLst>
          </p:nvPr>
        </p:nvGraphicFramePr>
        <p:xfrm>
          <a:off x="8187553" y="1223383"/>
          <a:ext cx="4370614"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rrow: Down 6">
            <a:extLst>
              <a:ext uri="{FF2B5EF4-FFF2-40B4-BE49-F238E27FC236}">
                <a16:creationId xmlns:a16="http://schemas.microsoft.com/office/drawing/2014/main" id="{00FB2306-E6E2-4ACF-9BCA-75AA0E793876}"/>
              </a:ext>
            </a:extLst>
          </p:cNvPr>
          <p:cNvSpPr/>
          <p:nvPr/>
        </p:nvSpPr>
        <p:spPr>
          <a:xfrm>
            <a:off x="1640189" y="5338749"/>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a:extLst>
              <a:ext uri="{FF2B5EF4-FFF2-40B4-BE49-F238E27FC236}">
                <a16:creationId xmlns:a16="http://schemas.microsoft.com/office/drawing/2014/main" id="{E562D3E8-0A98-4476-9F77-43E948D2C639}"/>
              </a:ext>
            </a:extLst>
          </p:cNvPr>
          <p:cNvGrpSpPr/>
          <p:nvPr/>
        </p:nvGrpSpPr>
        <p:grpSpPr>
          <a:xfrm>
            <a:off x="580745" y="5861618"/>
            <a:ext cx="2982779" cy="734831"/>
            <a:chOff x="513711" y="3167230"/>
            <a:chExt cx="2982779" cy="734831"/>
          </a:xfrm>
        </p:grpSpPr>
        <p:sp>
          <p:nvSpPr>
            <p:cNvPr id="9" name="Rectangle 8">
              <a:extLst>
                <a:ext uri="{FF2B5EF4-FFF2-40B4-BE49-F238E27FC236}">
                  <a16:creationId xmlns:a16="http://schemas.microsoft.com/office/drawing/2014/main" id="{C353D961-81BF-40A0-9FAC-03CE31F4F3D0}"/>
                </a:ext>
              </a:extLst>
            </p:cNvPr>
            <p:cNvSpPr/>
            <p:nvPr/>
          </p:nvSpPr>
          <p:spPr>
            <a:xfrm>
              <a:off x="874122" y="3246469"/>
              <a:ext cx="2622368" cy="655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3ACCF096-93E3-4D10-AAB0-E78C3D8B0CEA}"/>
                </a:ext>
              </a:extLst>
            </p:cNvPr>
            <p:cNvSpPr txBox="1"/>
            <p:nvPr/>
          </p:nvSpPr>
          <p:spPr>
            <a:xfrm>
              <a:off x="513711" y="3167230"/>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a:t>
              </a:r>
              <a:r>
                <a:rPr lang="fr-CH" sz="2300" kern="1200" err="1"/>
                <a:t>onitoreo</a:t>
              </a:r>
              <a:r>
                <a:rPr lang="fr-CH" sz="2300" kern="1200"/>
                <a:t> </a:t>
              </a:r>
              <a:r>
                <a:rPr lang="fr-CH" sz="2300" err="1"/>
                <a:t>progreso</a:t>
              </a:r>
              <a:r>
                <a:rPr lang="fr-CH" sz="2300" kern="1200"/>
                <a:t> </a:t>
              </a:r>
              <a:r>
                <a:rPr lang="fr-CH" sz="2300" kern="1200" err="1"/>
                <a:t>del</a:t>
              </a:r>
              <a:r>
                <a:rPr lang="fr-CH" sz="2300" kern="1200"/>
                <a:t> </a:t>
              </a:r>
              <a:r>
                <a:rPr lang="fr-CH" sz="2300" kern="1200" err="1"/>
                <a:t>proyecto</a:t>
              </a:r>
              <a:endParaRPr lang="en-GB" sz="2300" kern="1200"/>
            </a:p>
          </p:txBody>
        </p:sp>
      </p:grpSp>
      <p:sp>
        <p:nvSpPr>
          <p:cNvPr id="11" name="Arrow: Down 10">
            <a:extLst>
              <a:ext uri="{FF2B5EF4-FFF2-40B4-BE49-F238E27FC236}">
                <a16:creationId xmlns:a16="http://schemas.microsoft.com/office/drawing/2014/main" id="{0C934814-8BAF-4A00-8B26-D73A8F3E69CA}"/>
              </a:ext>
            </a:extLst>
          </p:cNvPr>
          <p:cNvSpPr/>
          <p:nvPr/>
        </p:nvSpPr>
        <p:spPr>
          <a:xfrm>
            <a:off x="10099697" y="5188035"/>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28FE40E7-593A-44BA-A043-6D2DF8663CCF}"/>
              </a:ext>
            </a:extLst>
          </p:cNvPr>
          <p:cNvSpPr txBox="1"/>
          <p:nvPr/>
        </p:nvSpPr>
        <p:spPr>
          <a:xfrm>
            <a:off x="8988887" y="5700758"/>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a:t>
            </a:r>
            <a:r>
              <a:rPr lang="fr-CH" sz="2300" kern="1200" err="1"/>
              <a:t>onitoreo</a:t>
            </a:r>
            <a:r>
              <a:rPr lang="fr-CH" sz="2300" kern="1200"/>
              <a:t> </a:t>
            </a:r>
            <a:r>
              <a:rPr lang="fr-CH" sz="2300" err="1"/>
              <a:t>progreso</a:t>
            </a:r>
            <a:r>
              <a:rPr lang="fr-CH" sz="2300"/>
              <a:t> </a:t>
            </a:r>
            <a:r>
              <a:rPr lang="fr-CH" sz="2300" err="1"/>
              <a:t>del</a:t>
            </a:r>
            <a:r>
              <a:rPr lang="fr-CH" sz="2300"/>
              <a:t> </a:t>
            </a:r>
            <a:r>
              <a:rPr lang="fr-CH" sz="2300" err="1"/>
              <a:t>paciente</a:t>
            </a:r>
            <a:endParaRPr lang="en-GB" sz="2300" kern="1200"/>
          </a:p>
        </p:txBody>
      </p:sp>
      <p:sp>
        <p:nvSpPr>
          <p:cNvPr id="13" name="Arrow: Down 12">
            <a:extLst>
              <a:ext uri="{FF2B5EF4-FFF2-40B4-BE49-F238E27FC236}">
                <a16:creationId xmlns:a16="http://schemas.microsoft.com/office/drawing/2014/main" id="{C5EE5DE2-4363-492C-AB70-20F3DF4D0F31}"/>
              </a:ext>
            </a:extLst>
          </p:cNvPr>
          <p:cNvSpPr/>
          <p:nvPr/>
        </p:nvSpPr>
        <p:spPr>
          <a:xfrm>
            <a:off x="5819801" y="2050032"/>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Arrow: Down 13">
            <a:extLst>
              <a:ext uri="{FF2B5EF4-FFF2-40B4-BE49-F238E27FC236}">
                <a16:creationId xmlns:a16="http://schemas.microsoft.com/office/drawing/2014/main" id="{46ECBE34-484F-4F50-AB31-F31202D1B255}"/>
              </a:ext>
            </a:extLst>
          </p:cNvPr>
          <p:cNvSpPr/>
          <p:nvPr/>
        </p:nvSpPr>
        <p:spPr>
          <a:xfrm>
            <a:off x="5819801" y="3722257"/>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itle 1">
            <a:extLst>
              <a:ext uri="{FF2B5EF4-FFF2-40B4-BE49-F238E27FC236}">
                <a16:creationId xmlns:a16="http://schemas.microsoft.com/office/drawing/2014/main" id="{F388BF4B-486E-4AF9-861C-4DD807489695}"/>
              </a:ext>
            </a:extLst>
          </p:cNvPr>
          <p:cNvSpPr txBox="1">
            <a:spLocks/>
          </p:cNvSpPr>
          <p:nvPr/>
        </p:nvSpPr>
        <p:spPr>
          <a:xfrm>
            <a:off x="518384" y="351789"/>
            <a:ext cx="2747090" cy="964407"/>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b="1" err="1"/>
              <a:t>Ciclo</a:t>
            </a:r>
            <a:r>
              <a:rPr lang="fr-CH" sz="4000" b="1"/>
              <a:t> </a:t>
            </a:r>
            <a:r>
              <a:rPr lang="fr-CH" sz="4000" b="1" err="1"/>
              <a:t>Proyecto</a:t>
            </a:r>
            <a:endParaRPr lang="en-GB" sz="4000" b="1"/>
          </a:p>
        </p:txBody>
      </p:sp>
      <p:sp>
        <p:nvSpPr>
          <p:cNvPr id="16" name="Title 1">
            <a:extLst>
              <a:ext uri="{FF2B5EF4-FFF2-40B4-BE49-F238E27FC236}">
                <a16:creationId xmlns:a16="http://schemas.microsoft.com/office/drawing/2014/main" id="{179A855F-811F-4A99-8175-2F134B7396B1}"/>
              </a:ext>
            </a:extLst>
          </p:cNvPr>
          <p:cNvSpPr txBox="1">
            <a:spLocks/>
          </p:cNvSpPr>
          <p:nvPr/>
        </p:nvSpPr>
        <p:spPr>
          <a:xfrm>
            <a:off x="8926525" y="441754"/>
            <a:ext cx="2747090" cy="964407"/>
          </a:xfrm>
          <a:prstGeom prst="rect">
            <a:avLst/>
          </a:prstGeom>
          <a:solidFill>
            <a:schemeClr val="accent1">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i="1" err="1"/>
              <a:t>Ciclo</a:t>
            </a:r>
            <a:endParaRPr lang="fr-CH" sz="4000" i="1"/>
          </a:p>
          <a:p>
            <a:pPr algn="ctr"/>
            <a:r>
              <a:rPr lang="fr-CH" sz="4000" i="1" err="1"/>
              <a:t>Rehabilitación</a:t>
            </a:r>
            <a:endParaRPr lang="en-GB" sz="4000" i="1"/>
          </a:p>
        </p:txBody>
      </p:sp>
    </p:spTree>
    <p:extLst>
      <p:ext uri="{BB962C8B-B14F-4D97-AF65-F5344CB8AC3E}">
        <p14:creationId xmlns:p14="http://schemas.microsoft.com/office/powerpoint/2010/main" val="252614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6525"/>
            <a:ext cx="10515600" cy="736311"/>
          </a:xfrm>
        </p:spPr>
        <p:txBody>
          <a:bodyPr/>
          <a:lstStyle/>
          <a:p>
            <a:r>
              <a:rPr lang="en-US" dirty="0" err="1"/>
              <a:t>Herramientas</a:t>
            </a:r>
            <a:r>
              <a:rPr lang="en-US" dirty="0"/>
              <a:t>…</a:t>
            </a:r>
            <a:r>
              <a:rPr lang="en-US" dirty="0" err="1"/>
              <a:t>herramientas</a:t>
            </a:r>
            <a:r>
              <a:rPr lang="en-US" dirty="0"/>
              <a:t>…</a:t>
            </a:r>
            <a:r>
              <a:rPr lang="en-US" dirty="0" err="1"/>
              <a:t>herramientas</a:t>
            </a:r>
            <a:endParaRPr lang="en-GB" dirty="0"/>
          </a:p>
        </p:txBody>
      </p:sp>
      <p:sp>
        <p:nvSpPr>
          <p:cNvPr id="11" name="TextBox 10"/>
          <p:cNvSpPr txBox="1"/>
          <p:nvPr/>
        </p:nvSpPr>
        <p:spPr>
          <a:xfrm>
            <a:off x="1919286" y="6125517"/>
            <a:ext cx="8569975" cy="461665"/>
          </a:xfrm>
          <a:prstGeom prst="rect">
            <a:avLst/>
          </a:prstGeom>
          <a:solidFill>
            <a:srgbClr val="FFC000"/>
          </a:solidFill>
        </p:spPr>
        <p:txBody>
          <a:bodyPr wrap="none" rtlCol="0">
            <a:spAutoFit/>
          </a:bodyPr>
          <a:lstStyle/>
          <a:p>
            <a:r>
              <a:rPr lang="en-US" sz="2400" b="1">
                <a:latin typeface="Bradley Hand ITC" panose="03070402050302030203" pitchFamily="66" charset="0"/>
                <a:sym typeface="Wingdings 2" panose="05020102010507070707" pitchFamily="18" charset="2"/>
              </a:rPr>
              <a:t></a:t>
            </a:r>
            <a:r>
              <a:rPr lang="en-US" sz="2400" b="1" err="1">
                <a:latin typeface="Bradley Hand ITC" panose="03070402050302030203" pitchFamily="66" charset="0"/>
                <a:sym typeface="Wingdings 2" panose="05020102010507070707" pitchFamily="18" charset="2"/>
              </a:rPr>
              <a:t>todas</a:t>
            </a:r>
            <a:r>
              <a:rPr lang="en-US" sz="2400" b="1">
                <a:latin typeface="Bradley Hand ITC" panose="03070402050302030203" pitchFamily="66" charset="0"/>
                <a:sym typeface="Wingdings 2" panose="05020102010507070707" pitchFamily="18" charset="2"/>
              </a:rPr>
              <a:t> las </a:t>
            </a:r>
            <a:r>
              <a:rPr lang="en-US" sz="2400" b="1" err="1">
                <a:latin typeface="Bradley Hand ITC" panose="03070402050302030203" pitchFamily="66" charset="0"/>
                <a:sym typeface="Wingdings 2" panose="05020102010507070707" pitchFamily="18" charset="2"/>
              </a:rPr>
              <a:t>herramientas</a:t>
            </a:r>
            <a:r>
              <a:rPr lang="en-US" sz="2400" b="1">
                <a:latin typeface="Bradley Hand ITC" panose="03070402050302030203" pitchFamily="66" charset="0"/>
                <a:sym typeface="Wingdings 2" panose="05020102010507070707" pitchFamily="18" charset="2"/>
              </a:rPr>
              <a:t> </a:t>
            </a:r>
            <a:r>
              <a:rPr lang="en-US" sz="2400" b="1" err="1">
                <a:latin typeface="Bradley Hand ITC" panose="03070402050302030203" pitchFamily="66" charset="0"/>
                <a:sym typeface="Wingdings 2" panose="05020102010507070707" pitchFamily="18" charset="2"/>
              </a:rPr>
              <a:t>están</a:t>
            </a:r>
            <a:r>
              <a:rPr lang="en-US" sz="2400" b="1">
                <a:latin typeface="Bradley Hand ITC" panose="03070402050302030203" pitchFamily="66" charset="0"/>
                <a:sym typeface="Wingdings 2" panose="05020102010507070707" pitchFamily="18" charset="2"/>
              </a:rPr>
              <a:t> </a:t>
            </a:r>
            <a:r>
              <a:rPr lang="en-US" sz="2400" b="1" err="1">
                <a:latin typeface="Bradley Hand ITC" panose="03070402050302030203" pitchFamily="66" charset="0"/>
                <a:sym typeface="Wingdings 2" panose="05020102010507070707" pitchFamily="18" charset="2"/>
              </a:rPr>
              <a:t>en</a:t>
            </a:r>
            <a:r>
              <a:rPr lang="en-US" sz="2400" b="1">
                <a:latin typeface="Bradley Hand ITC" panose="03070402050302030203" pitchFamily="66" charset="0"/>
                <a:sym typeface="Wingdings 2" panose="05020102010507070707" pitchFamily="18" charset="2"/>
              </a:rPr>
              <a:t> </a:t>
            </a:r>
            <a:r>
              <a:rPr lang="en-US" sz="2400" b="1" err="1">
                <a:latin typeface="Bradley Hand ITC" panose="03070402050302030203" pitchFamily="66" charset="0"/>
                <a:sym typeface="Wingdings 2" panose="05020102010507070707" pitchFamily="18" charset="2"/>
              </a:rPr>
              <a:t>este</a:t>
            </a:r>
            <a:r>
              <a:rPr lang="en-US" sz="2400" b="1">
                <a:latin typeface="Bradley Hand ITC" panose="03070402050302030203" pitchFamily="66" charset="0"/>
                <a:sym typeface="Wingdings 2" panose="05020102010507070707" pitchFamily="18" charset="2"/>
              </a:rPr>
              <a:t> </a:t>
            </a:r>
            <a:r>
              <a:rPr lang="en-US" sz="2400" b="1">
                <a:latin typeface="Bradley Hand ITC" panose="03070402050302030203" pitchFamily="66" charset="0"/>
              </a:rPr>
              <a:t> </a:t>
            </a:r>
            <a:r>
              <a:rPr lang="en-US" sz="2400" b="1">
                <a:latin typeface="Bradley Hand ITC" panose="03070402050302030203" pitchFamily="66" charset="0"/>
                <a:hlinkClick r:id="rId3"/>
              </a:rPr>
              <a:t>webpage</a:t>
            </a:r>
            <a:r>
              <a:rPr lang="en-US" sz="2400" b="1">
                <a:latin typeface="Bradley Hand ITC" panose="03070402050302030203" pitchFamily="66" charset="0"/>
                <a:hlinkClick r:id="rId4"/>
              </a:rPr>
              <a:t> </a:t>
            </a:r>
            <a:r>
              <a:rPr lang="en-US" sz="2400" b="1">
                <a:latin typeface="Bradley Hand ITC" panose="03070402050302030203" pitchFamily="66" charset="0"/>
              </a:rPr>
              <a:t>para </a:t>
            </a:r>
            <a:r>
              <a:rPr lang="en-US" sz="2400" b="1" err="1">
                <a:latin typeface="Bradley Hand ITC" panose="03070402050302030203" pitchFamily="66" charset="0"/>
              </a:rPr>
              <a:t>descarga</a:t>
            </a:r>
            <a:r>
              <a:rPr lang="en-US" sz="2400" b="1">
                <a:latin typeface="Bradley Hand ITC" panose="03070402050302030203" pitchFamily="66" charset="0"/>
              </a:rPr>
              <a:t> </a:t>
            </a:r>
            <a:r>
              <a:rPr lang="en-US" sz="2400" b="1">
                <a:latin typeface="Bradley Hand ITC" panose="03070402050302030203" pitchFamily="66" charset="0"/>
                <a:sym typeface="Wingdings 2" panose="05020102010507070707" pitchFamily="18" charset="2"/>
              </a:rPr>
              <a:t></a:t>
            </a:r>
            <a:endParaRPr lang="en-GB" sz="2400" b="1">
              <a:latin typeface="Bradley Hand ITC" panose="03070402050302030203"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41436129"/>
              </p:ext>
            </p:extLst>
          </p:nvPr>
        </p:nvGraphicFramePr>
        <p:xfrm>
          <a:off x="394138" y="1103668"/>
          <a:ext cx="11451498" cy="4687529"/>
        </p:xfrm>
        <a:graphic>
          <a:graphicData uri="http://schemas.openxmlformats.org/drawingml/2006/table">
            <a:tbl>
              <a:tblPr firstRow="1" bandRow="1">
                <a:tableStyleId>{5C22544A-7EE6-4342-B048-85BDC9FD1C3A}</a:tableStyleId>
              </a:tblPr>
              <a:tblGrid>
                <a:gridCol w="3799490">
                  <a:extLst>
                    <a:ext uri="{9D8B030D-6E8A-4147-A177-3AD203B41FA5}">
                      <a16:colId xmlns:a16="http://schemas.microsoft.com/office/drawing/2014/main" val="20000"/>
                    </a:ext>
                  </a:extLst>
                </a:gridCol>
                <a:gridCol w="2849025">
                  <a:extLst>
                    <a:ext uri="{9D8B030D-6E8A-4147-A177-3AD203B41FA5}">
                      <a16:colId xmlns:a16="http://schemas.microsoft.com/office/drawing/2014/main" val="20001"/>
                    </a:ext>
                  </a:extLst>
                </a:gridCol>
                <a:gridCol w="4802983">
                  <a:extLst>
                    <a:ext uri="{9D8B030D-6E8A-4147-A177-3AD203B41FA5}">
                      <a16:colId xmlns:a16="http://schemas.microsoft.com/office/drawing/2014/main" val="20002"/>
                    </a:ext>
                  </a:extLst>
                </a:gridCol>
              </a:tblGrid>
              <a:tr h="420261">
                <a:tc>
                  <a:txBody>
                    <a:bodyPr/>
                    <a:lstStyle/>
                    <a:p>
                      <a:r>
                        <a:rPr lang="en-US" sz="2000" b="0" i="1" err="1"/>
                        <a:t>Herramientas</a:t>
                      </a:r>
                      <a:r>
                        <a:rPr lang="en-US" sz="2000" b="0" i="1"/>
                        <a:t> </a:t>
                      </a:r>
                      <a:r>
                        <a:rPr lang="en-US" sz="2000" b="0" i="1" err="1"/>
                        <a:t>Ciclo</a:t>
                      </a:r>
                      <a:r>
                        <a:rPr lang="en-US" sz="2000" b="0" i="1"/>
                        <a:t> </a:t>
                      </a:r>
                      <a:r>
                        <a:rPr lang="en-US" sz="2000" b="0" i="1" err="1"/>
                        <a:t>Rehabilitación</a:t>
                      </a:r>
                      <a:endParaRPr lang="en-GB" sz="2000" b="0" i="1"/>
                    </a:p>
                  </a:txBody>
                  <a:tcPr/>
                </a:tc>
                <a:tc>
                  <a:txBody>
                    <a:bodyPr/>
                    <a:lstStyle/>
                    <a:p>
                      <a:r>
                        <a:rPr lang="en-US" sz="2000" baseline="0" err="1"/>
                        <a:t>Fase</a:t>
                      </a:r>
                      <a:r>
                        <a:rPr lang="en-US" sz="2000" baseline="0"/>
                        <a:t> del </a:t>
                      </a:r>
                      <a:r>
                        <a:rPr lang="en-US" sz="2000" baseline="0" err="1"/>
                        <a:t>Ciclo</a:t>
                      </a:r>
                      <a:endParaRPr lang="en-GB" sz="2000"/>
                    </a:p>
                  </a:txBody>
                  <a:tcPr/>
                </a:tc>
                <a:tc>
                  <a:txBody>
                    <a:bodyPr/>
                    <a:lstStyle/>
                    <a:p>
                      <a:r>
                        <a:rPr lang="en-US" sz="2000" err="1"/>
                        <a:t>Herramientas</a:t>
                      </a:r>
                      <a:r>
                        <a:rPr lang="en-US" sz="2000"/>
                        <a:t> </a:t>
                      </a:r>
                      <a:r>
                        <a:rPr lang="en-US" sz="2000" err="1"/>
                        <a:t>Ciclo</a:t>
                      </a:r>
                      <a:r>
                        <a:rPr lang="en-US" sz="2000"/>
                        <a:t> de Proyecto</a:t>
                      </a:r>
                      <a:endParaRPr lang="en-GB" sz="2000"/>
                    </a:p>
                  </a:txBody>
                  <a:tcPr/>
                </a:tc>
                <a:extLst>
                  <a:ext uri="{0D108BD9-81ED-4DB2-BD59-A6C34878D82A}">
                    <a16:rowId xmlns:a16="http://schemas.microsoft.com/office/drawing/2014/main" val="10000"/>
                  </a:ext>
                </a:extLst>
              </a:tr>
              <a:tr h="1066817">
                <a:tc>
                  <a:txBody>
                    <a:bodyPr/>
                    <a:lstStyle/>
                    <a:p>
                      <a:r>
                        <a:rPr lang="en-GB" sz="2000" err="1"/>
                        <a:t>Valoración</a:t>
                      </a:r>
                      <a:r>
                        <a:rPr lang="en-GB" sz="2000"/>
                        <a:t> </a:t>
                      </a:r>
                      <a:r>
                        <a:rPr lang="en-GB" sz="2000" baseline="0"/>
                        <a:t>&amp; </a:t>
                      </a:r>
                      <a:r>
                        <a:rPr lang="en-GB" sz="2000" baseline="0" err="1"/>
                        <a:t>guia</a:t>
                      </a:r>
                      <a:r>
                        <a:rPr lang="en-GB" sz="2000" baseline="0"/>
                        <a:t> de </a:t>
                      </a:r>
                      <a:r>
                        <a:rPr lang="en-GB" sz="2000" baseline="0" err="1"/>
                        <a:t>tratamiento</a:t>
                      </a:r>
                      <a:r>
                        <a:rPr lang="en-GB" sz="2000" baseline="0"/>
                        <a:t>, </a:t>
                      </a:r>
                      <a:r>
                        <a:rPr lang="en-GB" sz="2000" baseline="0" err="1"/>
                        <a:t>medición</a:t>
                      </a:r>
                      <a:r>
                        <a:rPr lang="en-GB" sz="2000" baseline="0"/>
                        <a:t> de </a:t>
                      </a:r>
                      <a:r>
                        <a:rPr lang="en-GB" sz="2000" baseline="0" err="1"/>
                        <a:t>resultados</a:t>
                      </a:r>
                      <a:endParaRPr lang="en-GB" sz="2000"/>
                    </a:p>
                  </a:txBody>
                  <a:tcPr/>
                </a:tc>
                <a:tc>
                  <a:txBody>
                    <a:bodyPr/>
                    <a:lstStyle/>
                    <a:p>
                      <a:r>
                        <a:rPr lang="en-US" sz="2000" i="1"/>
                        <a:t>&lt;&lt;1. Evaluación</a:t>
                      </a:r>
                    </a:p>
                    <a:p>
                      <a:r>
                        <a:rPr lang="en-US" sz="2000" i="1"/>
                        <a:t>Apreciación</a:t>
                      </a:r>
                    </a:p>
                    <a:p>
                      <a:r>
                        <a:rPr lang="en-US" sz="2000"/>
                        <a:t>Valorar &amp; Analizar&gt;&gt;</a:t>
                      </a:r>
                      <a:endParaRPr lang="en-GB" sz="2000"/>
                    </a:p>
                  </a:txBody>
                  <a:tcPr/>
                </a:tc>
                <a:tc>
                  <a:txBody>
                    <a:bodyPr/>
                    <a:lstStyle/>
                    <a:p>
                      <a:r>
                        <a:rPr lang="en-US" sz="2000" err="1"/>
                        <a:t>Anlisis</a:t>
                      </a:r>
                      <a:r>
                        <a:rPr lang="en-US" sz="2000"/>
                        <a:t> de </a:t>
                      </a:r>
                      <a:r>
                        <a:rPr lang="en-US" sz="2000" err="1"/>
                        <a:t>Situación</a:t>
                      </a:r>
                      <a:r>
                        <a:rPr lang="en-US" sz="2000"/>
                        <a:t>, </a:t>
                      </a:r>
                      <a:r>
                        <a:rPr lang="en-US" sz="2000" err="1"/>
                        <a:t>Análisis</a:t>
                      </a:r>
                      <a:r>
                        <a:rPr lang="en-US" sz="2000"/>
                        <a:t> </a:t>
                      </a:r>
                      <a:r>
                        <a:rPr lang="en-US" sz="2000" err="1"/>
                        <a:t>deficiencias</a:t>
                      </a:r>
                      <a:r>
                        <a:rPr lang="en-US" sz="2000"/>
                        <a:t>, </a:t>
                      </a:r>
                      <a:r>
                        <a:rPr lang="en-US" sz="2000" err="1"/>
                        <a:t>Lista</a:t>
                      </a:r>
                      <a:r>
                        <a:rPr lang="en-US" sz="2000"/>
                        <a:t> de </a:t>
                      </a:r>
                      <a:r>
                        <a:rPr lang="en-US" sz="2000" err="1"/>
                        <a:t>chequeo</a:t>
                      </a:r>
                      <a:r>
                        <a:rPr lang="en-US" sz="2000"/>
                        <a:t> </a:t>
                      </a:r>
                      <a:r>
                        <a:rPr lang="en-US" sz="2000" err="1"/>
                        <a:t>competencias</a:t>
                      </a:r>
                      <a:r>
                        <a:rPr lang="en-US" sz="2000"/>
                        <a:t> </a:t>
                      </a:r>
                      <a:r>
                        <a:rPr lang="en-US" sz="2000" err="1"/>
                        <a:t>Fisioterapia</a:t>
                      </a:r>
                      <a:endParaRPr lang="en-GB" sz="2000"/>
                    </a:p>
                  </a:txBody>
                  <a:tcPr/>
                </a:tc>
                <a:extLst>
                  <a:ext uri="{0D108BD9-81ED-4DB2-BD59-A6C34878D82A}">
                    <a16:rowId xmlns:a16="http://schemas.microsoft.com/office/drawing/2014/main" val="10001"/>
                  </a:ext>
                </a:extLst>
              </a:tr>
              <a:tr h="1066817">
                <a:tc>
                  <a:txBody>
                    <a:bodyPr/>
                    <a:lstStyle/>
                    <a:p>
                      <a:r>
                        <a:rPr lang="en-GB" sz="2000" err="1"/>
                        <a:t>Valoración</a:t>
                      </a:r>
                      <a:r>
                        <a:rPr lang="en-GB" sz="2000"/>
                        <a:t> </a:t>
                      </a:r>
                      <a:r>
                        <a:rPr lang="en-GB" sz="2000" baseline="0"/>
                        <a:t>&amp; </a:t>
                      </a:r>
                      <a:r>
                        <a:rPr lang="en-GB" sz="2000" baseline="0" err="1"/>
                        <a:t>guia</a:t>
                      </a:r>
                      <a:r>
                        <a:rPr lang="en-GB" sz="2000" baseline="0"/>
                        <a:t> de </a:t>
                      </a:r>
                      <a:r>
                        <a:rPr lang="en-GB" sz="2000" baseline="0" err="1"/>
                        <a:t>tratamiento</a:t>
                      </a:r>
                      <a:r>
                        <a:rPr lang="en-US" sz="2000"/>
                        <a:t>; </a:t>
                      </a:r>
                      <a:r>
                        <a:rPr lang="en-US" sz="2000" err="1"/>
                        <a:t>construccion</a:t>
                      </a:r>
                      <a:r>
                        <a:rPr lang="en-US" sz="2000"/>
                        <a:t> de </a:t>
                      </a:r>
                      <a:r>
                        <a:rPr lang="en-US" sz="2000" err="1"/>
                        <a:t>objetivos</a:t>
                      </a:r>
                      <a:r>
                        <a:rPr lang="en-US" sz="2000"/>
                        <a:t> SMART; </a:t>
                      </a:r>
                      <a:r>
                        <a:rPr lang="en-US" sz="2000" err="1"/>
                        <a:t>protocolos</a:t>
                      </a:r>
                      <a:r>
                        <a:rPr lang="en-US" sz="2000"/>
                        <a:t> de </a:t>
                      </a:r>
                      <a:r>
                        <a:rPr lang="en-US" sz="2000" err="1"/>
                        <a:t>Tto</a:t>
                      </a:r>
                      <a:endParaRPr lang="en-GB" sz="2000"/>
                    </a:p>
                  </a:txBody>
                  <a:tcPr/>
                </a:tc>
                <a:tc>
                  <a:txBody>
                    <a:bodyPr/>
                    <a:lstStyle/>
                    <a:p>
                      <a:r>
                        <a:rPr lang="en-US" sz="2000" i="1"/>
                        <a:t>&lt;&lt;Asignación</a:t>
                      </a:r>
                      <a:endParaRPr lang="en-US" sz="2000"/>
                    </a:p>
                    <a:p>
                      <a:r>
                        <a:rPr lang="en-US" sz="2000"/>
                        <a:t>Formular &amp; planear&gt;&gt;</a:t>
                      </a:r>
                      <a:endParaRPr lang="en-GB" sz="2000"/>
                    </a:p>
                  </a:txBody>
                  <a:tcPr/>
                </a:tc>
                <a:tc>
                  <a:txBody>
                    <a:bodyPr/>
                    <a:lstStyle/>
                    <a:p>
                      <a:r>
                        <a:rPr lang="en-US" sz="2000"/>
                        <a:t>Plan de </a:t>
                      </a:r>
                      <a:r>
                        <a:rPr lang="en-US" sz="2000" err="1"/>
                        <a:t>acción</a:t>
                      </a:r>
                      <a:r>
                        <a:rPr lang="en-US" sz="2000"/>
                        <a:t>; </a:t>
                      </a:r>
                      <a:r>
                        <a:rPr lang="en-US" sz="2000" err="1"/>
                        <a:t>construccion</a:t>
                      </a:r>
                      <a:r>
                        <a:rPr lang="en-US" sz="2000"/>
                        <a:t> </a:t>
                      </a:r>
                      <a:r>
                        <a:rPr lang="en-US" sz="2000" err="1"/>
                        <a:t>objetivos</a:t>
                      </a:r>
                      <a:r>
                        <a:rPr lang="en-US" sz="2000"/>
                        <a:t> SMART</a:t>
                      </a:r>
                      <a:endParaRPr lang="en-GB" sz="2000"/>
                    </a:p>
                  </a:txBody>
                  <a:tcPr/>
                </a:tc>
                <a:extLst>
                  <a:ext uri="{0D108BD9-81ED-4DB2-BD59-A6C34878D82A}">
                    <a16:rowId xmlns:a16="http://schemas.microsoft.com/office/drawing/2014/main" val="10002"/>
                  </a:ext>
                </a:extLst>
              </a:tr>
              <a:tr h="1066817">
                <a:tc>
                  <a:txBody>
                    <a:bodyPr/>
                    <a:lstStyle/>
                    <a:p>
                      <a:r>
                        <a:rPr lang="en-US" sz="2000"/>
                        <a:t>EIP/EBP </a:t>
                      </a:r>
                      <a:r>
                        <a:rPr lang="en-US" sz="2000" err="1"/>
                        <a:t>aplicados</a:t>
                      </a:r>
                      <a:r>
                        <a:rPr lang="en-US" sz="2000" baseline="0"/>
                        <a:t>; </a:t>
                      </a:r>
                      <a:r>
                        <a:rPr lang="en-US" sz="2000" baseline="0" err="1"/>
                        <a:t>progreso</a:t>
                      </a:r>
                      <a:r>
                        <a:rPr lang="en-US" sz="2000" baseline="0"/>
                        <a:t> </a:t>
                      </a:r>
                      <a:r>
                        <a:rPr lang="en-US" sz="2000" baseline="0" err="1"/>
                        <a:t>diario</a:t>
                      </a:r>
                      <a:r>
                        <a:rPr lang="en-US" sz="2000" baseline="0"/>
                        <a:t>; app </a:t>
                      </a:r>
                      <a:r>
                        <a:rPr lang="en-US" sz="2000" baseline="0" err="1"/>
                        <a:t>telefonica</a:t>
                      </a:r>
                      <a:r>
                        <a:rPr lang="en-US" sz="2000" baseline="0"/>
                        <a:t>;  Contador de </a:t>
                      </a:r>
                      <a:r>
                        <a:rPr lang="en-US" sz="2000" baseline="0" err="1"/>
                        <a:t>ejercicio</a:t>
                      </a:r>
                      <a:r>
                        <a:rPr lang="en-US" sz="2000" baseline="0"/>
                        <a:t> (</a:t>
                      </a:r>
                      <a:r>
                        <a:rPr lang="en-US" sz="2000" baseline="0" err="1"/>
                        <a:t>reloj</a:t>
                      </a:r>
                      <a:r>
                        <a:rPr lang="en-US" sz="2000" baseline="0"/>
                        <a:t>)</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t>&lt;&lt;Intervención</a:t>
                      </a:r>
                    </a:p>
                    <a:p>
                      <a:r>
                        <a:rPr lang="en-US" sz="2000"/>
                        <a:t>Implementar &amp; monitorear&gt;&gt;</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Plan de </a:t>
                      </a:r>
                      <a:r>
                        <a:rPr lang="en-US" sz="2000" err="1"/>
                        <a:t>acción</a:t>
                      </a:r>
                      <a:r>
                        <a:rPr lang="en-US" sz="2000"/>
                        <a:t> y </a:t>
                      </a:r>
                      <a:r>
                        <a:rPr lang="en-US" sz="2000" err="1"/>
                        <a:t>otras</a:t>
                      </a:r>
                      <a:r>
                        <a:rPr lang="en-US" sz="2000"/>
                        <a:t> </a:t>
                      </a:r>
                      <a:r>
                        <a:rPr lang="en-US" sz="2000" err="1"/>
                        <a:t>herramientas</a:t>
                      </a:r>
                      <a:r>
                        <a:rPr lang="en-US" sz="2000"/>
                        <a:t> de </a:t>
                      </a:r>
                      <a:r>
                        <a:rPr lang="en-US" sz="2000" err="1"/>
                        <a:t>monitoreo</a:t>
                      </a:r>
                      <a:r>
                        <a:rPr lang="en-US" sz="2000"/>
                        <a:t> (</a:t>
                      </a:r>
                      <a:r>
                        <a:rPr lang="en-US" sz="2000" err="1"/>
                        <a:t>herramientas</a:t>
                      </a:r>
                      <a:r>
                        <a:rPr lang="en-US" sz="2000"/>
                        <a:t> de </a:t>
                      </a:r>
                      <a:r>
                        <a:rPr lang="en-US" sz="2000" err="1"/>
                        <a:t>reporte</a:t>
                      </a:r>
                      <a:r>
                        <a:rPr lang="en-US" sz="2000"/>
                        <a:t>, base de </a:t>
                      </a:r>
                      <a:r>
                        <a:rPr lang="en-US" sz="2000" err="1"/>
                        <a:t>datos</a:t>
                      </a:r>
                      <a:r>
                        <a:rPr lang="en-US" sz="2000"/>
                        <a:t>, etc.)</a:t>
                      </a:r>
                    </a:p>
                  </a:txBody>
                  <a:tcPr/>
                </a:tc>
                <a:extLst>
                  <a:ext uri="{0D108BD9-81ED-4DB2-BD59-A6C34878D82A}">
                    <a16:rowId xmlns:a16="http://schemas.microsoft.com/office/drawing/2014/main" val="10003"/>
                  </a:ext>
                </a:extLst>
              </a:tr>
              <a:tr h="1066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err="1"/>
                        <a:t>Mismo</a:t>
                      </a:r>
                      <a:r>
                        <a:rPr lang="en-US" sz="2000"/>
                        <a:t> </a:t>
                      </a:r>
                      <a:r>
                        <a:rPr lang="en-US" sz="2000" err="1"/>
                        <a:t>Valoración</a:t>
                      </a:r>
                      <a:r>
                        <a:rPr lang="en-US" sz="2000"/>
                        <a:t> y </a:t>
                      </a:r>
                      <a:r>
                        <a:rPr lang="en-US" sz="2000" err="1"/>
                        <a:t>medición</a:t>
                      </a:r>
                      <a:r>
                        <a:rPr lang="en-US" sz="2000"/>
                        <a:t> de </a:t>
                      </a:r>
                      <a:r>
                        <a:rPr lang="en-US" sz="2000" err="1"/>
                        <a:t>resultados</a:t>
                      </a:r>
                      <a:r>
                        <a:rPr lang="en-US" sz="2000"/>
                        <a:t>, </a:t>
                      </a:r>
                      <a:r>
                        <a:rPr lang="en-US" sz="2000" err="1"/>
                        <a:t>retroalimentación</a:t>
                      </a:r>
                      <a:r>
                        <a:rPr lang="en-US" sz="2000"/>
                        <a:t> del </a:t>
                      </a:r>
                      <a:r>
                        <a:rPr lang="en-US" sz="2000" err="1"/>
                        <a:t>usuario</a:t>
                      </a:r>
                      <a:r>
                        <a:rPr lang="en-US" sz="2000"/>
                        <a:t>.</a:t>
                      </a:r>
                    </a:p>
                  </a:txBody>
                  <a:tcPr/>
                </a:tc>
                <a:tc>
                  <a:txBody>
                    <a:bodyPr/>
                    <a:lstStyle/>
                    <a:p>
                      <a:r>
                        <a:rPr lang="en-US" sz="2000" i="1"/>
                        <a:t>&lt;&lt;Evaluación</a:t>
                      </a:r>
                    </a:p>
                    <a:p>
                      <a:r>
                        <a:rPr lang="en-US" sz="2000"/>
                        <a:t>Evaluar &amp; Aprender&gt;&gt;</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err="1"/>
                        <a:t>Misma</a:t>
                      </a:r>
                      <a:r>
                        <a:rPr lang="en-US" sz="2000"/>
                        <a:t> </a:t>
                      </a:r>
                      <a:r>
                        <a:rPr lang="en-US" sz="2000" err="1"/>
                        <a:t>herramienta</a:t>
                      </a:r>
                      <a:r>
                        <a:rPr lang="en-US" sz="2000"/>
                        <a:t> de </a:t>
                      </a:r>
                      <a:r>
                        <a:rPr lang="en-US" sz="2000" err="1"/>
                        <a:t>valoración</a:t>
                      </a:r>
                      <a:r>
                        <a:rPr lang="en-US" sz="2000"/>
                        <a:t> (AS, AD, </a:t>
                      </a:r>
                      <a:r>
                        <a:rPr lang="en-US" sz="2000" err="1"/>
                        <a:t>lista</a:t>
                      </a:r>
                      <a:r>
                        <a:rPr lang="en-US" sz="2000"/>
                        <a:t> </a:t>
                      </a:r>
                      <a:r>
                        <a:rPr lang="en-US" sz="2000" err="1"/>
                        <a:t>chequeo</a:t>
                      </a:r>
                      <a:r>
                        <a:rPr lang="en-US" sz="2000"/>
                        <a:t> </a:t>
                      </a:r>
                      <a:r>
                        <a:rPr lang="en-US" sz="2000" err="1"/>
                        <a:t>competencias</a:t>
                      </a:r>
                      <a:r>
                        <a:rPr lang="en-US" sz="2000"/>
                        <a:t>), Plan de </a:t>
                      </a:r>
                      <a:r>
                        <a:rPr lang="en-US" sz="2000" err="1"/>
                        <a:t>acción</a:t>
                      </a:r>
                      <a:r>
                        <a:rPr lang="en-US" sz="2000"/>
                        <a:t> </a:t>
                      </a:r>
                      <a:r>
                        <a:rPr lang="en-US" sz="2000" baseline="0"/>
                        <a:t>(</a:t>
                      </a:r>
                      <a:r>
                        <a:rPr lang="en-US" sz="2000" baseline="0" err="1"/>
                        <a:t>verificar</a:t>
                      </a:r>
                      <a:r>
                        <a:rPr lang="en-US" sz="2000" baseline="0"/>
                        <a:t> </a:t>
                      </a:r>
                      <a:r>
                        <a:rPr lang="en-US" sz="2000" baseline="0" err="1"/>
                        <a:t>indicadores</a:t>
                      </a:r>
                      <a:r>
                        <a:rPr lang="en-US" sz="2000"/>
                        <a:t>)</a:t>
                      </a:r>
                      <a:endParaRPr lang="en-US" sz="2000" baseline="0"/>
                    </a:p>
                  </a:txBody>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02AA6788-EAA9-46FC-8BC1-AEB46CDFCAC4}"/>
              </a:ext>
            </a:extLst>
          </p:cNvPr>
          <p:cNvSpPr>
            <a:spLocks noGrp="1"/>
          </p:cNvSpPr>
          <p:nvPr>
            <p:ph type="sldNum" sz="quarter" idx="12"/>
          </p:nvPr>
        </p:nvSpPr>
        <p:spPr/>
        <p:txBody>
          <a:bodyPr/>
          <a:lstStyle/>
          <a:p>
            <a:fld id="{47D30A2D-69E8-4907-A124-F38C82879293}" type="slidenum">
              <a:rPr lang="en-GB" smtClean="0"/>
              <a:t>17</a:t>
            </a:fld>
            <a:endParaRPr lang="en-GB"/>
          </a:p>
        </p:txBody>
      </p:sp>
    </p:spTree>
    <p:extLst>
      <p:ext uri="{BB962C8B-B14F-4D97-AF65-F5344CB8AC3E}">
        <p14:creationId xmlns:p14="http://schemas.microsoft.com/office/powerpoint/2010/main" val="41578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FA00-3D3D-4173-B35E-1B5515AF85D5}"/>
              </a:ext>
            </a:extLst>
          </p:cNvPr>
          <p:cNvSpPr>
            <a:spLocks noGrp="1"/>
          </p:cNvSpPr>
          <p:nvPr>
            <p:ph type="title"/>
          </p:nvPr>
        </p:nvSpPr>
        <p:spPr>
          <a:xfrm>
            <a:off x="838200" y="365125"/>
            <a:ext cx="10515600" cy="1325563"/>
          </a:xfrm>
        </p:spPr>
        <p:txBody>
          <a:bodyPr/>
          <a:lstStyle/>
          <a:p>
            <a:r>
              <a:rPr lang="es-ES"/>
              <a:t>Cada lugar de trabajo es diferente ...</a:t>
            </a:r>
            <a:endParaRPr lang="en-GB"/>
          </a:p>
        </p:txBody>
      </p:sp>
      <p:sp>
        <p:nvSpPr>
          <p:cNvPr id="3" name="Content Placeholder 2">
            <a:extLst>
              <a:ext uri="{FF2B5EF4-FFF2-40B4-BE49-F238E27FC236}">
                <a16:creationId xmlns:a16="http://schemas.microsoft.com/office/drawing/2014/main" id="{CD70B403-C0EF-47D5-8CC5-06A6F93BA355}"/>
              </a:ext>
            </a:extLst>
          </p:cNvPr>
          <p:cNvSpPr>
            <a:spLocks noGrp="1"/>
          </p:cNvSpPr>
          <p:nvPr>
            <p:ph sz="half" idx="1"/>
          </p:nvPr>
        </p:nvSpPr>
        <p:spPr/>
        <p:txBody>
          <a:bodyPr>
            <a:normAutofit fontScale="85000" lnSpcReduction="10000"/>
          </a:bodyPr>
          <a:lstStyle/>
          <a:p>
            <a:r>
              <a:rPr lang="es-ES" dirty="0"/>
              <a:t>Como </a:t>
            </a:r>
            <a:r>
              <a:rPr lang="es-ES" dirty="0">
                <a:solidFill>
                  <a:srgbClr val="FF0000"/>
                </a:solidFill>
              </a:rPr>
              <a:t>fisioterapeuta móvil (internacional)</a:t>
            </a:r>
            <a:r>
              <a:rPr lang="es-ES" dirty="0"/>
              <a:t>, puede llegar a un nuevo proyecto o en un proyecto que ya se está ejecutando</a:t>
            </a:r>
          </a:p>
          <a:p>
            <a:r>
              <a:rPr lang="es-ES" dirty="0"/>
              <a:t>Iniciará, dirigirá, integrará y / o seguirá un ciclo de proyecto según el contexto</a:t>
            </a:r>
          </a:p>
          <a:p>
            <a:r>
              <a:rPr lang="es-ES" dirty="0"/>
              <a:t>En cualquier caso, debe hacer su propio análisis utilizando los documentos del ciclo del proyecto.</a:t>
            </a:r>
          </a:p>
          <a:p>
            <a:r>
              <a:rPr lang="es-ES" dirty="0"/>
              <a:t>Siempre puede sugerir / iniciar un proyecto dentro de uno más grande, por ejemplo. un ciclo de entrenamiento</a:t>
            </a:r>
            <a:endParaRPr lang="en-GB" dirty="0"/>
          </a:p>
        </p:txBody>
      </p:sp>
      <p:sp>
        <p:nvSpPr>
          <p:cNvPr id="4" name="Content Placeholder 3">
            <a:extLst>
              <a:ext uri="{FF2B5EF4-FFF2-40B4-BE49-F238E27FC236}">
                <a16:creationId xmlns:a16="http://schemas.microsoft.com/office/drawing/2014/main" id="{BE70467A-EC71-4C4C-B10C-EF096D3EECA1}"/>
              </a:ext>
            </a:extLst>
          </p:cNvPr>
          <p:cNvSpPr>
            <a:spLocks noGrp="1"/>
          </p:cNvSpPr>
          <p:nvPr>
            <p:ph sz="half" idx="2"/>
          </p:nvPr>
        </p:nvSpPr>
        <p:spPr>
          <a:xfrm>
            <a:off x="6172200" y="1825625"/>
            <a:ext cx="5556380" cy="4351338"/>
          </a:xfrm>
        </p:spPr>
        <p:txBody>
          <a:bodyPr>
            <a:normAutofit fontScale="85000" lnSpcReduction="10000"/>
          </a:bodyPr>
          <a:lstStyle/>
          <a:p>
            <a:r>
              <a:rPr lang="es-ES" dirty="0"/>
              <a:t>Como </a:t>
            </a:r>
            <a:r>
              <a:rPr lang="es-ES" dirty="0">
                <a:solidFill>
                  <a:srgbClr val="FF0000"/>
                </a:solidFill>
              </a:rPr>
              <a:t>fisio residente o socio (nacional) </a:t>
            </a:r>
            <a:r>
              <a:rPr lang="es-ES" dirty="0"/>
              <a:t>puede trabajar en un contexto que se gestiona en ciclos de proyecto</a:t>
            </a:r>
          </a:p>
          <a:p>
            <a:r>
              <a:rPr lang="es-ES" dirty="0"/>
              <a:t>Puede iniciar, dirigir, integrar y / o seguir un ciclo de proyecto según el contexto</a:t>
            </a:r>
          </a:p>
          <a:p>
            <a:r>
              <a:rPr lang="es-ES" dirty="0"/>
              <a:t>De lo contrario, aún debe hacer su propio análisis regularmente utilizando documentos del ciclo del proyecto (por ejemplo, cada año en enero)</a:t>
            </a:r>
          </a:p>
          <a:p>
            <a:r>
              <a:rPr lang="es-ES" dirty="0"/>
              <a:t>En cualquier caso, los documentos del ciclo del proyecto lo ayudarán a organizar su trabajo y estimular el cambio.</a:t>
            </a:r>
            <a:endParaRPr lang="en-GB" dirty="0"/>
          </a:p>
        </p:txBody>
      </p:sp>
      <p:sp>
        <p:nvSpPr>
          <p:cNvPr id="5" name="Slide Number Placeholder 4">
            <a:extLst>
              <a:ext uri="{FF2B5EF4-FFF2-40B4-BE49-F238E27FC236}">
                <a16:creationId xmlns:a16="http://schemas.microsoft.com/office/drawing/2014/main" id="{1A50FE4B-2040-45EB-9B07-CC3C7B984F2F}"/>
              </a:ext>
            </a:extLst>
          </p:cNvPr>
          <p:cNvSpPr>
            <a:spLocks noGrp="1"/>
          </p:cNvSpPr>
          <p:nvPr>
            <p:ph type="sldNum" sz="quarter" idx="12"/>
          </p:nvPr>
        </p:nvSpPr>
        <p:spPr/>
        <p:txBody>
          <a:bodyPr/>
          <a:lstStyle/>
          <a:p>
            <a:fld id="{47D30A2D-69E8-4907-A124-F38C82879293}" type="slidenum">
              <a:rPr lang="en-GB" smtClean="0"/>
              <a:t>18</a:t>
            </a:fld>
            <a:endParaRPr lang="en-GB"/>
          </a:p>
        </p:txBody>
      </p:sp>
    </p:spTree>
    <p:extLst>
      <p:ext uri="{BB962C8B-B14F-4D97-AF65-F5344CB8AC3E}">
        <p14:creationId xmlns:p14="http://schemas.microsoft.com/office/powerpoint/2010/main" val="224033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7A90-FCB6-4E6F-8992-E73707EE64F7}"/>
              </a:ext>
            </a:extLst>
          </p:cNvPr>
          <p:cNvSpPr>
            <a:spLocks noGrp="1"/>
          </p:cNvSpPr>
          <p:nvPr>
            <p:ph type="title"/>
          </p:nvPr>
        </p:nvSpPr>
        <p:spPr/>
        <p:txBody>
          <a:bodyPr/>
          <a:lstStyle/>
          <a:p>
            <a:r>
              <a:rPr lang="fr-CH" err="1"/>
              <a:t>Tipos</a:t>
            </a:r>
            <a:r>
              <a:rPr lang="fr-CH"/>
              <a:t> de </a:t>
            </a:r>
            <a:r>
              <a:rPr lang="fr-CH" err="1"/>
              <a:t>ciclos</a:t>
            </a:r>
            <a:endParaRPr lang="en-GB"/>
          </a:p>
        </p:txBody>
      </p:sp>
      <p:sp>
        <p:nvSpPr>
          <p:cNvPr id="22" name="Content Placeholder 21">
            <a:extLst>
              <a:ext uri="{FF2B5EF4-FFF2-40B4-BE49-F238E27FC236}">
                <a16:creationId xmlns:a16="http://schemas.microsoft.com/office/drawing/2014/main" id="{06DF52FF-E812-4376-9518-E81F40566D1C}"/>
              </a:ext>
            </a:extLst>
          </p:cNvPr>
          <p:cNvSpPr>
            <a:spLocks noGrp="1"/>
          </p:cNvSpPr>
          <p:nvPr>
            <p:ph sz="half" idx="2"/>
          </p:nvPr>
        </p:nvSpPr>
        <p:spPr>
          <a:xfrm>
            <a:off x="5640264" y="1482436"/>
            <a:ext cx="6158802" cy="4694527"/>
          </a:xfrm>
        </p:spPr>
        <p:txBody>
          <a:bodyPr>
            <a:normAutofit fontScale="85000" lnSpcReduction="20000"/>
          </a:bodyPr>
          <a:lstStyle/>
          <a:p>
            <a:r>
              <a:rPr lang="fr-CH"/>
              <a:t>La </a:t>
            </a:r>
            <a:r>
              <a:rPr lang="fr-CH" err="1"/>
              <a:t>selección</a:t>
            </a:r>
            <a:r>
              <a:rPr lang="fr-CH"/>
              <a:t> de </a:t>
            </a:r>
            <a:r>
              <a:rPr lang="fr-CH" err="1"/>
              <a:t>herramientas</a:t>
            </a:r>
            <a:r>
              <a:rPr lang="fr-CH"/>
              <a:t> y </a:t>
            </a:r>
            <a:r>
              <a:rPr lang="fr-CH" err="1"/>
              <a:t>documentos</a:t>
            </a:r>
            <a:r>
              <a:rPr lang="fr-CH"/>
              <a:t> </a:t>
            </a:r>
            <a:r>
              <a:rPr lang="fr-CH" err="1"/>
              <a:t>depende</a:t>
            </a:r>
            <a:r>
              <a:rPr lang="fr-CH"/>
              <a:t> de </a:t>
            </a:r>
            <a:r>
              <a:rPr lang="fr-CH" err="1"/>
              <a:t>cuál</a:t>
            </a:r>
            <a:r>
              <a:rPr lang="fr-CH"/>
              <a:t> es el </a:t>
            </a:r>
            <a:r>
              <a:rPr lang="fr-CH" err="1"/>
              <a:t>centro</a:t>
            </a:r>
            <a:r>
              <a:rPr lang="fr-CH"/>
              <a:t> </a:t>
            </a:r>
            <a:r>
              <a:rPr lang="fr-CH" err="1"/>
              <a:t>del</a:t>
            </a:r>
            <a:r>
              <a:rPr lang="fr-CH"/>
              <a:t> </a:t>
            </a:r>
            <a:r>
              <a:rPr lang="fr-CH" err="1"/>
              <a:t>ciclo</a:t>
            </a:r>
            <a:r>
              <a:rPr lang="fr-CH"/>
              <a:t>. </a:t>
            </a:r>
          </a:p>
          <a:p>
            <a:r>
              <a:rPr lang="fr-CH" err="1"/>
              <a:t>Elementos</a:t>
            </a:r>
            <a:r>
              <a:rPr lang="fr-CH"/>
              <a:t> no </a:t>
            </a:r>
            <a:r>
              <a:rPr lang="fr-CH" err="1"/>
              <a:t>contemplados</a:t>
            </a:r>
            <a:r>
              <a:rPr lang="fr-CH"/>
              <a:t> en el </a:t>
            </a:r>
            <a:r>
              <a:rPr lang="fr-CH" err="1"/>
              <a:t>ciclo</a:t>
            </a:r>
            <a:r>
              <a:rPr lang="fr-CH"/>
              <a:t> de </a:t>
            </a:r>
            <a:r>
              <a:rPr lang="fr-CH" err="1"/>
              <a:t>rehabilitacion</a:t>
            </a:r>
            <a:r>
              <a:rPr lang="fr-CH"/>
              <a:t>, </a:t>
            </a:r>
            <a:r>
              <a:rPr lang="fr-CH" err="1"/>
              <a:t>podrian</a:t>
            </a:r>
            <a:r>
              <a:rPr lang="fr-CH"/>
              <a:t> </a:t>
            </a:r>
            <a:r>
              <a:rPr lang="fr-CH" err="1"/>
              <a:t>ser</a:t>
            </a:r>
            <a:r>
              <a:rPr lang="fr-CH"/>
              <a:t> parte de un </a:t>
            </a:r>
            <a:r>
              <a:rPr lang="fr-CH" err="1"/>
              <a:t>proyecto</a:t>
            </a:r>
            <a:r>
              <a:rPr lang="fr-CH"/>
              <a:t>: </a:t>
            </a:r>
            <a:r>
              <a:rPr lang="fr-CH" err="1"/>
              <a:t>ejemplo</a:t>
            </a:r>
            <a:r>
              <a:rPr lang="fr-CH"/>
              <a:t>, un </a:t>
            </a:r>
            <a:r>
              <a:rPr lang="fr-CH" err="1"/>
              <a:t>entrenamiento</a:t>
            </a:r>
            <a:r>
              <a:rPr lang="fr-CH"/>
              <a:t> en </a:t>
            </a:r>
            <a:r>
              <a:rPr lang="fr-CH" err="1"/>
              <a:t>medicion</a:t>
            </a:r>
            <a:r>
              <a:rPr lang="fr-CH"/>
              <a:t> de </a:t>
            </a:r>
            <a:r>
              <a:rPr lang="fr-CH" err="1"/>
              <a:t>resultados</a:t>
            </a:r>
            <a:endParaRPr lang="fr-CH"/>
          </a:p>
          <a:p>
            <a:r>
              <a:rPr lang="es-ES" altLang="fr-FR">
                <a:solidFill>
                  <a:srgbClr val="222222"/>
                </a:solidFill>
                <a:cs typeface="Arial" panose="020B0604020202020204" pitchFamily="34" charset="0"/>
              </a:rPr>
              <a:t>Cada ciclo para tener éxito es parte de un proyecto más grande: por ejemplo. Las deficiencias en un ciclo de rehabilitación de pacientes a menudo reflejan falencias en la organización de servicios y deben abordarse en ambos niveles</a:t>
            </a:r>
            <a:endParaRPr lang="fr-CH"/>
          </a:p>
          <a:p>
            <a:r>
              <a:rPr lang="fr-CH"/>
              <a:t>Del </a:t>
            </a:r>
            <a:r>
              <a:rPr lang="fr-CH" err="1"/>
              <a:t>mismo</a:t>
            </a:r>
            <a:r>
              <a:rPr lang="fr-CH"/>
              <a:t> modo, el </a:t>
            </a:r>
            <a:r>
              <a:rPr lang="fr-CH" err="1"/>
              <a:t>éxito</a:t>
            </a:r>
            <a:r>
              <a:rPr lang="fr-CH"/>
              <a:t> de su </a:t>
            </a:r>
            <a:r>
              <a:rPr lang="fr-CH" err="1"/>
              <a:t>desarrollo</a:t>
            </a:r>
            <a:r>
              <a:rPr lang="fr-CH"/>
              <a:t> </a:t>
            </a:r>
            <a:r>
              <a:rPr lang="fr-CH" err="1"/>
              <a:t>profesional</a:t>
            </a:r>
            <a:r>
              <a:rPr lang="fr-CH"/>
              <a:t> </a:t>
            </a:r>
            <a:r>
              <a:rPr lang="fr-CH" err="1"/>
              <a:t>será</a:t>
            </a:r>
            <a:r>
              <a:rPr lang="fr-CH"/>
              <a:t> </a:t>
            </a:r>
            <a:r>
              <a:rPr lang="fr-CH" err="1"/>
              <a:t>mejor</a:t>
            </a:r>
            <a:r>
              <a:rPr lang="fr-CH"/>
              <a:t> si  se </a:t>
            </a:r>
            <a:r>
              <a:rPr lang="fr-CH" err="1"/>
              <a:t>organiza</a:t>
            </a:r>
            <a:r>
              <a:rPr lang="fr-CH"/>
              <a:t> en </a:t>
            </a:r>
            <a:r>
              <a:rPr lang="fr-CH" err="1"/>
              <a:t>ciclos</a:t>
            </a:r>
            <a:r>
              <a:rPr lang="fr-CH"/>
              <a:t>.</a:t>
            </a:r>
            <a:endParaRPr lang="en-GB"/>
          </a:p>
        </p:txBody>
      </p:sp>
      <p:sp>
        <p:nvSpPr>
          <p:cNvPr id="5" name="Slide Number Placeholder 4">
            <a:extLst>
              <a:ext uri="{FF2B5EF4-FFF2-40B4-BE49-F238E27FC236}">
                <a16:creationId xmlns:a16="http://schemas.microsoft.com/office/drawing/2014/main" id="{10AEB8AA-FDE2-46AA-A021-4FF181F062D4}"/>
              </a:ext>
            </a:extLst>
          </p:cNvPr>
          <p:cNvSpPr>
            <a:spLocks noGrp="1"/>
          </p:cNvSpPr>
          <p:nvPr>
            <p:ph type="sldNum" sz="quarter" idx="12"/>
          </p:nvPr>
        </p:nvSpPr>
        <p:spPr/>
        <p:txBody>
          <a:bodyPr/>
          <a:lstStyle/>
          <a:p>
            <a:fld id="{47D30A2D-69E8-4907-A124-F38C82879293}" type="slidenum">
              <a:rPr lang="en-GB" smtClean="0"/>
              <a:t>19</a:t>
            </a:fld>
            <a:endParaRPr lang="en-GB"/>
          </a:p>
        </p:txBody>
      </p:sp>
      <p:sp>
        <p:nvSpPr>
          <p:cNvPr id="6" name="Arrow: Circular 5">
            <a:extLst>
              <a:ext uri="{FF2B5EF4-FFF2-40B4-BE49-F238E27FC236}">
                <a16:creationId xmlns:a16="http://schemas.microsoft.com/office/drawing/2014/main" id="{5014B0AD-D9D5-4365-BC54-855298AA0B9F}"/>
              </a:ext>
            </a:extLst>
          </p:cNvPr>
          <p:cNvSpPr/>
          <p:nvPr/>
        </p:nvSpPr>
        <p:spPr>
          <a:xfrm>
            <a:off x="737119" y="1728515"/>
            <a:ext cx="4581331" cy="4545558"/>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ircular 7">
            <a:extLst>
              <a:ext uri="{FF2B5EF4-FFF2-40B4-BE49-F238E27FC236}">
                <a16:creationId xmlns:a16="http://schemas.microsoft.com/office/drawing/2014/main" id="{DB6EEFA8-0A79-4965-9E0C-D0AFFB057C0C}"/>
              </a:ext>
            </a:extLst>
          </p:cNvPr>
          <p:cNvSpPr/>
          <p:nvPr/>
        </p:nvSpPr>
        <p:spPr>
          <a:xfrm>
            <a:off x="1630525" y="2598196"/>
            <a:ext cx="2743200" cy="2806195"/>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76B22484-1FA1-4D8C-9B61-8D075A4886E9}"/>
              </a:ext>
            </a:extLst>
          </p:cNvPr>
          <p:cNvSpPr txBox="1"/>
          <p:nvPr/>
        </p:nvSpPr>
        <p:spPr>
          <a:xfrm rot="1092210">
            <a:off x="2749380" y="3032380"/>
            <a:ext cx="901722" cy="369332"/>
          </a:xfrm>
          <a:prstGeom prst="rect">
            <a:avLst/>
          </a:prstGeom>
          <a:noFill/>
        </p:spPr>
        <p:txBody>
          <a:bodyPr wrap="none" rtlCol="0">
            <a:spAutoFit/>
          </a:bodyPr>
          <a:lstStyle/>
          <a:p>
            <a:r>
              <a:rPr lang="fr-CH" err="1">
                <a:solidFill>
                  <a:srgbClr val="FF0000"/>
                </a:solidFill>
              </a:rPr>
              <a:t>servicio</a:t>
            </a:r>
            <a:endParaRPr lang="en-GB">
              <a:solidFill>
                <a:srgbClr val="FF0000"/>
              </a:solidFill>
            </a:endParaRPr>
          </a:p>
        </p:txBody>
      </p:sp>
      <p:sp>
        <p:nvSpPr>
          <p:cNvPr id="10" name="TextBox 9">
            <a:extLst>
              <a:ext uri="{FF2B5EF4-FFF2-40B4-BE49-F238E27FC236}">
                <a16:creationId xmlns:a16="http://schemas.microsoft.com/office/drawing/2014/main" id="{C6E1BDC2-73CB-4AB1-A0C4-01E7A39585AA}"/>
              </a:ext>
            </a:extLst>
          </p:cNvPr>
          <p:cNvSpPr txBox="1"/>
          <p:nvPr/>
        </p:nvSpPr>
        <p:spPr>
          <a:xfrm rot="20907389">
            <a:off x="2575370" y="3739267"/>
            <a:ext cx="1535228" cy="369332"/>
          </a:xfrm>
          <a:prstGeom prst="rect">
            <a:avLst/>
          </a:prstGeom>
          <a:noFill/>
        </p:spPr>
        <p:txBody>
          <a:bodyPr wrap="none" rtlCol="0">
            <a:spAutoFit/>
          </a:bodyPr>
          <a:lstStyle/>
          <a:p>
            <a:r>
              <a:rPr lang="fr-CH" err="1">
                <a:solidFill>
                  <a:srgbClr val="7030A0"/>
                </a:solidFill>
              </a:rPr>
              <a:t>departamento</a:t>
            </a:r>
            <a:endParaRPr lang="en-GB">
              <a:solidFill>
                <a:srgbClr val="7030A0"/>
              </a:solidFill>
            </a:endParaRPr>
          </a:p>
        </p:txBody>
      </p:sp>
      <p:sp>
        <p:nvSpPr>
          <p:cNvPr id="11" name="TextBox 10">
            <a:extLst>
              <a:ext uri="{FF2B5EF4-FFF2-40B4-BE49-F238E27FC236}">
                <a16:creationId xmlns:a16="http://schemas.microsoft.com/office/drawing/2014/main" id="{DA8E62D2-52FF-4D8D-AC15-D01823AF397F}"/>
              </a:ext>
            </a:extLst>
          </p:cNvPr>
          <p:cNvSpPr txBox="1"/>
          <p:nvPr/>
        </p:nvSpPr>
        <p:spPr>
          <a:xfrm>
            <a:off x="918735" y="5610245"/>
            <a:ext cx="4504503" cy="461665"/>
          </a:xfrm>
          <a:prstGeom prst="rect">
            <a:avLst/>
          </a:prstGeom>
          <a:noFill/>
        </p:spPr>
        <p:txBody>
          <a:bodyPr wrap="none" rtlCol="0">
            <a:spAutoFit/>
          </a:bodyPr>
          <a:lstStyle/>
          <a:p>
            <a:r>
              <a:rPr lang="fr-CH" sz="2400" b="1"/>
              <a:t>Parte de un </a:t>
            </a:r>
            <a:r>
              <a:rPr lang="fr-CH" sz="2400" b="1" err="1"/>
              <a:t>proyecto</a:t>
            </a:r>
            <a:r>
              <a:rPr lang="fr-CH" sz="2400" b="1"/>
              <a:t> </a:t>
            </a:r>
            <a:r>
              <a:rPr lang="fr-CH" sz="2400" b="1" err="1"/>
              <a:t>más</a:t>
            </a:r>
            <a:r>
              <a:rPr lang="fr-CH" sz="2400" b="1"/>
              <a:t> grande</a:t>
            </a:r>
            <a:endParaRPr lang="en-GB" sz="2400" b="1"/>
          </a:p>
        </p:txBody>
      </p:sp>
      <p:sp>
        <p:nvSpPr>
          <p:cNvPr id="12" name="TextBox 11">
            <a:extLst>
              <a:ext uri="{FF2B5EF4-FFF2-40B4-BE49-F238E27FC236}">
                <a16:creationId xmlns:a16="http://schemas.microsoft.com/office/drawing/2014/main" id="{828DB67B-B712-460F-BBC2-E016050E3C75}"/>
              </a:ext>
            </a:extLst>
          </p:cNvPr>
          <p:cNvSpPr txBox="1"/>
          <p:nvPr/>
        </p:nvSpPr>
        <p:spPr>
          <a:xfrm rot="1774884">
            <a:off x="1885510" y="3629314"/>
            <a:ext cx="840295" cy="369332"/>
          </a:xfrm>
          <a:prstGeom prst="rect">
            <a:avLst/>
          </a:prstGeom>
          <a:noFill/>
        </p:spPr>
        <p:txBody>
          <a:bodyPr wrap="none" rtlCol="0">
            <a:spAutoFit/>
          </a:bodyPr>
          <a:lstStyle/>
          <a:p>
            <a:r>
              <a:rPr lang="en-US">
                <a:solidFill>
                  <a:srgbClr val="0070C0"/>
                </a:solidFill>
              </a:rPr>
              <a:t>e</a:t>
            </a:r>
            <a:r>
              <a:rPr lang="fr-CH">
                <a:solidFill>
                  <a:srgbClr val="0070C0"/>
                </a:solidFill>
              </a:rPr>
              <a:t>quipo</a:t>
            </a:r>
            <a:endParaRPr lang="en-GB">
              <a:solidFill>
                <a:srgbClr val="0070C0"/>
              </a:solidFill>
            </a:endParaRPr>
          </a:p>
        </p:txBody>
      </p:sp>
      <p:sp>
        <p:nvSpPr>
          <p:cNvPr id="13" name="TextBox 12">
            <a:extLst>
              <a:ext uri="{FF2B5EF4-FFF2-40B4-BE49-F238E27FC236}">
                <a16:creationId xmlns:a16="http://schemas.microsoft.com/office/drawing/2014/main" id="{20E16B6A-4ECF-4CD1-9EDA-74B69CC2B849}"/>
              </a:ext>
            </a:extLst>
          </p:cNvPr>
          <p:cNvSpPr txBox="1"/>
          <p:nvPr/>
        </p:nvSpPr>
        <p:spPr>
          <a:xfrm rot="753283">
            <a:off x="2374649" y="4586775"/>
            <a:ext cx="1141595" cy="369332"/>
          </a:xfrm>
          <a:prstGeom prst="rect">
            <a:avLst/>
          </a:prstGeom>
          <a:noFill/>
        </p:spPr>
        <p:txBody>
          <a:bodyPr wrap="none" rtlCol="0">
            <a:spAutoFit/>
          </a:bodyPr>
          <a:lstStyle/>
          <a:p>
            <a:r>
              <a:rPr lang="fr-CH" err="1">
                <a:solidFill>
                  <a:srgbClr val="002060"/>
                </a:solidFill>
              </a:rPr>
              <a:t>formación</a:t>
            </a:r>
            <a:endParaRPr lang="en-GB">
              <a:solidFill>
                <a:srgbClr val="002060"/>
              </a:solidFill>
            </a:endParaRPr>
          </a:p>
        </p:txBody>
      </p:sp>
      <p:sp>
        <p:nvSpPr>
          <p:cNvPr id="16" name="TextBox 15">
            <a:extLst>
              <a:ext uri="{FF2B5EF4-FFF2-40B4-BE49-F238E27FC236}">
                <a16:creationId xmlns:a16="http://schemas.microsoft.com/office/drawing/2014/main" id="{CD026C14-CCAF-4B15-89A0-ADF56E33B0A6}"/>
              </a:ext>
            </a:extLst>
          </p:cNvPr>
          <p:cNvSpPr txBox="1"/>
          <p:nvPr/>
        </p:nvSpPr>
        <p:spPr>
          <a:xfrm rot="197152">
            <a:off x="1941559" y="4118388"/>
            <a:ext cx="883575" cy="369332"/>
          </a:xfrm>
          <a:prstGeom prst="rect">
            <a:avLst/>
          </a:prstGeom>
          <a:noFill/>
        </p:spPr>
        <p:txBody>
          <a:bodyPr wrap="none" rtlCol="0">
            <a:spAutoFit/>
          </a:bodyPr>
          <a:lstStyle/>
          <a:p>
            <a:r>
              <a:rPr lang="fr-CH" err="1">
                <a:solidFill>
                  <a:srgbClr val="C00000"/>
                </a:solidFill>
              </a:rPr>
              <a:t>usuario</a:t>
            </a:r>
            <a:endParaRPr lang="en-GB">
              <a:solidFill>
                <a:srgbClr val="C00000"/>
              </a:solidFill>
            </a:endParaRPr>
          </a:p>
        </p:txBody>
      </p:sp>
      <p:sp>
        <p:nvSpPr>
          <p:cNvPr id="17" name="TextBox 16">
            <a:extLst>
              <a:ext uri="{FF2B5EF4-FFF2-40B4-BE49-F238E27FC236}">
                <a16:creationId xmlns:a16="http://schemas.microsoft.com/office/drawing/2014/main" id="{A9025130-CEC9-4926-8105-859CA8BF7D39}"/>
              </a:ext>
            </a:extLst>
          </p:cNvPr>
          <p:cNvSpPr txBox="1"/>
          <p:nvPr/>
        </p:nvSpPr>
        <p:spPr>
          <a:xfrm>
            <a:off x="2410306" y="3293309"/>
            <a:ext cx="992772" cy="369332"/>
          </a:xfrm>
          <a:prstGeom prst="rect">
            <a:avLst/>
          </a:prstGeom>
          <a:noFill/>
        </p:spPr>
        <p:txBody>
          <a:bodyPr wrap="none" rtlCol="0">
            <a:spAutoFit/>
          </a:bodyPr>
          <a:lstStyle/>
          <a:p>
            <a:r>
              <a:rPr lang="fr-CH" err="1">
                <a:solidFill>
                  <a:srgbClr val="00B050"/>
                </a:solidFill>
              </a:rPr>
              <a:t>paciente</a:t>
            </a:r>
            <a:endParaRPr lang="en-GB">
              <a:solidFill>
                <a:srgbClr val="00B050"/>
              </a:solidFill>
            </a:endParaRPr>
          </a:p>
        </p:txBody>
      </p:sp>
      <p:sp>
        <p:nvSpPr>
          <p:cNvPr id="18" name="TextBox 17">
            <a:extLst>
              <a:ext uri="{FF2B5EF4-FFF2-40B4-BE49-F238E27FC236}">
                <a16:creationId xmlns:a16="http://schemas.microsoft.com/office/drawing/2014/main" id="{34F929DC-B1E0-4D9B-A202-52C686E1A31A}"/>
              </a:ext>
            </a:extLst>
          </p:cNvPr>
          <p:cNvSpPr txBox="1"/>
          <p:nvPr/>
        </p:nvSpPr>
        <p:spPr>
          <a:xfrm rot="1092210">
            <a:off x="2990289" y="4262542"/>
            <a:ext cx="705386" cy="369332"/>
          </a:xfrm>
          <a:prstGeom prst="rect">
            <a:avLst/>
          </a:prstGeom>
          <a:noFill/>
        </p:spPr>
        <p:txBody>
          <a:bodyPr wrap="none" rtlCol="0">
            <a:spAutoFit/>
          </a:bodyPr>
          <a:lstStyle/>
          <a:p>
            <a:r>
              <a:rPr lang="en-US">
                <a:solidFill>
                  <a:srgbClr val="FFC000"/>
                </a:solidFill>
              </a:rPr>
              <a:t>u</a:t>
            </a:r>
            <a:r>
              <a:rPr lang="fr-CH" err="1">
                <a:solidFill>
                  <a:srgbClr val="FFC000"/>
                </a:solidFill>
              </a:rPr>
              <a:t>sted</a:t>
            </a:r>
            <a:endParaRPr lang="en-GB">
              <a:solidFill>
                <a:srgbClr val="FFC000"/>
              </a:solidFill>
            </a:endParaRPr>
          </a:p>
        </p:txBody>
      </p:sp>
      <p:sp>
        <p:nvSpPr>
          <p:cNvPr id="4" name="Rectangle 2">
            <a:extLst>
              <a:ext uri="{FF2B5EF4-FFF2-40B4-BE49-F238E27FC236}">
                <a16:creationId xmlns:a16="http://schemas.microsoft.com/office/drawing/2014/main" id="{20DDFB35-96AF-46BE-8F3D-EAAC326AC1C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45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a:t>Es</a:t>
            </a:r>
            <a:r>
              <a:rPr lang="en-US"/>
              <a:t> </a:t>
            </a:r>
            <a:r>
              <a:rPr lang="es-CO"/>
              <a:t>necesario</a:t>
            </a:r>
            <a:r>
              <a:rPr lang="en-US"/>
              <a:t> </a:t>
            </a:r>
            <a:r>
              <a:rPr lang="es-CO"/>
              <a:t>considerar</a:t>
            </a:r>
            <a:r>
              <a:rPr lang="en-US"/>
              <a:t>: </a:t>
            </a:r>
            <a:endParaRPr lang="en-GB"/>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21556849"/>
              </p:ext>
            </p:extLst>
          </p:nvPr>
        </p:nvGraphicFramePr>
        <p:xfrm>
          <a:off x="397329" y="1847850"/>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6172200" y="1342361"/>
            <a:ext cx="5181600" cy="5362316"/>
          </a:xfrm>
        </p:spPr>
        <p:txBody>
          <a:bodyPr>
            <a:normAutofit fontScale="70000" lnSpcReduction="20000"/>
          </a:bodyPr>
          <a:lstStyle/>
          <a:p>
            <a:pPr marL="514350" indent="-514350">
              <a:spcBef>
                <a:spcPts val="1200"/>
              </a:spcBef>
              <a:spcAft>
                <a:spcPts val="600"/>
              </a:spcAft>
              <a:buFont typeface="+mj-lt"/>
              <a:buAutoNum type="arabicPeriod"/>
            </a:pPr>
            <a:r>
              <a:rPr lang="en-US"/>
              <a:t>Los </a:t>
            </a:r>
            <a:r>
              <a:rPr lang="en-US" err="1"/>
              <a:t>Estándares</a:t>
            </a:r>
            <a:r>
              <a:rPr lang="en-US"/>
              <a:t> CICR </a:t>
            </a:r>
            <a:r>
              <a:rPr lang="en-US" err="1"/>
              <a:t>en</a:t>
            </a:r>
            <a:r>
              <a:rPr lang="en-US"/>
              <a:t> </a:t>
            </a:r>
            <a:r>
              <a:rPr lang="en-US" err="1"/>
              <a:t>Fisioterapia</a:t>
            </a:r>
            <a:r>
              <a:rPr lang="en-US"/>
              <a:t> (EF) se </a:t>
            </a:r>
            <a:r>
              <a:rPr lang="en-US" err="1"/>
              <a:t>fundamentan</a:t>
            </a:r>
            <a:r>
              <a:rPr lang="en-US"/>
              <a:t> </a:t>
            </a:r>
            <a:r>
              <a:rPr lang="en-US" err="1"/>
              <a:t>en</a:t>
            </a:r>
            <a:r>
              <a:rPr lang="en-US"/>
              <a:t> </a:t>
            </a:r>
            <a:r>
              <a:rPr lang="en-US" err="1"/>
              <a:t>este</a:t>
            </a:r>
            <a:r>
              <a:rPr lang="en-US"/>
              <a:t> ciclo</a:t>
            </a:r>
          </a:p>
          <a:p>
            <a:pPr marL="514350" indent="-514350">
              <a:spcBef>
                <a:spcPts val="1200"/>
              </a:spcBef>
              <a:spcAft>
                <a:spcPts val="600"/>
              </a:spcAft>
              <a:buFont typeface="+mj-lt"/>
              <a:buAutoNum type="arabicPeriod"/>
            </a:pPr>
            <a:r>
              <a:rPr lang="en-US"/>
              <a:t>Los EF </a:t>
            </a:r>
            <a:r>
              <a:rPr lang="en-US" err="1"/>
              <a:t>estan</a:t>
            </a:r>
            <a:r>
              <a:rPr lang="en-US"/>
              <a:t> </a:t>
            </a:r>
            <a:r>
              <a:rPr lang="en-US" err="1"/>
              <a:t>conformados</a:t>
            </a:r>
            <a:r>
              <a:rPr lang="en-US"/>
              <a:t> </a:t>
            </a:r>
            <a:r>
              <a:rPr lang="en-US" err="1"/>
              <a:t>por</a:t>
            </a:r>
            <a:r>
              <a:rPr lang="en-US"/>
              <a:t> 23 </a:t>
            </a:r>
            <a:r>
              <a:rPr lang="en-US" err="1"/>
              <a:t>estándares</a:t>
            </a:r>
            <a:endParaRPr lang="en-US"/>
          </a:p>
          <a:p>
            <a:pPr lvl="1">
              <a:spcBef>
                <a:spcPts val="1200"/>
              </a:spcBef>
              <a:spcAft>
                <a:spcPts val="600"/>
              </a:spcAft>
            </a:pPr>
            <a:r>
              <a:rPr lang="en-US" err="1"/>
              <a:t>Relacionado</a:t>
            </a:r>
            <a:r>
              <a:rPr lang="en-US"/>
              <a:t> con el </a:t>
            </a:r>
            <a:r>
              <a:rPr lang="en-US" b="1" err="1"/>
              <a:t>Usuario</a:t>
            </a:r>
            <a:r>
              <a:rPr lang="en-US" b="1"/>
              <a:t>/</a:t>
            </a:r>
            <a:r>
              <a:rPr lang="en-US" b="1" err="1"/>
              <a:t>Paciente</a:t>
            </a:r>
            <a:r>
              <a:rPr lang="en-US"/>
              <a:t>: </a:t>
            </a:r>
            <a:r>
              <a:rPr lang="en-US" i="1" err="1"/>
              <a:t>respeto</a:t>
            </a:r>
            <a:r>
              <a:rPr lang="en-US" i="1"/>
              <a:t>, </a:t>
            </a:r>
            <a:r>
              <a:rPr lang="en-US" i="1" err="1"/>
              <a:t>consentimiento</a:t>
            </a:r>
            <a:r>
              <a:rPr lang="en-US" i="1"/>
              <a:t> </a:t>
            </a:r>
            <a:r>
              <a:rPr lang="en-US" i="1" err="1"/>
              <a:t>informado</a:t>
            </a:r>
            <a:r>
              <a:rPr lang="en-US" i="1"/>
              <a:t>, </a:t>
            </a:r>
            <a:r>
              <a:rPr lang="en-US" i="1" err="1"/>
              <a:t>confidencialidad</a:t>
            </a:r>
            <a:endParaRPr lang="en-US"/>
          </a:p>
          <a:p>
            <a:pPr lvl="1">
              <a:spcBef>
                <a:spcPts val="1200"/>
              </a:spcBef>
              <a:spcAft>
                <a:spcPts val="600"/>
              </a:spcAft>
            </a:pPr>
            <a:r>
              <a:rPr lang="en-US" err="1"/>
              <a:t>Relacionado</a:t>
            </a:r>
            <a:r>
              <a:rPr lang="en-US"/>
              <a:t> con el</a:t>
            </a:r>
            <a:r>
              <a:rPr lang="en-US" b="1"/>
              <a:t> </a:t>
            </a:r>
            <a:r>
              <a:rPr lang="en-US" b="1" err="1"/>
              <a:t>Terapeuta</a:t>
            </a:r>
            <a:r>
              <a:rPr lang="en-US" b="1"/>
              <a:t> (</a:t>
            </a:r>
            <a:r>
              <a:rPr lang="en-US" b="1" err="1"/>
              <a:t>prestador</a:t>
            </a:r>
            <a:r>
              <a:rPr lang="en-US" b="1"/>
              <a:t> de </a:t>
            </a:r>
            <a:r>
              <a:rPr lang="en-US" b="1" err="1"/>
              <a:t>servicio</a:t>
            </a:r>
            <a:r>
              <a:rPr lang="en-US" b="1"/>
              <a:t>)</a:t>
            </a:r>
            <a:r>
              <a:rPr lang="en-US"/>
              <a:t>: </a:t>
            </a:r>
            <a:r>
              <a:rPr lang="en-US" i="1" err="1"/>
              <a:t>comunicación</a:t>
            </a:r>
            <a:r>
              <a:rPr lang="en-US" i="1"/>
              <a:t>, </a:t>
            </a:r>
            <a:r>
              <a:rPr lang="en-US" i="1" err="1"/>
              <a:t>formación</a:t>
            </a:r>
            <a:r>
              <a:rPr lang="en-US" i="1"/>
              <a:t> continua, </a:t>
            </a:r>
            <a:r>
              <a:rPr lang="en-US" i="1" err="1"/>
              <a:t>conducta</a:t>
            </a:r>
            <a:r>
              <a:rPr lang="en-US" i="1"/>
              <a:t> professional, </a:t>
            </a:r>
            <a:r>
              <a:rPr lang="en-US" i="1" err="1"/>
              <a:t>Mejoramiento</a:t>
            </a:r>
            <a:r>
              <a:rPr lang="en-US" i="1"/>
              <a:t> de la </a:t>
            </a:r>
            <a:r>
              <a:rPr lang="en-US" i="1" err="1"/>
              <a:t>calidad</a:t>
            </a:r>
            <a:endParaRPr lang="en-US"/>
          </a:p>
          <a:p>
            <a:pPr lvl="1">
              <a:spcBef>
                <a:spcPts val="1200"/>
              </a:spcBef>
              <a:spcAft>
                <a:spcPts val="600"/>
              </a:spcAft>
            </a:pPr>
            <a:r>
              <a:rPr lang="en-US" err="1"/>
              <a:t>Relacionado</a:t>
            </a:r>
            <a:r>
              <a:rPr lang="en-US"/>
              <a:t> con el</a:t>
            </a:r>
            <a:r>
              <a:rPr lang="en-US" b="1"/>
              <a:t> </a:t>
            </a:r>
            <a:r>
              <a:rPr lang="en-US" b="1" err="1"/>
              <a:t>Procedimiento</a:t>
            </a:r>
            <a:r>
              <a:rPr lang="en-US" b="1"/>
              <a:t> (</a:t>
            </a:r>
            <a:r>
              <a:rPr lang="en-US" b="1" err="1"/>
              <a:t>ciclo</a:t>
            </a:r>
            <a:r>
              <a:rPr lang="en-US" b="1"/>
              <a:t> de </a:t>
            </a:r>
            <a:r>
              <a:rPr lang="en-US" b="1" err="1"/>
              <a:t>rehabilitacion</a:t>
            </a:r>
            <a:r>
              <a:rPr lang="en-US" b="1"/>
              <a:t>)</a:t>
            </a:r>
            <a:r>
              <a:rPr lang="en-US"/>
              <a:t>: </a:t>
            </a:r>
            <a:r>
              <a:rPr lang="en-US" err="1"/>
              <a:t>valoración</a:t>
            </a:r>
            <a:r>
              <a:rPr lang="en-US"/>
              <a:t>, Plan de </a:t>
            </a:r>
            <a:r>
              <a:rPr lang="en-US" err="1"/>
              <a:t>tratamiento</a:t>
            </a:r>
            <a:r>
              <a:rPr lang="en-US"/>
              <a:t>, </a:t>
            </a:r>
            <a:r>
              <a:rPr lang="en-US" err="1"/>
              <a:t>implementación</a:t>
            </a:r>
            <a:r>
              <a:rPr lang="en-US"/>
              <a:t>, </a:t>
            </a:r>
            <a:r>
              <a:rPr lang="en-US" err="1"/>
              <a:t>evaluación</a:t>
            </a:r>
            <a:r>
              <a:rPr lang="en-US"/>
              <a:t>, </a:t>
            </a:r>
            <a:r>
              <a:rPr lang="en-US" err="1"/>
              <a:t>dar</a:t>
            </a:r>
            <a:r>
              <a:rPr lang="en-US"/>
              <a:t> de </a:t>
            </a:r>
            <a:r>
              <a:rPr lang="en-US" err="1"/>
              <a:t>alta</a:t>
            </a:r>
            <a:endParaRPr lang="en-US"/>
          </a:p>
          <a:p>
            <a:pPr lvl="1">
              <a:spcBef>
                <a:spcPts val="1200"/>
              </a:spcBef>
              <a:spcAft>
                <a:spcPts val="600"/>
              </a:spcAft>
            </a:pPr>
            <a:r>
              <a:rPr lang="en-US" err="1"/>
              <a:t>Relacionado</a:t>
            </a:r>
            <a:r>
              <a:rPr lang="en-US"/>
              <a:t> con la</a:t>
            </a:r>
            <a:r>
              <a:rPr lang="en-US" b="1"/>
              <a:t> provision del </a:t>
            </a:r>
            <a:r>
              <a:rPr lang="en-US" b="1" err="1"/>
              <a:t>servicio</a:t>
            </a:r>
            <a:r>
              <a:rPr lang="en-US"/>
              <a:t>: </a:t>
            </a:r>
            <a:r>
              <a:rPr lang="en-US" err="1"/>
              <a:t>manejo</a:t>
            </a:r>
            <a:r>
              <a:rPr lang="en-US"/>
              <a:t> de </a:t>
            </a:r>
            <a:r>
              <a:rPr lang="en-US" err="1"/>
              <a:t>datos</a:t>
            </a:r>
            <a:r>
              <a:rPr lang="en-US"/>
              <a:t>, </a:t>
            </a:r>
            <a:r>
              <a:rPr lang="en-US" err="1"/>
              <a:t>seguridad</a:t>
            </a:r>
            <a:r>
              <a:rPr lang="en-US"/>
              <a:t> y </a:t>
            </a:r>
            <a:r>
              <a:rPr lang="en-US" err="1"/>
              <a:t>vigilancia</a:t>
            </a:r>
            <a:r>
              <a:rPr lang="en-US"/>
              <a:t>, </a:t>
            </a:r>
            <a:r>
              <a:rPr lang="en-US" err="1"/>
              <a:t>Recursos</a:t>
            </a:r>
            <a:r>
              <a:rPr lang="en-US"/>
              <a:t> Humanos</a:t>
            </a:r>
          </a:p>
          <a:p>
            <a:pPr marL="514350" indent="-514350">
              <a:spcBef>
                <a:spcPts val="1200"/>
              </a:spcBef>
              <a:spcAft>
                <a:spcPts val="600"/>
              </a:spcAft>
              <a:buFont typeface="+mj-lt"/>
              <a:buAutoNum type="arabicPeriod"/>
            </a:pPr>
            <a:r>
              <a:rPr lang="en-US"/>
              <a:t>Los EF son </a:t>
            </a:r>
            <a:r>
              <a:rPr lang="en-US" err="1"/>
              <a:t>implementados</a:t>
            </a:r>
            <a:r>
              <a:rPr lang="en-US"/>
              <a:t>  </a:t>
            </a:r>
            <a:r>
              <a:rPr lang="en-US" err="1"/>
              <a:t>mediante</a:t>
            </a:r>
            <a:r>
              <a:rPr lang="en-US"/>
              <a:t> </a:t>
            </a:r>
            <a:r>
              <a:rPr lang="en-US" err="1"/>
              <a:t>herramientas</a:t>
            </a:r>
            <a:r>
              <a:rPr lang="en-US"/>
              <a:t> (</a:t>
            </a:r>
            <a:r>
              <a:rPr lang="en-US" err="1"/>
              <a:t>documentos</a:t>
            </a:r>
            <a:r>
              <a:rPr lang="en-US"/>
              <a:t>)</a:t>
            </a:r>
            <a:endParaRPr lang="en-GB"/>
          </a:p>
        </p:txBody>
      </p:sp>
      <p:sp>
        <p:nvSpPr>
          <p:cNvPr id="3" name="Slide Number Placeholder 2">
            <a:extLst>
              <a:ext uri="{FF2B5EF4-FFF2-40B4-BE49-F238E27FC236}">
                <a16:creationId xmlns:a16="http://schemas.microsoft.com/office/drawing/2014/main" id="{0BD0BCAA-2F8F-446E-BBFF-9271813EE3B8}"/>
              </a:ext>
            </a:extLst>
          </p:cNvPr>
          <p:cNvSpPr>
            <a:spLocks noGrp="1"/>
          </p:cNvSpPr>
          <p:nvPr>
            <p:ph type="sldNum" sz="quarter" idx="12"/>
          </p:nvPr>
        </p:nvSpPr>
        <p:spPr/>
        <p:txBody>
          <a:bodyPr/>
          <a:lstStyle/>
          <a:p>
            <a:fld id="{47D30A2D-69E8-4907-A124-F38C82879293}" type="slidenum">
              <a:rPr lang="en-GB" smtClean="0"/>
              <a:t>2</a:t>
            </a:fld>
            <a:endParaRPr lang="en-GB"/>
          </a:p>
        </p:txBody>
      </p:sp>
    </p:spTree>
    <p:extLst>
      <p:ext uri="{BB962C8B-B14F-4D97-AF65-F5344CB8AC3E}">
        <p14:creationId xmlns:p14="http://schemas.microsoft.com/office/powerpoint/2010/main" val="344214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C58C35A-3C33-461D-8560-A792F0FB5718}"/>
              </a:ext>
            </a:extLst>
          </p:cNvPr>
          <p:cNvSpPr>
            <a:spLocks noGrp="1"/>
          </p:cNvSpPr>
          <p:nvPr>
            <p:ph type="title"/>
          </p:nvPr>
        </p:nvSpPr>
        <p:spPr>
          <a:xfrm>
            <a:off x="5875564" y="365125"/>
            <a:ext cx="5478236" cy="1325563"/>
          </a:xfrm>
        </p:spPr>
        <p:txBody>
          <a:bodyPr/>
          <a:lstStyle/>
          <a:p>
            <a:r>
              <a:rPr lang="fr-CH" dirty="0" err="1"/>
              <a:t>Confundido</a:t>
            </a:r>
            <a:r>
              <a:rPr lang="fr-CH" dirty="0"/>
              <a:t>? </a:t>
            </a:r>
            <a:endParaRPr lang="en-GB" dirty="0"/>
          </a:p>
        </p:txBody>
      </p:sp>
      <p:sp>
        <p:nvSpPr>
          <p:cNvPr id="20" name="Content Placeholder 19">
            <a:extLst>
              <a:ext uri="{FF2B5EF4-FFF2-40B4-BE49-F238E27FC236}">
                <a16:creationId xmlns:a16="http://schemas.microsoft.com/office/drawing/2014/main" id="{C92027CA-B7BA-4AB5-A186-618090827C84}"/>
              </a:ext>
            </a:extLst>
          </p:cNvPr>
          <p:cNvSpPr>
            <a:spLocks noGrp="1"/>
          </p:cNvSpPr>
          <p:nvPr>
            <p:ph idx="1"/>
          </p:nvPr>
        </p:nvSpPr>
        <p:spPr>
          <a:xfrm>
            <a:off x="647701" y="3820885"/>
            <a:ext cx="5083628" cy="2875190"/>
          </a:xfrm>
        </p:spPr>
        <p:txBody>
          <a:bodyPr>
            <a:normAutofit/>
          </a:bodyPr>
          <a:lstStyle/>
          <a:p>
            <a:r>
              <a:rPr lang="fr-CH" dirty="0" err="1"/>
              <a:t>Solamente</a:t>
            </a:r>
            <a:r>
              <a:rPr lang="fr-CH" dirty="0"/>
              <a:t> </a:t>
            </a:r>
            <a:r>
              <a:rPr lang="fr-CH" dirty="0" err="1"/>
              <a:t>trabaje</a:t>
            </a:r>
            <a:r>
              <a:rPr lang="fr-CH" dirty="0"/>
              <a:t> a </a:t>
            </a:r>
            <a:r>
              <a:rPr lang="fr-CH" dirty="0" err="1"/>
              <a:t>través</a:t>
            </a:r>
            <a:r>
              <a:rPr lang="fr-CH" dirty="0"/>
              <a:t> </a:t>
            </a:r>
            <a:r>
              <a:rPr lang="fr-CH" dirty="0" err="1"/>
              <a:t>del</a:t>
            </a:r>
            <a:r>
              <a:rPr lang="fr-CH" dirty="0"/>
              <a:t> </a:t>
            </a:r>
            <a:r>
              <a:rPr lang="fr-CH" dirty="0" err="1"/>
              <a:t>módulo</a:t>
            </a:r>
            <a:r>
              <a:rPr lang="fr-CH" dirty="0"/>
              <a:t> y use las </a:t>
            </a:r>
            <a:r>
              <a:rPr lang="fr-CH" dirty="0" err="1"/>
              <a:t>diferentes</a:t>
            </a:r>
            <a:r>
              <a:rPr lang="fr-CH" dirty="0"/>
              <a:t> </a:t>
            </a:r>
            <a:r>
              <a:rPr lang="fr-CH" dirty="0" err="1"/>
              <a:t>herramientas</a:t>
            </a:r>
            <a:endParaRPr lang="fr-CH" dirty="0"/>
          </a:p>
          <a:p>
            <a:r>
              <a:rPr lang="fr-CH" dirty="0" err="1"/>
              <a:t>Lea</a:t>
            </a:r>
            <a:r>
              <a:rPr lang="fr-CH" dirty="0"/>
              <a:t> </a:t>
            </a:r>
            <a:r>
              <a:rPr lang="fr-CH" dirty="0" err="1"/>
              <a:t>esta</a:t>
            </a:r>
            <a:r>
              <a:rPr lang="fr-CH" dirty="0"/>
              <a:t> </a:t>
            </a:r>
            <a:r>
              <a:rPr lang="fr-CH" dirty="0" err="1"/>
              <a:t>presentación</a:t>
            </a:r>
            <a:r>
              <a:rPr lang="fr-CH" dirty="0"/>
              <a:t> </a:t>
            </a:r>
            <a:r>
              <a:rPr lang="fr-CH" dirty="0" err="1"/>
              <a:t>nuevamente</a:t>
            </a:r>
            <a:r>
              <a:rPr lang="fr-CH" dirty="0"/>
              <a:t> al fin </a:t>
            </a:r>
          </a:p>
          <a:p>
            <a:r>
              <a:rPr lang="fr-CH" dirty="0" err="1"/>
              <a:t>Luego</a:t>
            </a:r>
            <a:r>
              <a:rPr lang="fr-CH" dirty="0"/>
              <a:t> </a:t>
            </a:r>
            <a:r>
              <a:rPr lang="fr-CH" dirty="0" err="1"/>
              <a:t>será</a:t>
            </a:r>
            <a:r>
              <a:rPr lang="fr-CH" dirty="0"/>
              <a:t> </a:t>
            </a:r>
            <a:r>
              <a:rPr lang="fr-CH" dirty="0" err="1"/>
              <a:t>much</a:t>
            </a:r>
            <a:r>
              <a:rPr lang="fr-CH" dirty="0"/>
              <a:t> </a:t>
            </a:r>
            <a:r>
              <a:rPr lang="fr-CH" dirty="0" err="1"/>
              <a:t>más</a:t>
            </a:r>
            <a:r>
              <a:rPr lang="fr-CH" dirty="0"/>
              <a:t> </a:t>
            </a:r>
            <a:r>
              <a:rPr lang="fr-CH" dirty="0" err="1"/>
              <a:t>claro</a:t>
            </a:r>
            <a:r>
              <a:rPr lang="fr-CH" dirty="0"/>
              <a:t>!</a:t>
            </a:r>
            <a:endParaRPr lang="en-GB" dirty="0"/>
          </a:p>
        </p:txBody>
      </p:sp>
      <p:sp>
        <p:nvSpPr>
          <p:cNvPr id="5" name="Slide Number Placeholder 4">
            <a:extLst>
              <a:ext uri="{FF2B5EF4-FFF2-40B4-BE49-F238E27FC236}">
                <a16:creationId xmlns:a16="http://schemas.microsoft.com/office/drawing/2014/main" id="{2CCE2437-76D5-44AE-824B-62571ED6B63F}"/>
              </a:ext>
            </a:extLst>
          </p:cNvPr>
          <p:cNvSpPr>
            <a:spLocks noGrp="1"/>
          </p:cNvSpPr>
          <p:nvPr>
            <p:ph type="sldNum" sz="quarter" idx="12"/>
          </p:nvPr>
        </p:nvSpPr>
        <p:spPr/>
        <p:txBody>
          <a:bodyPr/>
          <a:lstStyle/>
          <a:p>
            <a:fld id="{47D30A2D-69E8-4907-A124-F38C82879293}" type="slidenum">
              <a:rPr lang="en-GB" smtClean="0"/>
              <a:t>20</a:t>
            </a:fld>
            <a:endParaRPr lang="en-GB"/>
          </a:p>
        </p:txBody>
      </p:sp>
      <p:pic>
        <p:nvPicPr>
          <p:cNvPr id="22" name="Picture 21">
            <a:extLst>
              <a:ext uri="{FF2B5EF4-FFF2-40B4-BE49-F238E27FC236}">
                <a16:creationId xmlns:a16="http://schemas.microsoft.com/office/drawing/2014/main" id="{7A79FA95-836B-4703-BBB7-BCECE0C51ABB}"/>
              </a:ext>
            </a:extLst>
          </p:cNvPr>
          <p:cNvPicPr>
            <a:picLocks noChangeAspect="1"/>
          </p:cNvPicPr>
          <p:nvPr/>
        </p:nvPicPr>
        <p:blipFill>
          <a:blip r:embed="rId3"/>
          <a:stretch>
            <a:fillRect/>
          </a:stretch>
        </p:blipFill>
        <p:spPr>
          <a:xfrm>
            <a:off x="5875564" y="3429000"/>
            <a:ext cx="5478236" cy="3147072"/>
          </a:xfrm>
          <a:prstGeom prst="rect">
            <a:avLst/>
          </a:prstGeom>
        </p:spPr>
      </p:pic>
      <p:pic>
        <p:nvPicPr>
          <p:cNvPr id="23" name="Picture 22">
            <a:extLst>
              <a:ext uri="{FF2B5EF4-FFF2-40B4-BE49-F238E27FC236}">
                <a16:creationId xmlns:a16="http://schemas.microsoft.com/office/drawing/2014/main" id="{F7363B54-C628-4289-8336-E6A2BD665E2E}"/>
              </a:ext>
            </a:extLst>
          </p:cNvPr>
          <p:cNvPicPr>
            <a:picLocks noChangeAspect="1"/>
          </p:cNvPicPr>
          <p:nvPr/>
        </p:nvPicPr>
        <p:blipFill>
          <a:blip r:embed="rId4"/>
          <a:stretch>
            <a:fillRect/>
          </a:stretch>
        </p:blipFill>
        <p:spPr>
          <a:xfrm>
            <a:off x="511630" y="161925"/>
            <a:ext cx="4876800" cy="3267075"/>
          </a:xfrm>
          <a:prstGeom prst="rect">
            <a:avLst/>
          </a:prstGeom>
        </p:spPr>
      </p:pic>
    </p:spTree>
    <p:extLst>
      <p:ext uri="{BB962C8B-B14F-4D97-AF65-F5344CB8AC3E}">
        <p14:creationId xmlns:p14="http://schemas.microsoft.com/office/powerpoint/2010/main" val="411541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90354E-C843-42C3-BA50-27650B8C2EAB}"/>
              </a:ext>
            </a:extLst>
          </p:cNvPr>
          <p:cNvSpPr>
            <a:spLocks noGrp="1"/>
          </p:cNvSpPr>
          <p:nvPr>
            <p:ph type="title"/>
          </p:nvPr>
        </p:nvSpPr>
        <p:spPr/>
        <p:txBody>
          <a:bodyPr>
            <a:normAutofit/>
          </a:bodyPr>
          <a:lstStyle/>
          <a:p>
            <a:r>
              <a:rPr lang="fr-CH"/>
              <a:t>No se </a:t>
            </a:r>
            <a:r>
              <a:rPr lang="fr-CH" err="1"/>
              <a:t>encuentra</a:t>
            </a:r>
            <a:r>
              <a:rPr lang="fr-CH"/>
              <a:t> </a:t>
            </a:r>
            <a:r>
              <a:rPr lang="fr-CH" err="1"/>
              <a:t>familiarizado</a:t>
            </a:r>
            <a:r>
              <a:rPr lang="fr-CH"/>
              <a:t> con el </a:t>
            </a:r>
            <a:r>
              <a:rPr lang="fr-CH" err="1"/>
              <a:t>ciclo</a:t>
            </a:r>
            <a:r>
              <a:rPr lang="fr-CH"/>
              <a:t> de </a:t>
            </a:r>
            <a:r>
              <a:rPr lang="fr-CH" err="1"/>
              <a:t>proyectos</a:t>
            </a:r>
            <a:r>
              <a:rPr lang="fr-CH"/>
              <a:t> o la </a:t>
            </a:r>
            <a:r>
              <a:rPr lang="fr-CH" err="1"/>
              <a:t>gestión</a:t>
            </a:r>
            <a:r>
              <a:rPr lang="fr-CH"/>
              <a:t> </a:t>
            </a:r>
            <a:r>
              <a:rPr lang="fr-CH" err="1"/>
              <a:t>basada</a:t>
            </a:r>
            <a:r>
              <a:rPr lang="fr-CH"/>
              <a:t> en </a:t>
            </a:r>
            <a:r>
              <a:rPr lang="fr-CH" err="1"/>
              <a:t>resultados</a:t>
            </a:r>
            <a:r>
              <a:rPr lang="fr-CH"/>
              <a:t>?</a:t>
            </a:r>
            <a:endParaRPr lang="en-GB"/>
          </a:p>
        </p:txBody>
      </p:sp>
      <p:sp>
        <p:nvSpPr>
          <p:cNvPr id="7" name="Content Placeholder 6">
            <a:extLst>
              <a:ext uri="{FF2B5EF4-FFF2-40B4-BE49-F238E27FC236}">
                <a16:creationId xmlns:a16="http://schemas.microsoft.com/office/drawing/2014/main" id="{6FDBBEA9-77AE-4D6E-B3C6-7C4768EE1D63}"/>
              </a:ext>
            </a:extLst>
          </p:cNvPr>
          <p:cNvSpPr>
            <a:spLocks noGrp="1"/>
          </p:cNvSpPr>
          <p:nvPr>
            <p:ph idx="1"/>
          </p:nvPr>
        </p:nvSpPr>
        <p:spPr/>
        <p:txBody>
          <a:bodyPr>
            <a:normAutofit lnSpcReduction="10000"/>
          </a:bodyPr>
          <a:lstStyle/>
          <a:p>
            <a:pPr>
              <a:buFont typeface="Wingdings" panose="05000000000000000000" pitchFamily="2" charset="2"/>
              <a:buChar char="Ø"/>
            </a:pPr>
            <a:r>
              <a:rPr lang="fr-CH" dirty="0" err="1"/>
              <a:t>Por</a:t>
            </a:r>
            <a:r>
              <a:rPr lang="fr-CH" dirty="0"/>
              <a:t> </a:t>
            </a:r>
            <a:r>
              <a:rPr lang="fr-CH" dirty="0" err="1"/>
              <a:t>favor</a:t>
            </a:r>
            <a:r>
              <a:rPr lang="fr-CH" dirty="0"/>
              <a:t> </a:t>
            </a:r>
            <a:r>
              <a:rPr lang="fr-CH" dirty="0" err="1"/>
              <a:t>revise</a:t>
            </a:r>
            <a:r>
              <a:rPr lang="fr-CH" dirty="0"/>
              <a:t> </a:t>
            </a:r>
            <a:r>
              <a:rPr lang="fr-CH" err="1"/>
              <a:t>lo</a:t>
            </a:r>
            <a:r>
              <a:rPr lang="fr-CH"/>
              <a:t> siguiente (en inglés):</a:t>
            </a:r>
            <a:endParaRPr lang="fr-CH" dirty="0"/>
          </a:p>
          <a:p>
            <a:pPr lvl="1"/>
            <a:r>
              <a:rPr lang="fr-CH" dirty="0">
                <a:hlinkClick r:id="rId2"/>
              </a:rPr>
              <a:t>https://en.wikipedia.org/wiki</a:t>
            </a:r>
            <a:r>
              <a:rPr lang="fr-CH">
                <a:hlinkClick r:id="rId2"/>
              </a:rPr>
              <a:t>/Results-based management</a:t>
            </a:r>
            <a:endParaRPr lang="fr-CH" dirty="0"/>
          </a:p>
          <a:p>
            <a:pPr lvl="1"/>
            <a:r>
              <a:rPr lang="fr-CH" dirty="0">
                <a:hlinkClick r:id="rId3"/>
              </a:rPr>
              <a:t>https://www.icrc.org/en/doc/assets/files/publications/icrc-001-0951.pdf</a:t>
            </a:r>
            <a:endParaRPr lang="fr-CH" dirty="0"/>
          </a:p>
          <a:p>
            <a:pPr lvl="1"/>
            <a:r>
              <a:rPr lang="fr-CH" dirty="0">
                <a:hlinkClick r:id="rId4"/>
              </a:rPr>
              <a:t>https://www.icrc.org/en/doc/assets/files/publications/icrc-002-0995.pdf</a:t>
            </a:r>
            <a:endParaRPr lang="fr-CH" dirty="0"/>
          </a:p>
          <a:p>
            <a:pPr>
              <a:buFont typeface="Wingdings" panose="05000000000000000000" pitchFamily="2" charset="2"/>
              <a:buChar char="Ø"/>
            </a:pPr>
            <a:r>
              <a:rPr lang="fr-CH" dirty="0" err="1"/>
              <a:t>Piense</a:t>
            </a:r>
            <a:r>
              <a:rPr lang="fr-CH" dirty="0"/>
              <a:t> en su </a:t>
            </a:r>
            <a:r>
              <a:rPr lang="fr-CH" dirty="0" err="1"/>
              <a:t>enfoque</a:t>
            </a:r>
            <a:r>
              <a:rPr lang="fr-CH" dirty="0"/>
              <a:t> con el </a:t>
            </a:r>
            <a:r>
              <a:rPr lang="fr-CH" dirty="0" err="1"/>
              <a:t>paciente</a:t>
            </a:r>
            <a:r>
              <a:rPr lang="fr-CH" dirty="0"/>
              <a:t> o </a:t>
            </a:r>
            <a:r>
              <a:rPr lang="fr-CH" dirty="0" err="1"/>
              <a:t>usuario</a:t>
            </a:r>
            <a:r>
              <a:rPr lang="fr-CH" dirty="0"/>
              <a:t>: 1) </a:t>
            </a:r>
            <a:r>
              <a:rPr lang="fr-CH" dirty="0" err="1"/>
              <a:t>valoración</a:t>
            </a:r>
            <a:r>
              <a:rPr lang="fr-CH" dirty="0"/>
              <a:t>, 2) </a:t>
            </a:r>
            <a:r>
              <a:rPr lang="fr-CH" dirty="0" err="1"/>
              <a:t>configuracion</a:t>
            </a:r>
            <a:r>
              <a:rPr lang="fr-CH" dirty="0"/>
              <a:t> de </a:t>
            </a:r>
            <a:r>
              <a:rPr lang="fr-CH" dirty="0" err="1"/>
              <a:t>objetivos</a:t>
            </a:r>
            <a:r>
              <a:rPr lang="fr-CH" dirty="0"/>
              <a:t> y plan de </a:t>
            </a:r>
            <a:r>
              <a:rPr lang="fr-CH" dirty="0" err="1"/>
              <a:t>tratamiento</a:t>
            </a:r>
            <a:r>
              <a:rPr lang="fr-CH" dirty="0"/>
              <a:t>, 3) </a:t>
            </a:r>
            <a:r>
              <a:rPr lang="fr-CH" dirty="0" err="1"/>
              <a:t>implementacion</a:t>
            </a:r>
            <a:r>
              <a:rPr lang="fr-CH" dirty="0"/>
              <a:t> de </a:t>
            </a:r>
            <a:r>
              <a:rPr lang="fr-CH" dirty="0" err="1"/>
              <a:t>tratamiento</a:t>
            </a:r>
            <a:r>
              <a:rPr lang="fr-CH" dirty="0"/>
              <a:t>, 4) re-</a:t>
            </a:r>
            <a:r>
              <a:rPr lang="fr-CH" dirty="0" err="1"/>
              <a:t>valoración</a:t>
            </a:r>
            <a:endParaRPr lang="fr-CH" dirty="0"/>
          </a:p>
          <a:p>
            <a:pPr>
              <a:buFont typeface="Wingdings" panose="05000000000000000000" pitchFamily="2" charset="2"/>
              <a:buChar char="Ø"/>
            </a:pPr>
            <a:r>
              <a:rPr lang="fr-CH" dirty="0" err="1"/>
              <a:t>Ahora</a:t>
            </a:r>
            <a:r>
              <a:rPr lang="fr-CH" dirty="0"/>
              <a:t> </a:t>
            </a:r>
            <a:r>
              <a:rPr lang="fr-CH" dirty="0" err="1"/>
              <a:t>reemplace</a:t>
            </a:r>
            <a:r>
              <a:rPr lang="fr-CH" dirty="0"/>
              <a:t> al </a:t>
            </a:r>
            <a:r>
              <a:rPr lang="fr-CH" dirty="0" err="1">
                <a:solidFill>
                  <a:schemeClr val="accent1"/>
                </a:solidFill>
              </a:rPr>
              <a:t>usuario</a:t>
            </a:r>
            <a:r>
              <a:rPr lang="fr-CH" dirty="0"/>
              <a:t> de </a:t>
            </a:r>
            <a:r>
              <a:rPr lang="fr-CH" dirty="0" err="1"/>
              <a:t>rehabilitación</a:t>
            </a:r>
            <a:r>
              <a:rPr lang="fr-CH" dirty="0"/>
              <a:t> </a:t>
            </a:r>
            <a:r>
              <a:rPr lang="fr-CH" dirty="0" err="1"/>
              <a:t>por</a:t>
            </a:r>
            <a:r>
              <a:rPr lang="fr-CH" dirty="0"/>
              <a:t> el </a:t>
            </a:r>
            <a:r>
              <a:rPr lang="fr-CH" dirty="0" err="1">
                <a:solidFill>
                  <a:schemeClr val="accent1"/>
                </a:solidFill>
              </a:rPr>
              <a:t>servicio</a:t>
            </a:r>
            <a:r>
              <a:rPr lang="fr-CH" dirty="0"/>
              <a:t> de </a:t>
            </a:r>
            <a:r>
              <a:rPr lang="fr-CH" dirty="0" err="1"/>
              <a:t>rehabilitación</a:t>
            </a:r>
            <a:r>
              <a:rPr lang="fr-CH" dirty="0"/>
              <a:t>. </a:t>
            </a:r>
            <a:r>
              <a:rPr lang="fr-CH" dirty="0" err="1"/>
              <a:t>Usted</a:t>
            </a:r>
            <a:r>
              <a:rPr lang="fr-CH" dirty="0"/>
              <a:t> </a:t>
            </a:r>
            <a:r>
              <a:rPr lang="fr-CH" dirty="0" err="1"/>
              <a:t>querrá</a:t>
            </a:r>
            <a:r>
              <a:rPr lang="fr-CH" dirty="0"/>
              <a:t> </a:t>
            </a:r>
            <a:r>
              <a:rPr lang="fr-CH" dirty="0" err="1"/>
              <a:t>cubrir</a:t>
            </a:r>
            <a:r>
              <a:rPr lang="fr-CH" dirty="0"/>
              <a:t> los </a:t>
            </a:r>
            <a:r>
              <a:rPr lang="fr-CH" dirty="0" err="1"/>
              <a:t>vacíos</a:t>
            </a:r>
            <a:r>
              <a:rPr lang="fr-CH" dirty="0"/>
              <a:t> en el </a:t>
            </a:r>
            <a:r>
              <a:rPr lang="fr-CH" dirty="0" err="1"/>
              <a:t>servicio</a:t>
            </a:r>
            <a:r>
              <a:rPr lang="fr-CH" dirty="0"/>
              <a:t>. Su </a:t>
            </a:r>
            <a:r>
              <a:rPr lang="fr-CH" dirty="0" err="1"/>
              <a:t>enfoque</a:t>
            </a:r>
            <a:r>
              <a:rPr lang="fr-CH" dirty="0"/>
              <a:t> </a:t>
            </a:r>
            <a:r>
              <a:rPr lang="fr-CH" dirty="0" err="1"/>
              <a:t>ahora</a:t>
            </a:r>
            <a:r>
              <a:rPr lang="fr-CH" dirty="0"/>
              <a:t> sigue el </a:t>
            </a:r>
            <a:r>
              <a:rPr lang="fr-CH" dirty="0" err="1"/>
              <a:t>mismo</a:t>
            </a:r>
            <a:r>
              <a:rPr lang="fr-CH" dirty="0"/>
              <a:t> </a:t>
            </a:r>
            <a:r>
              <a:rPr lang="fr-CH" dirty="0" err="1"/>
              <a:t>principio</a:t>
            </a:r>
            <a:r>
              <a:rPr lang="fr-CH" dirty="0"/>
              <a:t> </a:t>
            </a:r>
            <a:r>
              <a:rPr lang="fr-CH" dirty="0" err="1"/>
              <a:t>como</a:t>
            </a:r>
            <a:r>
              <a:rPr lang="fr-CH" dirty="0"/>
              <a:t> </a:t>
            </a:r>
            <a:r>
              <a:rPr lang="fr-CH" dirty="0" err="1"/>
              <a:t>cuando</a:t>
            </a:r>
            <a:r>
              <a:rPr lang="fr-CH" dirty="0"/>
              <a:t> </a:t>
            </a:r>
            <a:r>
              <a:rPr lang="fr-CH" dirty="0" err="1"/>
              <a:t>trata</a:t>
            </a:r>
            <a:r>
              <a:rPr lang="fr-CH" dirty="0"/>
              <a:t> a un </a:t>
            </a:r>
            <a:r>
              <a:rPr lang="fr-CH" dirty="0" err="1"/>
              <a:t>paciente</a:t>
            </a:r>
            <a:r>
              <a:rPr lang="fr-CH" dirty="0"/>
              <a:t>, </a:t>
            </a:r>
            <a:r>
              <a:rPr lang="fr-CH" dirty="0" err="1"/>
              <a:t>por</a:t>
            </a:r>
            <a:r>
              <a:rPr lang="fr-CH" dirty="0"/>
              <a:t> </a:t>
            </a:r>
            <a:r>
              <a:rPr lang="fr-CH" dirty="0" err="1"/>
              <a:t>favor</a:t>
            </a:r>
            <a:r>
              <a:rPr lang="fr-CH" dirty="0"/>
              <a:t> </a:t>
            </a:r>
            <a:r>
              <a:rPr lang="fr-CH" dirty="0" err="1"/>
              <a:t>atienda</a:t>
            </a:r>
            <a:r>
              <a:rPr lang="fr-CH" dirty="0"/>
              <a:t> la </a:t>
            </a:r>
            <a:r>
              <a:rPr lang="fr-CH" dirty="0" err="1"/>
              <a:t>siguiente</a:t>
            </a:r>
            <a:r>
              <a:rPr lang="fr-CH" dirty="0"/>
              <a:t> </a:t>
            </a:r>
            <a:r>
              <a:rPr lang="fr-CH" dirty="0" err="1"/>
              <a:t>diapositiva</a:t>
            </a:r>
            <a:r>
              <a:rPr lang="fr-CH" dirty="0"/>
              <a:t> </a:t>
            </a:r>
            <a:r>
              <a:rPr lang="fr-CH" u="sng" dirty="0">
                <a:solidFill>
                  <a:schemeClr val="accent1"/>
                </a:solidFill>
                <a:hlinkClick r:id="rId5"/>
              </a:rPr>
              <a:t>ver el </a:t>
            </a:r>
            <a:r>
              <a:rPr lang="fr-CH" u="sng" dirty="0" err="1">
                <a:solidFill>
                  <a:schemeClr val="accent1"/>
                </a:solidFill>
                <a:hlinkClick r:id="rId5"/>
              </a:rPr>
              <a:t>video</a:t>
            </a:r>
            <a:endParaRPr lang="en-GB" u="sng" dirty="0">
              <a:solidFill>
                <a:schemeClr val="accent1"/>
              </a:solidFill>
            </a:endParaRPr>
          </a:p>
        </p:txBody>
      </p:sp>
      <p:sp>
        <p:nvSpPr>
          <p:cNvPr id="5" name="Slide Number Placeholder 4">
            <a:extLst>
              <a:ext uri="{FF2B5EF4-FFF2-40B4-BE49-F238E27FC236}">
                <a16:creationId xmlns:a16="http://schemas.microsoft.com/office/drawing/2014/main" id="{C42BC8FA-A802-4326-A261-0728E98873B3}"/>
              </a:ext>
            </a:extLst>
          </p:cNvPr>
          <p:cNvSpPr>
            <a:spLocks noGrp="1"/>
          </p:cNvSpPr>
          <p:nvPr>
            <p:ph type="sldNum" sz="quarter" idx="12"/>
          </p:nvPr>
        </p:nvSpPr>
        <p:spPr/>
        <p:txBody>
          <a:bodyPr/>
          <a:lstStyle/>
          <a:p>
            <a:fld id="{47D30A2D-69E8-4907-A124-F38C82879293}" type="slidenum">
              <a:rPr lang="en-GB" smtClean="0"/>
              <a:t>3</a:t>
            </a:fld>
            <a:endParaRPr lang="en-GB"/>
          </a:p>
        </p:txBody>
      </p:sp>
    </p:spTree>
    <p:extLst>
      <p:ext uri="{BB962C8B-B14F-4D97-AF65-F5344CB8AC3E}">
        <p14:creationId xmlns:p14="http://schemas.microsoft.com/office/powerpoint/2010/main" val="75314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 </a:t>
            </a:r>
            <a:r>
              <a:rPr lang="en-US" err="1"/>
              <a:t>Ciclo</a:t>
            </a:r>
            <a:r>
              <a:rPr lang="en-US"/>
              <a:t> de </a:t>
            </a:r>
            <a:r>
              <a:rPr lang="en-US" err="1"/>
              <a:t>Rehabilitación</a:t>
            </a:r>
            <a:r>
              <a:rPr lang="en-US"/>
              <a:t> y de Proyecto</a:t>
            </a:r>
            <a:endParaRPr lang="en-GB"/>
          </a:p>
        </p:txBody>
      </p:sp>
      <p:sp>
        <p:nvSpPr>
          <p:cNvPr id="7" name="Text Placeholder 6"/>
          <p:cNvSpPr>
            <a:spLocks noGrp="1"/>
          </p:cNvSpPr>
          <p:nvPr>
            <p:ph type="body" idx="1"/>
          </p:nvPr>
        </p:nvSpPr>
        <p:spPr/>
        <p:txBody>
          <a:bodyPr>
            <a:normAutofit/>
          </a:bodyPr>
          <a:lstStyle/>
          <a:p>
            <a:r>
              <a:rPr lang="en-US" err="1"/>
              <a:t>Ciclo</a:t>
            </a:r>
            <a:r>
              <a:rPr lang="en-US"/>
              <a:t> de Proyecto: </a:t>
            </a:r>
            <a:r>
              <a:rPr lang="en-US" err="1"/>
              <a:t>enfoque</a:t>
            </a:r>
            <a:r>
              <a:rPr lang="en-US"/>
              <a:t> = Proyecto     (</a:t>
            </a:r>
            <a:r>
              <a:rPr lang="en-US" err="1"/>
              <a:t>servicio</a:t>
            </a:r>
            <a:r>
              <a:rPr lang="en-US"/>
              <a:t>, </a:t>
            </a:r>
            <a:r>
              <a:rPr lang="en-US" err="1"/>
              <a:t>Equipo</a:t>
            </a:r>
            <a:r>
              <a:rPr lang="en-US"/>
              <a:t>, </a:t>
            </a:r>
            <a:r>
              <a:rPr lang="en-US" err="1"/>
              <a:t>entrenamiento</a:t>
            </a:r>
            <a:r>
              <a:rPr lang="en-US"/>
              <a:t>, etc.)</a:t>
            </a:r>
          </a:p>
        </p:txBody>
      </p:sp>
      <p:sp>
        <p:nvSpPr>
          <p:cNvPr id="8" name="Text Placeholder 7"/>
          <p:cNvSpPr>
            <a:spLocks noGrp="1"/>
          </p:cNvSpPr>
          <p:nvPr>
            <p:ph type="body" sz="quarter" idx="3"/>
          </p:nvPr>
        </p:nvSpPr>
        <p:spPr/>
        <p:txBody>
          <a:bodyPr>
            <a:normAutofit/>
          </a:bodyPr>
          <a:lstStyle/>
          <a:p>
            <a:r>
              <a:rPr lang="en-US" err="1"/>
              <a:t>Ciclo</a:t>
            </a:r>
            <a:r>
              <a:rPr lang="en-US"/>
              <a:t> de Rehab: </a:t>
            </a:r>
            <a:r>
              <a:rPr lang="en-US" err="1"/>
              <a:t>enfoque</a:t>
            </a:r>
            <a:r>
              <a:rPr lang="en-US"/>
              <a:t> =  </a:t>
            </a:r>
            <a:r>
              <a:rPr lang="en-US" err="1"/>
              <a:t>Individuo</a:t>
            </a:r>
            <a:r>
              <a:rPr lang="en-US"/>
              <a:t>          (</a:t>
            </a:r>
            <a:r>
              <a:rPr lang="en-US" err="1"/>
              <a:t>usuario</a:t>
            </a:r>
            <a:r>
              <a:rPr lang="en-US"/>
              <a:t> del </a:t>
            </a:r>
            <a:r>
              <a:rPr lang="en-US" err="1"/>
              <a:t>servicio</a:t>
            </a:r>
            <a:r>
              <a:rPr lang="en-US"/>
              <a:t> de </a:t>
            </a:r>
            <a:r>
              <a:rPr lang="en-US" err="1"/>
              <a:t>rehabilitación</a:t>
            </a:r>
            <a:r>
              <a:rPr lang="en-US"/>
              <a:t>)</a:t>
            </a:r>
          </a:p>
        </p:txBody>
      </p:sp>
      <p:graphicFrame>
        <p:nvGraphicFramePr>
          <p:cNvPr id="5" name="Diagram 4"/>
          <p:cNvGraphicFramePr/>
          <p:nvPr>
            <p:extLst>
              <p:ext uri="{D42A27DB-BD31-4B8C-83A1-F6EECF244321}">
                <p14:modId xmlns:p14="http://schemas.microsoft.com/office/powerpoint/2010/main" val="1470992728"/>
              </p:ext>
            </p:extLst>
          </p:nvPr>
        </p:nvGraphicFramePr>
        <p:xfrm>
          <a:off x="-64739" y="2556834"/>
          <a:ext cx="6062314" cy="388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011519953"/>
              </p:ext>
            </p:extLst>
          </p:nvPr>
        </p:nvGraphicFramePr>
        <p:xfrm>
          <a:off x="6097588" y="2514525"/>
          <a:ext cx="4971691" cy="3924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https://static.thenounproject.com/png/1682729-200.png">
            <a:hlinkClick r:id="rId13" tooltip="&quot;design&quot;"/>
          </p:cNvPr>
          <p:cNvPicPr/>
          <p:nvPr/>
        </p:nvPicPr>
        <p:blipFill>
          <a:blip r:embed="rId14">
            <a:extLst>
              <a:ext uri="{28A0092B-C50C-407E-A947-70E740481C1C}">
                <a14:useLocalDpi xmlns:a14="http://schemas.microsoft.com/office/drawing/2010/main" val="0"/>
              </a:ext>
            </a:extLst>
          </a:blip>
          <a:srcRect/>
          <a:stretch>
            <a:fillRect/>
          </a:stretch>
        </p:blipFill>
        <p:spPr bwMode="auto">
          <a:xfrm>
            <a:off x="2943213" y="3924627"/>
            <a:ext cx="866775" cy="866775"/>
          </a:xfrm>
          <a:prstGeom prst="rect">
            <a:avLst/>
          </a:prstGeom>
          <a:noFill/>
          <a:ln>
            <a:noFill/>
          </a:ln>
        </p:spPr>
      </p:pic>
      <p:pic>
        <p:nvPicPr>
          <p:cNvPr id="15" name="Picture 14" descr="https://static.thenounproject.com/png/1525434-200.png">
            <a:hlinkClick r:id="rId15" tooltip="&quot;group&quot;"/>
          </p:cNvPr>
          <p:cNvPicPr/>
          <p:nvPr/>
        </p:nvPicPr>
        <p:blipFill>
          <a:blip r:embed="rId16">
            <a:extLst>
              <a:ext uri="{28A0092B-C50C-407E-A947-70E740481C1C}">
                <a14:useLocalDpi xmlns:a14="http://schemas.microsoft.com/office/drawing/2010/main" val="0"/>
              </a:ext>
            </a:extLst>
          </a:blip>
          <a:srcRect/>
          <a:stretch>
            <a:fillRect/>
          </a:stretch>
        </p:blipFill>
        <p:spPr bwMode="auto">
          <a:xfrm>
            <a:off x="2118060" y="3967058"/>
            <a:ext cx="857250" cy="857250"/>
          </a:xfrm>
          <a:prstGeom prst="rect">
            <a:avLst/>
          </a:prstGeom>
          <a:noFill/>
          <a:ln>
            <a:noFill/>
          </a:ln>
        </p:spPr>
      </p:pic>
      <p:sp>
        <p:nvSpPr>
          <p:cNvPr id="4" name="TextBox 3">
            <a:extLst>
              <a:ext uri="{FF2B5EF4-FFF2-40B4-BE49-F238E27FC236}">
                <a16:creationId xmlns:a16="http://schemas.microsoft.com/office/drawing/2014/main" id="{EE5FC83B-EC81-4242-8F85-EA39CC76AEA7}"/>
              </a:ext>
            </a:extLst>
          </p:cNvPr>
          <p:cNvSpPr txBox="1"/>
          <p:nvPr/>
        </p:nvSpPr>
        <p:spPr>
          <a:xfrm>
            <a:off x="2457304" y="3566682"/>
            <a:ext cx="1218603" cy="461665"/>
          </a:xfrm>
          <a:prstGeom prst="rect">
            <a:avLst/>
          </a:prstGeom>
          <a:noFill/>
        </p:spPr>
        <p:txBody>
          <a:bodyPr wrap="none" rtlCol="0">
            <a:spAutoFit/>
          </a:bodyPr>
          <a:lstStyle/>
          <a:p>
            <a:r>
              <a:rPr lang="fr-CH" sz="2400" b="1" err="1">
                <a:solidFill>
                  <a:schemeClr val="accent1">
                    <a:lumMod val="75000"/>
                  </a:schemeClr>
                </a:solidFill>
                <a:latin typeface="Bradley Hand ITC" panose="03070402050302030203" pitchFamily="66" charset="0"/>
              </a:rPr>
              <a:t>Servicio</a:t>
            </a:r>
            <a:endParaRPr lang="en-GB" sz="2400" b="1">
              <a:solidFill>
                <a:schemeClr val="accent1">
                  <a:lumMod val="75000"/>
                </a:schemeClr>
              </a:solidFill>
              <a:latin typeface="Bradley Hand ITC" panose="03070402050302030203" pitchFamily="66" charset="0"/>
            </a:endParaRPr>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4</a:t>
            </a:fld>
            <a:endParaRPr lang="en-GB"/>
          </a:p>
        </p:txBody>
      </p:sp>
      <p:pic>
        <p:nvPicPr>
          <p:cNvPr id="16" name="Picture 15" descr="https://static.thenounproject.com/png/1767220-200.png">
            <a:hlinkClick r:id="rId17" tooltip="&quot;Wheelchair Woman&quot;"/>
            <a:extLst>
              <a:ext uri="{FF2B5EF4-FFF2-40B4-BE49-F238E27FC236}">
                <a16:creationId xmlns:a16="http://schemas.microsoft.com/office/drawing/2014/main" id="{08CEC551-0DDC-43B3-96FA-C23D8F2822F8}"/>
              </a:ext>
            </a:extLst>
          </p:cNvPr>
          <p:cNvPicPr/>
          <p:nvPr/>
        </p:nvPicPr>
        <p:blipFill>
          <a:blip r:embed="rId18" cstate="print">
            <a:extLst>
              <a:ext uri="{BEBA8EAE-BF5A-486C-A8C5-ECC9F3942E4B}">
                <a14:imgProps xmlns:a14="http://schemas.microsoft.com/office/drawing/2010/main">
                  <a14:imgLayer r:embed="rId1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flipH="1">
            <a:off x="7832784" y="3640347"/>
            <a:ext cx="1044561" cy="1307920"/>
          </a:xfrm>
          <a:prstGeom prst="rect">
            <a:avLst/>
          </a:prstGeom>
          <a:noFill/>
          <a:ln>
            <a:noFill/>
          </a:ln>
          <a:scene3d>
            <a:camera prst="orthographicFront">
              <a:rot lat="0" lon="10799999" rev="0"/>
            </a:camera>
            <a:lightRig rig="threePt" dir="t"/>
          </a:scene3d>
        </p:spPr>
      </p:pic>
      <p:pic>
        <p:nvPicPr>
          <p:cNvPr id="17" name="Picture 16" descr="https://static.thenounproject.com/png/882338-200.png">
            <a:hlinkClick r:id="rId20" tooltip="&quot;prosthetic leg&quot;"/>
            <a:extLst>
              <a:ext uri="{FF2B5EF4-FFF2-40B4-BE49-F238E27FC236}">
                <a16:creationId xmlns:a16="http://schemas.microsoft.com/office/drawing/2014/main" id="{3A3D35C4-9055-4450-914B-0069222B3178}"/>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4042" y="3954194"/>
            <a:ext cx="769740" cy="882979"/>
          </a:xfrm>
          <a:prstGeom prst="rect">
            <a:avLst/>
          </a:prstGeom>
          <a:noFill/>
          <a:ln>
            <a:noFill/>
          </a:ln>
          <a:scene3d>
            <a:camera prst="orthographicFront">
              <a:rot lat="0" lon="10800000" rev="0"/>
            </a:camera>
            <a:lightRig rig="threePt" dir="t"/>
          </a:scene3d>
        </p:spPr>
      </p:pic>
      <p:sp>
        <p:nvSpPr>
          <p:cNvPr id="18" name="TextBox 17">
            <a:extLst>
              <a:ext uri="{FF2B5EF4-FFF2-40B4-BE49-F238E27FC236}">
                <a16:creationId xmlns:a16="http://schemas.microsoft.com/office/drawing/2014/main" id="{23650143-86E5-4F97-9910-5AAB1E8D6B8B}"/>
              </a:ext>
            </a:extLst>
          </p:cNvPr>
          <p:cNvSpPr txBox="1"/>
          <p:nvPr/>
        </p:nvSpPr>
        <p:spPr>
          <a:xfrm>
            <a:off x="8046214" y="3539758"/>
            <a:ext cx="1202573" cy="461665"/>
          </a:xfrm>
          <a:prstGeom prst="rect">
            <a:avLst/>
          </a:prstGeom>
          <a:noFill/>
        </p:spPr>
        <p:txBody>
          <a:bodyPr wrap="none" rtlCol="0">
            <a:spAutoFit/>
          </a:bodyPr>
          <a:lstStyle/>
          <a:p>
            <a:r>
              <a:rPr lang="fr-CH" sz="2400" b="1" err="1">
                <a:solidFill>
                  <a:schemeClr val="accent1">
                    <a:lumMod val="75000"/>
                  </a:schemeClr>
                </a:solidFill>
                <a:latin typeface="Bradley Hand ITC" panose="03070402050302030203" pitchFamily="66" charset="0"/>
              </a:rPr>
              <a:t>Usuario</a:t>
            </a:r>
            <a:endParaRPr lang="en-GB" sz="2400" b="1">
              <a:solidFill>
                <a:schemeClr val="accent1">
                  <a:lumMod val="75000"/>
                </a:schemeClr>
              </a:solidFill>
              <a:latin typeface="Bradley Hand ITC" panose="03070402050302030203" pitchFamily="66" charset="0"/>
            </a:endParaRPr>
          </a:p>
        </p:txBody>
      </p:sp>
    </p:spTree>
    <p:extLst>
      <p:ext uri="{BB962C8B-B14F-4D97-AF65-F5344CB8AC3E}">
        <p14:creationId xmlns:p14="http://schemas.microsoft.com/office/powerpoint/2010/main" val="73037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A0E4B27E-37E3-470C-A960-0C903EDD1C0D}"/>
              </a:ext>
            </a:extLst>
          </p:cNvPr>
          <p:cNvSpPr>
            <a:spLocks noGrp="1"/>
          </p:cNvSpPr>
          <p:nvPr>
            <p:ph sz="quarter" idx="4"/>
          </p:nvPr>
        </p:nvSpPr>
        <p:spPr>
          <a:xfrm>
            <a:off x="6172200" y="1453243"/>
            <a:ext cx="5183188" cy="4736420"/>
          </a:xfrm>
        </p:spPr>
        <p:txBody>
          <a:bodyPr>
            <a:normAutofit lnSpcReduction="10000"/>
          </a:bodyPr>
          <a:lstStyle/>
          <a:p>
            <a:r>
              <a:rPr lang="es-ES"/>
              <a:t>Supongamos que el análisis de deficiencias revela que el equipo de fisioterapia utiliza un formulario de evaluación incompleto:</a:t>
            </a:r>
          </a:p>
          <a:p>
            <a:pPr marL="514350" indent="-514350">
              <a:buAutoNum type="arabicPeriod"/>
            </a:pPr>
            <a:r>
              <a:rPr lang="es-ES"/>
              <a:t>El formulario no está alineado con la </a:t>
            </a:r>
            <a:r>
              <a:rPr lang="es-ES" b="1"/>
              <a:t>guía de evaluación y tratamiento </a:t>
            </a:r>
            <a:r>
              <a:rPr lang="es-ES"/>
              <a:t>que forma parte de las normas FT del CICR</a:t>
            </a:r>
          </a:p>
          <a:p>
            <a:pPr marL="514350" indent="-514350">
              <a:buAutoNum type="arabicPeriod"/>
            </a:pPr>
            <a:r>
              <a:rPr lang="es-ES"/>
              <a:t>Además, el equipo de PT no utiliza </a:t>
            </a:r>
            <a:r>
              <a:rPr lang="es-ES" b="1"/>
              <a:t>medidas de resultado </a:t>
            </a:r>
            <a:r>
              <a:rPr lang="es-ES"/>
              <a:t>como parte de su evaluación</a:t>
            </a:r>
            <a:endParaRPr lang="en-GB"/>
          </a:p>
        </p:txBody>
      </p:sp>
      <p:sp>
        <p:nvSpPr>
          <p:cNvPr id="2" name="Slide Number Placeholder 1">
            <a:extLst>
              <a:ext uri="{FF2B5EF4-FFF2-40B4-BE49-F238E27FC236}">
                <a16:creationId xmlns:a16="http://schemas.microsoft.com/office/drawing/2014/main" id="{009F5652-3FD5-4AC0-B8A3-FBE2FD7B7621}"/>
              </a:ext>
            </a:extLst>
          </p:cNvPr>
          <p:cNvSpPr>
            <a:spLocks noGrp="1"/>
          </p:cNvSpPr>
          <p:nvPr>
            <p:ph type="sldNum" sz="quarter" idx="12"/>
          </p:nvPr>
        </p:nvSpPr>
        <p:spPr/>
        <p:txBody>
          <a:bodyPr/>
          <a:lstStyle/>
          <a:p>
            <a:fld id="{47D30A2D-69E8-4907-A124-F38C82879293}" type="slidenum">
              <a:rPr lang="en-GB" smtClean="0"/>
              <a:t>5</a:t>
            </a:fld>
            <a:endParaRPr lang="en-GB"/>
          </a:p>
        </p:txBody>
      </p:sp>
      <p:pic>
        <p:nvPicPr>
          <p:cNvPr id="1026" name="Picture 2" descr="de2f5ab4-33e8-43bd-bb1f-3e0f3dfd51cd@icrc">
            <a:extLst>
              <a:ext uri="{FF2B5EF4-FFF2-40B4-BE49-F238E27FC236}">
                <a16:creationId xmlns:a16="http://schemas.microsoft.com/office/drawing/2014/main" id="{93DB41F7-B0AC-4A4D-A086-CE2C0C9FCB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2" t="1586" b="11794"/>
          <a:stretch/>
        </p:blipFill>
        <p:spPr bwMode="auto">
          <a:xfrm>
            <a:off x="665163" y="156369"/>
            <a:ext cx="5183188"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C8129B-EDB8-4595-A042-73B91167B3E5}"/>
              </a:ext>
            </a:extLst>
          </p:cNvPr>
          <p:cNvSpPr txBox="1"/>
          <p:nvPr/>
        </p:nvSpPr>
        <p:spPr>
          <a:xfrm>
            <a:off x="836612" y="4981903"/>
            <a:ext cx="4271416" cy="369332"/>
          </a:xfrm>
          <a:prstGeom prst="rect">
            <a:avLst/>
          </a:prstGeom>
          <a:noFill/>
        </p:spPr>
        <p:txBody>
          <a:bodyPr wrap="square" rtlCol="0">
            <a:spAutoFit/>
          </a:bodyPr>
          <a:lstStyle/>
          <a:p>
            <a:r>
              <a:rPr lang="de-CH" dirty="0"/>
              <a:t>Problema: Caminar</a:t>
            </a:r>
            <a:endParaRPr lang="es-CO" dirty="0"/>
          </a:p>
        </p:txBody>
      </p:sp>
      <p:sp>
        <p:nvSpPr>
          <p:cNvPr id="4" name="TextBox 3">
            <a:extLst>
              <a:ext uri="{FF2B5EF4-FFF2-40B4-BE49-F238E27FC236}">
                <a16:creationId xmlns:a16="http://schemas.microsoft.com/office/drawing/2014/main" id="{118E2B8C-2394-4F72-B17B-0F1820CB3AB3}"/>
              </a:ext>
            </a:extLst>
          </p:cNvPr>
          <p:cNvSpPr txBox="1"/>
          <p:nvPr/>
        </p:nvSpPr>
        <p:spPr>
          <a:xfrm>
            <a:off x="836612" y="5820331"/>
            <a:ext cx="4476367" cy="369332"/>
          </a:xfrm>
          <a:prstGeom prst="rect">
            <a:avLst/>
          </a:prstGeom>
          <a:noFill/>
        </p:spPr>
        <p:txBody>
          <a:bodyPr wrap="square" rtlCol="0">
            <a:spAutoFit/>
          </a:bodyPr>
          <a:lstStyle/>
          <a:p>
            <a:r>
              <a:rPr lang="de-CH" dirty="0"/>
              <a:t>Tratamiento: Caminar</a:t>
            </a:r>
            <a:endParaRPr lang="es-CO" dirty="0"/>
          </a:p>
        </p:txBody>
      </p:sp>
    </p:spTree>
    <p:extLst>
      <p:ext uri="{BB962C8B-B14F-4D97-AF65-F5344CB8AC3E}">
        <p14:creationId xmlns:p14="http://schemas.microsoft.com/office/powerpoint/2010/main" val="51453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2B9DD9-02B5-4AAA-A7FA-77194A513FFC}"/>
              </a:ext>
            </a:extLst>
          </p:cNvPr>
          <p:cNvPicPr>
            <a:picLocks noChangeAspect="1"/>
          </p:cNvPicPr>
          <p:nvPr/>
        </p:nvPicPr>
        <p:blipFill rotWithShape="1">
          <a:blip r:embed="rId3"/>
          <a:srcRect t="2590" r="7376" b="2924"/>
          <a:stretch/>
        </p:blipFill>
        <p:spPr>
          <a:xfrm>
            <a:off x="6497326" y="1366300"/>
            <a:ext cx="5694674" cy="5044932"/>
          </a:xfrm>
          <a:prstGeom prst="rect">
            <a:avLst/>
          </a:prstGeom>
        </p:spPr>
      </p:pic>
      <p:sp>
        <p:nvSpPr>
          <p:cNvPr id="2" name="Title 1"/>
          <p:cNvSpPr>
            <a:spLocks noGrp="1"/>
          </p:cNvSpPr>
          <p:nvPr>
            <p:ph type="title"/>
          </p:nvPr>
        </p:nvSpPr>
        <p:spPr/>
        <p:txBody>
          <a:bodyPr/>
          <a:lstStyle/>
          <a:p>
            <a:r>
              <a:rPr lang="es-ES"/>
              <a:t>Abordar 1 brecha en 2 ciclos</a:t>
            </a:r>
            <a:endParaRPr lang="en-GB"/>
          </a:p>
        </p:txBody>
      </p:sp>
      <p:sp>
        <p:nvSpPr>
          <p:cNvPr id="8" name="Text Placeholder 7"/>
          <p:cNvSpPr>
            <a:spLocks noGrp="1"/>
          </p:cNvSpPr>
          <p:nvPr>
            <p:ph idx="1"/>
          </p:nvPr>
        </p:nvSpPr>
        <p:spPr>
          <a:xfrm>
            <a:off x="559169" y="1825625"/>
            <a:ext cx="5938157" cy="4667250"/>
          </a:xfrm>
        </p:spPr>
        <p:txBody>
          <a:bodyPr>
            <a:normAutofit fontScale="85000" lnSpcReduction="20000"/>
          </a:bodyPr>
          <a:lstStyle/>
          <a:p>
            <a:pPr marL="0" indent="0">
              <a:buNone/>
            </a:pPr>
            <a:r>
              <a:rPr lang="es-ES"/>
              <a:t>Ha detectado una brecha que debe abordarse en ambos niveles: ciclo del proyecto y ciclo de rehabilitación.</a:t>
            </a:r>
          </a:p>
          <a:p>
            <a:pPr marL="0" indent="0">
              <a:buNone/>
            </a:pPr>
            <a:r>
              <a:rPr lang="es-ES"/>
              <a:t>¿Por qué? El usuario en el centro del ciclo de rehabilitación necesita una evaluación adecuada y medidas de resultado para recibir un tratamiento de calidad.</a:t>
            </a:r>
          </a:p>
          <a:p>
            <a:pPr marL="0" indent="0">
              <a:buNone/>
            </a:pPr>
            <a:r>
              <a:rPr lang="es-ES"/>
              <a:t>Para introducir este cambio, trabajará en un ciclo de proyecto. Usted diseña un plan de acción para diseñar un formulario de evaluación del usuario siguiendo la guía de evaluación.</a:t>
            </a:r>
          </a:p>
          <a:p>
            <a:pPr marL="0" indent="0">
              <a:buNone/>
            </a:pPr>
            <a:r>
              <a:rPr lang="es-ES"/>
              <a:t>Para esto necesita recursos: miembros del equipo de fisioterapia, tiempo y espacio para reuniones, acceso a una impresora, etc.</a:t>
            </a:r>
            <a:endParaRPr lang="en-GB"/>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6</a:t>
            </a:fld>
            <a:endParaRPr lang="en-GB"/>
          </a:p>
        </p:txBody>
      </p:sp>
      <p:sp>
        <p:nvSpPr>
          <p:cNvPr id="17" name="Oval 16">
            <a:extLst>
              <a:ext uri="{FF2B5EF4-FFF2-40B4-BE49-F238E27FC236}">
                <a16:creationId xmlns:a16="http://schemas.microsoft.com/office/drawing/2014/main" id="{C3E8BCDB-80AE-4D16-8A24-4C3190E97726}"/>
              </a:ext>
            </a:extLst>
          </p:cNvPr>
          <p:cNvSpPr/>
          <p:nvPr/>
        </p:nvSpPr>
        <p:spPr>
          <a:xfrm>
            <a:off x="6204568" y="1226982"/>
            <a:ext cx="4856476" cy="576800"/>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78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00F7-A5EB-4BE5-9E55-DF28A16B85D3}"/>
              </a:ext>
            </a:extLst>
          </p:cNvPr>
          <p:cNvSpPr>
            <a:spLocks noGrp="1"/>
          </p:cNvSpPr>
          <p:nvPr>
            <p:ph type="title"/>
          </p:nvPr>
        </p:nvSpPr>
        <p:spPr/>
        <p:txBody>
          <a:bodyPr/>
          <a:lstStyle/>
          <a:p>
            <a:r>
              <a:rPr lang="fr-CH"/>
              <a:t>‘’ Zona de </a:t>
            </a:r>
            <a:r>
              <a:rPr lang="fr-CH" err="1"/>
              <a:t>medidas</a:t>
            </a:r>
            <a:r>
              <a:rPr lang="fr-CH"/>
              <a:t> de </a:t>
            </a:r>
            <a:r>
              <a:rPr lang="fr-CH" err="1"/>
              <a:t>resultado</a:t>
            </a:r>
            <a:r>
              <a:rPr lang="fr-CH"/>
              <a:t>’’</a:t>
            </a:r>
            <a:endParaRPr lang="en-GB"/>
          </a:p>
        </p:txBody>
      </p:sp>
      <p:sp>
        <p:nvSpPr>
          <p:cNvPr id="3" name="Content Placeholder 2">
            <a:extLst>
              <a:ext uri="{FF2B5EF4-FFF2-40B4-BE49-F238E27FC236}">
                <a16:creationId xmlns:a16="http://schemas.microsoft.com/office/drawing/2014/main" id="{4D1D00D5-F952-4020-A1CC-4F1FA1A0014B}"/>
              </a:ext>
            </a:extLst>
          </p:cNvPr>
          <p:cNvSpPr>
            <a:spLocks noGrp="1"/>
          </p:cNvSpPr>
          <p:nvPr>
            <p:ph idx="1"/>
          </p:nvPr>
        </p:nvSpPr>
        <p:spPr>
          <a:xfrm>
            <a:off x="838200" y="1825625"/>
            <a:ext cx="6607629" cy="4351338"/>
          </a:xfrm>
        </p:spPr>
        <p:txBody>
          <a:bodyPr>
            <a:normAutofit/>
          </a:bodyPr>
          <a:lstStyle/>
          <a:p>
            <a:pPr defTabSz="946495"/>
            <a:r>
              <a:rPr lang="es-ES"/>
              <a:t>Para abordar la brecha en la medición de resultados, desea crear una "zona de medidas de resultado" en su sala de tratamiento.</a:t>
            </a:r>
          </a:p>
          <a:p>
            <a:pPr defTabSz="946495"/>
            <a:r>
              <a:rPr lang="es-ES"/>
              <a:t>La medición de resultados debe convertirse en una práctica rutinaria para cada usuario como parte del flujo de pacientes.</a:t>
            </a:r>
          </a:p>
          <a:p>
            <a:pPr defTabSz="946495"/>
            <a:r>
              <a:rPr lang="es-ES"/>
              <a:t>Además, esta actividad entrará en el plan de acción del ciclo del proyecto.</a:t>
            </a:r>
            <a:endParaRPr lang="en-GB"/>
          </a:p>
        </p:txBody>
      </p:sp>
      <p:sp>
        <p:nvSpPr>
          <p:cNvPr id="4" name="Slide Number Placeholder 3">
            <a:extLst>
              <a:ext uri="{FF2B5EF4-FFF2-40B4-BE49-F238E27FC236}">
                <a16:creationId xmlns:a16="http://schemas.microsoft.com/office/drawing/2014/main" id="{EF68D680-DF4E-4FF5-A1A0-98D93847D303}"/>
              </a:ext>
            </a:extLst>
          </p:cNvPr>
          <p:cNvSpPr>
            <a:spLocks noGrp="1"/>
          </p:cNvSpPr>
          <p:nvPr>
            <p:ph type="sldNum" sz="quarter" idx="12"/>
          </p:nvPr>
        </p:nvSpPr>
        <p:spPr/>
        <p:txBody>
          <a:bodyPr/>
          <a:lstStyle/>
          <a:p>
            <a:fld id="{47D30A2D-69E8-4907-A124-F38C82879293}" type="slidenum">
              <a:rPr lang="en-GB" smtClean="0"/>
              <a:t>7</a:t>
            </a:fld>
            <a:endParaRPr lang="en-GB"/>
          </a:p>
        </p:txBody>
      </p:sp>
      <p:pic>
        <p:nvPicPr>
          <p:cNvPr id="5" name="Picture 4">
            <a:extLst>
              <a:ext uri="{FF2B5EF4-FFF2-40B4-BE49-F238E27FC236}">
                <a16:creationId xmlns:a16="http://schemas.microsoft.com/office/drawing/2014/main" id="{7D555D86-DB85-4B11-AADA-56735970D40F}"/>
              </a:ext>
            </a:extLst>
          </p:cNvPr>
          <p:cNvPicPr>
            <a:picLocks noChangeAspect="1"/>
          </p:cNvPicPr>
          <p:nvPr/>
        </p:nvPicPr>
        <p:blipFill>
          <a:blip r:embed="rId3"/>
          <a:stretch>
            <a:fillRect/>
          </a:stretch>
        </p:blipFill>
        <p:spPr>
          <a:xfrm>
            <a:off x="7543800" y="2122715"/>
            <a:ext cx="3810000" cy="3314700"/>
          </a:xfrm>
          <a:prstGeom prst="rect">
            <a:avLst/>
          </a:prstGeom>
          <a:solidFill>
            <a:srgbClr val="FFFFFF">
              <a:shade val="85000"/>
            </a:srgbClr>
          </a:solidFill>
          <a:ln w="88900" cap="sq">
            <a:solidFill>
              <a:srgbClr val="FFFFFF"/>
            </a:solidFill>
            <a:miter lim="800000"/>
          </a:ln>
          <a:effectLst>
            <a:glow rad="127000">
              <a:srgbClr val="FF00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96E5E-3B12-4DBA-A0C9-98D1058B3667}"/>
              </a:ext>
            </a:extLst>
          </p:cNvPr>
          <p:cNvSpPr>
            <a:spLocks noGrp="1"/>
          </p:cNvSpPr>
          <p:nvPr>
            <p:ph idx="1"/>
          </p:nvPr>
        </p:nvSpPr>
        <p:spPr>
          <a:xfrm>
            <a:off x="838200" y="669471"/>
            <a:ext cx="10515600" cy="5507492"/>
          </a:xfrm>
        </p:spPr>
        <p:txBody>
          <a:bodyPr/>
          <a:lstStyle/>
          <a:p>
            <a:pPr marL="0" indent="0">
              <a:buNone/>
            </a:pPr>
            <a:r>
              <a:rPr lang="es-ES"/>
              <a:t>Aquí hay una imagen del manual de arquitectura del CICR para centros de rehabilitación que muestra una sala de ejercicios llena de equipos, pero sin espacio para la medición de resultados. Puede considerar con su equipo crear un rincón de medición de resultados donde el usuario ingrese a la sala.</a:t>
            </a:r>
            <a:endParaRPr lang="en-GB"/>
          </a:p>
        </p:txBody>
      </p:sp>
      <p:sp>
        <p:nvSpPr>
          <p:cNvPr id="7" name="Slide Number Placeholder 6">
            <a:extLst>
              <a:ext uri="{FF2B5EF4-FFF2-40B4-BE49-F238E27FC236}">
                <a16:creationId xmlns:a16="http://schemas.microsoft.com/office/drawing/2014/main" id="{90077E69-86A8-45D7-9261-7846265788A7}"/>
              </a:ext>
            </a:extLst>
          </p:cNvPr>
          <p:cNvSpPr>
            <a:spLocks noGrp="1"/>
          </p:cNvSpPr>
          <p:nvPr>
            <p:ph type="sldNum" sz="quarter" idx="12"/>
          </p:nvPr>
        </p:nvSpPr>
        <p:spPr/>
        <p:txBody>
          <a:bodyPr/>
          <a:lstStyle/>
          <a:p>
            <a:fld id="{47D30A2D-69E8-4907-A124-F38C82879293}" type="slidenum">
              <a:rPr lang="en-GB" smtClean="0"/>
              <a:t>8</a:t>
            </a:fld>
            <a:endParaRPr lang="en-GB"/>
          </a:p>
        </p:txBody>
      </p:sp>
      <p:pic>
        <p:nvPicPr>
          <p:cNvPr id="8" name="Picture 7">
            <a:extLst>
              <a:ext uri="{FF2B5EF4-FFF2-40B4-BE49-F238E27FC236}">
                <a16:creationId xmlns:a16="http://schemas.microsoft.com/office/drawing/2014/main" id="{F836FEF7-AB78-48BA-B060-394A0E3F982D}"/>
              </a:ext>
            </a:extLst>
          </p:cNvPr>
          <p:cNvPicPr>
            <a:picLocks noChangeAspect="1"/>
          </p:cNvPicPr>
          <p:nvPr/>
        </p:nvPicPr>
        <p:blipFill rotWithShape="1">
          <a:blip r:embed="rId3"/>
          <a:srcRect t="40238"/>
          <a:stretch/>
        </p:blipFill>
        <p:spPr>
          <a:xfrm>
            <a:off x="1040234" y="2574138"/>
            <a:ext cx="10969687" cy="4225139"/>
          </a:xfrm>
          <a:prstGeom prst="rect">
            <a:avLst/>
          </a:prstGeom>
        </p:spPr>
      </p:pic>
      <p:sp>
        <p:nvSpPr>
          <p:cNvPr id="10" name="Oval 9">
            <a:extLst>
              <a:ext uri="{FF2B5EF4-FFF2-40B4-BE49-F238E27FC236}">
                <a16:creationId xmlns:a16="http://schemas.microsoft.com/office/drawing/2014/main" id="{0F01E76B-8C48-4F55-BD5C-C8FE29B1C4F5}"/>
              </a:ext>
            </a:extLst>
          </p:cNvPr>
          <p:cNvSpPr/>
          <p:nvPr/>
        </p:nvSpPr>
        <p:spPr>
          <a:xfrm>
            <a:off x="10580805" y="5191807"/>
            <a:ext cx="1355271" cy="1453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Turn 12">
            <a:extLst>
              <a:ext uri="{FF2B5EF4-FFF2-40B4-BE49-F238E27FC236}">
                <a16:creationId xmlns:a16="http://schemas.microsoft.com/office/drawing/2014/main" id="{FF72F1E0-558F-494F-A53C-68C17493D515}"/>
              </a:ext>
            </a:extLst>
          </p:cNvPr>
          <p:cNvSpPr/>
          <p:nvPr/>
        </p:nvSpPr>
        <p:spPr>
          <a:xfrm rot="5400000" flipV="1">
            <a:off x="10158922" y="4062688"/>
            <a:ext cx="843766" cy="1567324"/>
          </a:xfrm>
          <a:prstGeom prst="uturnArrow">
            <a:avLst>
              <a:gd name="adj1" fmla="val 25000"/>
              <a:gd name="adj2" fmla="val 25000"/>
              <a:gd name="adj3" fmla="val 25000"/>
              <a:gd name="adj4" fmla="val 43750"/>
              <a:gd name="adj5" fmla="val 75000"/>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1779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CB7B-FEF2-42CC-BB21-A091EA5E31AF}"/>
              </a:ext>
            </a:extLst>
          </p:cNvPr>
          <p:cNvSpPr>
            <a:spLocks noGrp="1"/>
          </p:cNvSpPr>
          <p:nvPr>
            <p:ph type="title"/>
          </p:nvPr>
        </p:nvSpPr>
        <p:spPr/>
        <p:txBody>
          <a:bodyPr/>
          <a:lstStyle/>
          <a:p>
            <a:r>
              <a:rPr lang="fr-CH" err="1"/>
              <a:t>Teoría</a:t>
            </a:r>
            <a:r>
              <a:rPr lang="fr-CH"/>
              <a:t> </a:t>
            </a:r>
            <a:r>
              <a:rPr lang="fr-CH" err="1"/>
              <a:t>del</a:t>
            </a:r>
            <a:r>
              <a:rPr lang="fr-CH"/>
              <a:t> </a:t>
            </a:r>
            <a:r>
              <a:rPr lang="fr-CH" err="1"/>
              <a:t>cambio</a:t>
            </a:r>
            <a:endParaRPr lang="en-GB"/>
          </a:p>
        </p:txBody>
      </p:sp>
      <p:sp>
        <p:nvSpPr>
          <p:cNvPr id="3" name="Content Placeholder 2">
            <a:extLst>
              <a:ext uri="{FF2B5EF4-FFF2-40B4-BE49-F238E27FC236}">
                <a16:creationId xmlns:a16="http://schemas.microsoft.com/office/drawing/2014/main" id="{50463D7A-1DF8-4610-ADA2-473453019329}"/>
              </a:ext>
            </a:extLst>
          </p:cNvPr>
          <p:cNvSpPr>
            <a:spLocks noGrp="1"/>
          </p:cNvSpPr>
          <p:nvPr>
            <p:ph idx="1"/>
          </p:nvPr>
        </p:nvSpPr>
        <p:spPr>
          <a:xfrm>
            <a:off x="838201" y="1825625"/>
            <a:ext cx="8387442" cy="4351338"/>
          </a:xfrm>
        </p:spPr>
        <p:txBody>
          <a:bodyPr>
            <a:normAutofit fontScale="92500"/>
          </a:bodyPr>
          <a:lstStyle/>
          <a:p>
            <a:r>
              <a:rPr lang="es-ES"/>
              <a:t>Estos cambios requieren un esfuerzo considerable, negociaciones, convincentes y recursos como dinero, tiempo, habilidades, recursos humanos. La clave de esto se llama gestión del cambio.</a:t>
            </a:r>
          </a:p>
          <a:p>
            <a:r>
              <a:rPr lang="es-ES"/>
              <a:t>Pero volvamos al ciclo. Ha introducido el área de medición de resultados. ¡Eso es! Todas las brechas abordadas?</a:t>
            </a:r>
          </a:p>
          <a:p>
            <a:r>
              <a:rPr lang="es-ES"/>
              <a:t>Ya tienes la idea: ¡el ciclo nunca termina! Si bien un ciclo de proyecto / rehabilitación tiene una duración limitada, la reevaluación puede iniciar un nuevo ciclo. En realidad es una espiral. El propósito es aumentar la calidad con el tiempo.</a:t>
            </a:r>
            <a:endParaRPr lang="en-GB"/>
          </a:p>
          <a:p>
            <a:endParaRPr lang="en-GB"/>
          </a:p>
        </p:txBody>
      </p:sp>
      <p:sp>
        <p:nvSpPr>
          <p:cNvPr id="4" name="Slide Number Placeholder 3">
            <a:extLst>
              <a:ext uri="{FF2B5EF4-FFF2-40B4-BE49-F238E27FC236}">
                <a16:creationId xmlns:a16="http://schemas.microsoft.com/office/drawing/2014/main" id="{668D1E9D-5CDA-4C91-8352-BCF70772B22C}"/>
              </a:ext>
            </a:extLst>
          </p:cNvPr>
          <p:cNvSpPr>
            <a:spLocks noGrp="1"/>
          </p:cNvSpPr>
          <p:nvPr>
            <p:ph type="sldNum" sz="quarter" idx="12"/>
          </p:nvPr>
        </p:nvSpPr>
        <p:spPr/>
        <p:txBody>
          <a:bodyPr/>
          <a:lstStyle/>
          <a:p>
            <a:fld id="{47D30A2D-69E8-4907-A124-F38C82879293}" type="slidenum">
              <a:rPr lang="en-GB" smtClean="0"/>
              <a:t>9</a:t>
            </a:fld>
            <a:endParaRPr lang="en-GB"/>
          </a:p>
        </p:txBody>
      </p:sp>
      <p:pic>
        <p:nvPicPr>
          <p:cNvPr id="6" name="Picture 5">
            <a:extLst>
              <a:ext uri="{FF2B5EF4-FFF2-40B4-BE49-F238E27FC236}">
                <a16:creationId xmlns:a16="http://schemas.microsoft.com/office/drawing/2014/main" id="{D402878B-3D94-498F-B0D0-1F39EECE3EC1}"/>
              </a:ext>
            </a:extLst>
          </p:cNvPr>
          <p:cNvPicPr>
            <a:picLocks noChangeAspect="1"/>
          </p:cNvPicPr>
          <p:nvPr/>
        </p:nvPicPr>
        <p:blipFill>
          <a:blip r:embed="rId2"/>
          <a:stretch>
            <a:fillRect/>
          </a:stretch>
        </p:blipFill>
        <p:spPr>
          <a:xfrm>
            <a:off x="8610600" y="229301"/>
            <a:ext cx="3272630" cy="2749009"/>
          </a:xfrm>
          <a:prstGeom prst="rect">
            <a:avLst/>
          </a:prstGeom>
        </p:spPr>
      </p:pic>
    </p:spTree>
    <p:extLst>
      <p:ext uri="{BB962C8B-B14F-4D97-AF65-F5344CB8AC3E}">
        <p14:creationId xmlns:p14="http://schemas.microsoft.com/office/powerpoint/2010/main" val="414751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2018-12-14T14:40:40+00:00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ICRCIMP_IsFocus xmlns="71402401-ee9a-4cfa-82a8-ebbd88d5d766">false</ICRCIMP_IsFocus>
    <ICRCIMP_Topic_H xmlns="71402401-ee9a-4cfa-82a8-ebbd88d5d766">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ICRCIMP_Topic_H>
    <Period_x0020_end xmlns="a8a2af44-4b8d-404b-a8bd-4186350a523c" xsi:nil="true"/>
    <ICRCIMP_RMUnitInCharge_H xmlns="71402401-ee9a-4cfa-82a8-ebbd88d5d766">
      <Terms xmlns="http://schemas.microsoft.com/office/infopath/2007/PartnerControls"/>
    </ICRCIMP_RMUnitInCharge_H>
    <_dlc_DocId xmlns="a8a2af44-4b8d-404b-a8bd-4186350a523c">TSASSIST-38496930-23049</_dlc_DocId>
    <_dlc_DocIdUrl xmlns="a8a2af44-4b8d-404b-a8bd-4186350a523c">
      <Url>https://collab.ext.icrc.org/sites/TS_ASSIST/_layouts/15/DocIdRedir.aspx?ID=TSASSIST-38496930-23049</Url>
      <Description>TSASSIST-38496930-23049</Description>
    </_dlc_DocIdUrl>
    <TaxCatchAllLabel xmlns="a8a2af44-4b8d-404b-a8bd-4186350a523c"/>
    <_dlc_DocIdPersistId xmlns="a8a2af44-4b8d-404b-a8bd-4186350a523c" xsi:nil="true"/>
  </documentManagement>
</p:properti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87A9D9A0BD4890448CE42DA92C829071" ma:contentTypeVersion="138" ma:contentTypeDescription="Upload Form" ma:contentTypeScope="" ma:versionID="0d4ad56b44b2171e7161f66f89ba55a9">
  <xsd:schema xmlns:xsd="http://www.w3.org/2001/XMLSchema" xmlns:xs="http://www.w3.org/2001/XMLSchema" xmlns:p="http://schemas.microsoft.com/office/2006/metadata/properties" xmlns:ns1="http://schemas.microsoft.com/sharepoint/v3" xmlns:ns2="71402401-ee9a-4cfa-82a8-ebbd88d5d766" xmlns:ns3="a8a2af44-4b8d-404b-a8bd-4186350a523c" targetNamespace="http://schemas.microsoft.com/office/2006/metadata/properties" ma:root="true" ma:fieldsID="5f2b82cea6e53bb701b22ab5cb74443e" ns1:_="" ns2:_="" ns3:_="">
    <xsd:import namespace="http://schemas.microsoft.com/sharepoint/v3"/>
    <xsd:import namespace="71402401-ee9a-4cfa-82a8-ebbd88d5d766"/>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3:TaxCatchAllLabel" minOccurs="0"/>
                <xsd:element ref="ns3:_dlc_DocIdPersistId" minOccurs="0"/>
                <xsd:element ref="ns1:AverageRating" minOccurs="0"/>
                <xsd:element ref="ns3:_dlc_DocIdUrl" minOccurs="0"/>
                <xsd:element ref="ns2:ICRCIMP_RMUnitInCharge_H" minOccurs="0"/>
                <xsd:element ref="ns3:TaxCatchAll" minOccurs="0"/>
                <xsd:element ref="ns1:RatingCount"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2:ICRCIMP_RMTransfer" minOccurs="0"/>
                <xsd:element ref="ns2:ICRCIMP_Topic_H" minOccurs="0"/>
                <xsd:element ref="ns2:ICRCIMP_RMIdentif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9" nillable="true" ma:displayName="Rating (0-5)" ma:decimals="2" ma:description="Average value of all the ratings that have been submitted" ma:hidden="true" ma:internalName="AverageRating" ma:readOnly="false">
      <xsd:simpleType>
        <xsd:restriction base="dms:Number"/>
      </xsd:simpleType>
    </xsd:element>
    <xsd:element name="RatingCount" ma:index="26"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UnitInCharge_H" ma:index="24"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8"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0"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1"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2"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3"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4"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RMTransfer" ma:index="3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Topic_H" ma:index="36" nillable="true" ma:taxonomy="true" ma:internalName="ICRCIMP_Topic_H" ma:taxonomyFieldName="Key_x0020_Issue" ma:displayName="Key Issue" ma:readOnly="false" ma:default="-1;#- No key issue|32056555-74b8-4174-9beb-b0d6d010855f" ma:fieldId="{3c075bcb-7e07-4d9c-acf9-7529be614bbf}" ma:taxonomyMulti="true" ma:sspId="ab0fa9d1-5a5a-4c9b-9c24-b67ffc5bb60f" ma:termSetId="9e1982ce-954c-4bc3-b476-a56a519943c0" ma:anchorId="a8ad2310-98ac-4bbe-9c4d-0a57da7951af" ma:open="false" ma:isKeyword="false">
      <xsd:complexType>
        <xsd:sequence>
          <xsd:element ref="pc:Terms" minOccurs="0" maxOccurs="1"/>
        </xsd:sequence>
      </xsd:complexType>
    </xsd:element>
    <xsd:element name="ICRCIMP_RMIdentifier" ma:index="37" nillable="true" ma:displayName="RM Identifier" ma:hidden="true" ma:internalName="ICRCIMP_RMIdentifi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TaxCatchAllLabel" ma:index="16" nillable="true" ma:displayName="Taxonomy Catch All Column1" ma:description="" ma:list="{bb80481a-0eda-4050-92b4-209d87b2a08d}" ma:internalName="TaxCatchAllLabel" ma:readOnly="fals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5" nillable="true" ma:displayName="Taxonomy Catch All Column" ma:description="" ma:hidden="true" ma:list="{bb80481a-0eda-4050-92b4-209d87b2a08d}" ma:internalName="TaxCatchAll" ma:readOnly="false"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 ma:index="2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86664-973C-4E81-8EFB-D3B147D2518D}">
  <ds:schemaRefs>
    <ds:schemaRef ds:uri="http://schemas.microsoft.com/sharepoint/v3/contenttype/forms"/>
  </ds:schemaRefs>
</ds:datastoreItem>
</file>

<file path=customXml/itemProps2.xml><?xml version="1.0" encoding="utf-8"?>
<ds:datastoreItem xmlns:ds="http://schemas.openxmlformats.org/officeDocument/2006/customXml" ds:itemID="{EFF51156-6A05-4A9B-B122-8D307B89D50C}">
  <ds:schemaRefs>
    <ds:schemaRef ds:uri="http://schemas.microsoft.com/sharepoint/events"/>
  </ds:schemaRefs>
</ds:datastoreItem>
</file>

<file path=customXml/itemProps3.xml><?xml version="1.0" encoding="utf-8"?>
<ds:datastoreItem xmlns:ds="http://schemas.openxmlformats.org/officeDocument/2006/customXml" ds:itemID="{F7D9A5E5-CEE3-4C2A-AF97-AE99E45D0C60}">
  <ds:schemaRefs>
    <ds:schemaRef ds:uri="Microsoft.SharePoint.Taxonomy.ContentTypeSync"/>
  </ds:schemaRefs>
</ds:datastoreItem>
</file>

<file path=customXml/itemProps4.xml><?xml version="1.0" encoding="utf-8"?>
<ds:datastoreItem xmlns:ds="http://schemas.openxmlformats.org/officeDocument/2006/customXml" ds:itemID="{E4157044-BCD4-4A55-BFD4-6D5F0289E34A}">
  <ds:schemaRefs>
    <ds:schemaRef ds:uri="http://schemas.microsoft.com/sharepoint/v3"/>
    <ds:schemaRef ds:uri="a8a2af44-4b8d-404b-a8bd-4186350a523c"/>
    <ds:schemaRef ds:uri="http://purl.org/dc/elements/1.1/"/>
    <ds:schemaRef ds:uri="http://purl.org/dc/terms/"/>
    <ds:schemaRef ds:uri="71402401-ee9a-4cfa-82a8-ebbd88d5d766"/>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s>
</ds:datastoreItem>
</file>

<file path=customXml/itemProps5.xml><?xml version="1.0" encoding="utf-8"?>
<ds:datastoreItem xmlns:ds="http://schemas.openxmlformats.org/officeDocument/2006/customXml" ds:itemID="{933BA93C-0F87-4EE0-A3FA-6E6CB51C02FC}"/>
</file>

<file path=docProps/app.xml><?xml version="1.0" encoding="utf-8"?>
<Properties xmlns="http://schemas.openxmlformats.org/officeDocument/2006/extended-properties" xmlns:vt="http://schemas.openxmlformats.org/officeDocument/2006/docPropsVTypes">
  <Template>Facet</Template>
  <TotalTime>5032</TotalTime>
  <Words>2425</Words>
  <Application>Microsoft Office PowerPoint</Application>
  <PresentationFormat>Widescreen</PresentationFormat>
  <Paragraphs>244</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Bradley Hand ITC</vt:lpstr>
      <vt:lpstr>Calibri</vt:lpstr>
      <vt:lpstr>Calibri Light</vt:lpstr>
      <vt:lpstr>Lucida Handwriting</vt:lpstr>
      <vt:lpstr>Wingdings</vt:lpstr>
      <vt:lpstr>Wingdings 2</vt:lpstr>
      <vt:lpstr>Wingdings 3</vt:lpstr>
      <vt:lpstr>Office Theme</vt:lpstr>
      <vt:lpstr>Estándares (CICR)Profesionales de Fisioterapia</vt:lpstr>
      <vt:lpstr>Es necesario considerar: </vt:lpstr>
      <vt:lpstr>No se encuentra familiarizado con el ciclo de proyectos o la gestión basada en resultados?</vt:lpstr>
      <vt:lpstr>EF: Ciclo de Rehabilitación y de Proyecto</vt:lpstr>
      <vt:lpstr>PowerPoint Presentation</vt:lpstr>
      <vt:lpstr>Abordar 1 brecha en 2 ciclos</vt:lpstr>
      <vt:lpstr>‘’ Zona de medidas de resultado’’</vt:lpstr>
      <vt:lpstr>PowerPoint Presentation</vt:lpstr>
      <vt:lpstr>Teoría del cambio</vt:lpstr>
      <vt:lpstr>PowerPoint Presentation</vt:lpstr>
      <vt:lpstr>Implementación de los EF dentro del Ciclo de Proyecto</vt:lpstr>
      <vt:lpstr>PowerPoint Presentation</vt:lpstr>
      <vt:lpstr>Implementación de los EF dentro del Ciclo de Rehabilitación</vt:lpstr>
      <vt:lpstr>ANÁLISIS DE SITUACIÓN Y DEFICIENCIAS       </vt:lpstr>
      <vt:lpstr>VALORACIÓN Y MEDICIÓN DE RESULTADOS</vt:lpstr>
      <vt:lpstr>Valorar &amp; Analizar  1. Evaluación Apreciación  Formular &amp; Planear Asignación  Implementar &amp; Monitorear Intervención </vt:lpstr>
      <vt:lpstr>Herramientas…herramientas…herramientas</vt:lpstr>
      <vt:lpstr>Cada lugar de trabajo es diferente ...</vt:lpstr>
      <vt:lpstr>Tipos de ciclos</vt:lpstr>
      <vt:lpstr>Confundido? </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Cornelia Anne Barth</dc:creator>
  <cp:lastModifiedBy>Cornelia Anne Barth</cp:lastModifiedBy>
  <cp:revision>116</cp:revision>
  <cp:lastPrinted>2019-08-08T10:54:52Z</cp:lastPrinted>
  <dcterms:created xsi:type="dcterms:W3CDTF">2018-11-26T08:04:53Z</dcterms:created>
  <dcterms:modified xsi:type="dcterms:W3CDTF">2020-11-27T17:42:42Z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0x010100F306B2604BE44180B8B82333BE64DF4E005A5CBB6C53404A16AAEA5338BA5239990087A9D9A0BD4890448CE42DA92C829071</vt:lpwstr>
  </property>
  <property fmtid="{D5CDD505-2E9C-101B-9397-08002B2CF9AE}" pid="3" name="_dlc_DocIdItemGuid">
    <vt:lpwstr>ef62186c-5282-42bd-8262-c846598adeab</vt:lpwstr>
  </property>
  <property fmtid="{D5CDD505-2E9C-101B-9397-08002B2CF9AE}" pid="4" name="ICRCIMP_IHT">
    <vt:lpwstr>4;#Internal|23eb6094-56fc-4ad4-8ae2-cf1575a694f0</vt:lpwstr>
  </property>
  <property fmtid="{D5CDD505-2E9C-101B-9397-08002B2CF9AE}" pid="5" name="ICRCIMP_Country">
    <vt:lpwstr>2;#No Country|1f55df4f-c103-4303-b974-426a8e7d1d06</vt:lpwstr>
  </property>
  <property fmtid="{D5CDD505-2E9C-101B-9397-08002B2CF9AE}" pid="6" name="ICRCIMP_RMUnitInCharge">
    <vt:lpwstr/>
  </property>
  <property fmtid="{D5CDD505-2E9C-101B-9397-08002B2CF9AE}" pid="7" name="ICRCIMP_OrganizationalAccronym">
    <vt:lpwstr/>
  </property>
  <property fmtid="{D5CDD505-2E9C-101B-9397-08002B2CF9AE}" pid="8" name="Key Issue">
    <vt:lpwstr>3;#- No key issue|32056555-74b8-4174-9beb-b0d6d010855f</vt:lpwstr>
  </property>
  <property fmtid="{D5CDD505-2E9C-101B-9397-08002B2CF9AE}" pid="9" name="ICRCIMP_DocumentType">
    <vt:lpwstr/>
  </property>
  <property fmtid="{D5CDD505-2E9C-101B-9397-08002B2CF9AE}" pid="10" name="ICRCIMP_Keyword">
    <vt:lpwstr/>
  </property>
  <property fmtid="{D5CDD505-2E9C-101B-9397-08002B2CF9AE}" pid="11" name="ICRCIMP_BusinessFunction">
    <vt:lpwstr>1;#Assistance|9015aaae-65d7-4217-8889-581aaffe05a3</vt:lpwstr>
  </property>
  <property fmtid="{D5CDD505-2E9C-101B-9397-08002B2CF9AE}" pid="12" name="ICRCIMP_KeyIssue">
    <vt:lpwstr/>
  </property>
  <property fmtid="{D5CDD505-2E9C-101B-9397-08002B2CF9AE}" pid="13" name="ICRCIMP_ManageAccess">
    <vt:bool>false</vt:bool>
  </property>
  <property fmtid="{D5CDD505-2E9C-101B-9397-08002B2CF9AE}" pid="14" name="_docset_NoMedatataSyncRequired">
    <vt:lpwstr>False</vt:lpwstr>
  </property>
  <property fmtid="{D5CDD505-2E9C-101B-9397-08002B2CF9AE}" pid="15" name="h205814a13eb4c68bb83316f6dea6ef2">
    <vt:lpwstr/>
  </property>
  <property fmtid="{D5CDD505-2E9C-101B-9397-08002B2CF9AE}" pid="16" name="ICRCIMP_OrganizationalUnit">
    <vt:lpwstr/>
  </property>
  <property fmtid="{D5CDD505-2E9C-101B-9397-08002B2CF9AE}" pid="17" name="ICRCIMP_Site_H">
    <vt:lpwstr/>
  </property>
  <property fmtid="{D5CDD505-2E9C-101B-9397-08002B2CF9AE}" pid="18" name="DocumentSetDescription">
    <vt:lpwstr/>
  </property>
  <property fmtid="{D5CDD505-2E9C-101B-9397-08002B2CF9AE}" pid="19" name="ICRCIMP_Site">
    <vt:lpwstr/>
  </property>
  <property fmtid="{D5CDD505-2E9C-101B-9397-08002B2CF9AE}" pid="20" name="ICRCIMP_OrganizationalUnit_H">
    <vt:lpwstr/>
  </property>
  <property fmtid="{D5CDD505-2E9C-101B-9397-08002B2CF9AE}" pid="21" name="URL">
    <vt:lpwstr/>
  </property>
</Properties>
</file>