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handoutMasterIdLst>
    <p:handoutMasterId r:id="rId28"/>
  </p:handoutMasterIdLst>
  <p:sldIdLst>
    <p:sldId id="263" r:id="rId7"/>
    <p:sldId id="265" r:id="rId8"/>
    <p:sldId id="282" r:id="rId9"/>
    <p:sldId id="268" r:id="rId10"/>
    <p:sldId id="284" r:id="rId11"/>
    <p:sldId id="286" r:id="rId12"/>
    <p:sldId id="287" r:id="rId13"/>
    <p:sldId id="283" r:id="rId14"/>
    <p:sldId id="288" r:id="rId15"/>
    <p:sldId id="285" r:id="rId16"/>
    <p:sldId id="260" r:id="rId17"/>
    <p:sldId id="279" r:id="rId18"/>
    <p:sldId id="262" r:id="rId19"/>
    <p:sldId id="266" r:id="rId20"/>
    <p:sldId id="280" r:id="rId21"/>
    <p:sldId id="281" r:id="rId22"/>
    <p:sldId id="264" r:id="rId23"/>
    <p:sldId id="269" r:id="rId24"/>
    <p:sldId id="270" r:id="rId25"/>
    <p:sldId id="290" r:id="rId2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987"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334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collab-bo.uat.icrc.org/sites/TS_ASSIST/activities/PRP/Physiotherapy/01_3_Implement_monitor" TargetMode="External"/><Relationship Id="rId2" Type="http://schemas.openxmlformats.org/officeDocument/2006/relationships/hyperlink" Target="https://collab-bo.uat.icrc.org/sites/TS_ASSIST/activities/PRP/Physiotherapy/01_2_Formulate_plan" TargetMode="External"/><Relationship Id="rId1" Type="http://schemas.openxmlformats.org/officeDocument/2006/relationships/hyperlink" Target="https://collab-bo.uat.icrc.org/sites/TS_ASSIST/activities/PRP/Physiotherapy/01_1_Assess_Analyse" TargetMode="External"/><Relationship Id="rId4" Type="http://schemas.openxmlformats.org/officeDocument/2006/relationships/hyperlink" Target="https://collab-bo.uat.icrc.org/sites/TS_ASSIST/activities/PRP/Physiotherapy/01_4_Evaluate_lear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collab-bo.uat.icrc.org/sites/TS_ASSIST/activities/PRP/Physiotherapy/01_3_Implement_monitor" TargetMode="External"/><Relationship Id="rId2" Type="http://schemas.openxmlformats.org/officeDocument/2006/relationships/hyperlink" Target="https://collab-bo.uat.icrc.org/sites/TS_ASSIST/activities/PRP/Physiotherapy/01_2_Formulate_plan" TargetMode="External"/><Relationship Id="rId1" Type="http://schemas.openxmlformats.org/officeDocument/2006/relationships/hyperlink" Target="https://collab-bo.uat.icrc.org/sites/TS_ASSIST/activities/PRP/Physiotherapy/01_1_Assess_Analyse" TargetMode="External"/><Relationship Id="rId4" Type="http://schemas.openxmlformats.org/officeDocument/2006/relationships/hyperlink" Target="https://collab-bo.uat.icrc.org/sites/TS_ASSIST/activities/PRP/Physiotherapy/01_4_Evaluate_lear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a:latin typeface="Arial" panose="020B0604020202020204" pitchFamily="34" charset="0"/>
              <a:cs typeface="Arial" panose="020B0604020202020204" pitchFamily="34" charset="0"/>
              <a:hlinkClick xmlns:r="http://schemas.openxmlformats.org/officeDocument/2006/relationships" r:id="rId1"/>
            </a:rPr>
            <a:t>Assess and Analyse</a:t>
          </a:r>
          <a:endParaRPr lang="en-GB">
            <a:latin typeface="Arial" panose="020B0604020202020204" pitchFamily="34" charset="0"/>
            <a:cs typeface="Arial" panose="020B0604020202020204" pitchFamily="34" charset="0"/>
          </a:endParaRP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a:latin typeface="Arial" panose="020B0604020202020204" pitchFamily="34" charset="0"/>
              <a:cs typeface="Arial" panose="020B0604020202020204" pitchFamily="34" charset="0"/>
              <a:hlinkClick xmlns:r="http://schemas.openxmlformats.org/officeDocument/2006/relationships" r:id="rId2"/>
            </a:rPr>
            <a:t>Formulate and Plan</a:t>
          </a:r>
          <a:endParaRPr lang="en-GB">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a:latin typeface="Arial" panose="020B0604020202020204" pitchFamily="34" charset="0"/>
              <a:cs typeface="Arial" panose="020B0604020202020204" pitchFamily="34" charset="0"/>
              <a:hlinkClick xmlns:r="http://schemas.openxmlformats.org/officeDocument/2006/relationships" r:id="rId3"/>
            </a:rPr>
            <a:t>Implement and Monitor</a:t>
          </a:r>
          <a:endParaRPr lang="en-GB">
            <a:latin typeface="Arial" panose="020B0604020202020204" pitchFamily="34" charset="0"/>
            <a:cs typeface="Arial" panose="020B0604020202020204" pitchFamily="34" charset="0"/>
          </a:endParaRP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a:latin typeface="Arial" panose="020B0604020202020204" pitchFamily="34" charset="0"/>
              <a:cs typeface="Arial" panose="020B0604020202020204" pitchFamily="34" charset="0"/>
              <a:hlinkClick xmlns:r="http://schemas.openxmlformats.org/officeDocument/2006/relationships" r:id="rId4"/>
            </a:rPr>
            <a:t>Evaluate and Learn</a:t>
          </a:r>
          <a:endParaRPr lang="en-GB">
            <a:latin typeface="Arial" panose="020B0604020202020204" pitchFamily="34" charset="0"/>
            <a:cs typeface="Arial" panose="020B0604020202020204" pitchFamily="34" charset="0"/>
          </a:endParaRP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B51D920A-9CB2-467A-90F0-034542CEA5D0}" type="presOf" srcId="{BB49C09C-918C-4A93-868F-917969328E0A}" destId="{03D222BF-434A-4133-9747-F1E509A94D59}"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2961A621-7D8D-477C-BBA0-1E2159E4CC1F}" type="presOf" srcId="{7853BF80-9678-45C1-A829-D4EFFD506D06}" destId="{F4336C60-5CF3-4994-AD1E-732C08922D6A}" srcOrd="0" destOrd="0" presId="urn:microsoft.com/office/officeart/2005/8/layout/cycle1"/>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4B29EA64-60F5-4D5A-B0DE-701CBA88C150}" type="presOf" srcId="{0766355F-3BC2-409D-95C7-933B25A5142D}" destId="{8FE8620A-D3AC-479D-93D4-B3231603BAA6}" srcOrd="0" destOrd="0" presId="urn:microsoft.com/office/officeart/2005/8/layout/cycle1"/>
    <dgm:cxn modelId="{DFD63F4C-0BF7-4A01-B1F6-6291CA9FE0AC}" type="presOf" srcId="{01AB5174-2685-4A0B-9289-3F5705B5340C}" destId="{C4312281-B67D-4E88-BA92-A57A4B7F05CA}" srcOrd="0" destOrd="0" presId="urn:microsoft.com/office/officeart/2005/8/layout/cycle1"/>
    <dgm:cxn modelId="{D97B3C7D-77F5-4F3A-AD50-21700E924A69}" type="presOf" srcId="{930A87BB-7219-465B-8C36-4C7040A57341}" destId="{7F93B023-13C2-4691-9F2C-DD56B14BA7A0}" srcOrd="0" destOrd="0" presId="urn:microsoft.com/office/officeart/2005/8/layout/cycle1"/>
    <dgm:cxn modelId="{E3A1A887-4CEC-4114-8335-1D0E824FDD3E}" type="presOf" srcId="{C1265125-61DA-49E5-9E4B-8E32E18F3D3D}" destId="{7E7A27AB-5478-433F-80EB-3EA9812AB07A}" srcOrd="0" destOrd="0" presId="urn:microsoft.com/office/officeart/2005/8/layout/cycle1"/>
    <dgm:cxn modelId="{061C7199-3FC8-49A9-B39F-2DF98B51E046}" type="presOf" srcId="{DE938632-29E7-4778-8611-2D0A88D08EA3}" destId="{343D3D6A-78FA-496D-B8A7-D7FF82B2C17A}"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87C1FEB8-1758-4A9B-843F-117624195FEA}" type="presOf" srcId="{DF577CDF-5180-41C6-9A12-CDAFE9A5A944}" destId="{8CA0EA37-BDF7-4327-8012-6F542A056CF7}" srcOrd="0" destOrd="0" presId="urn:microsoft.com/office/officeart/2005/8/layout/cycle1"/>
    <dgm:cxn modelId="{05334AE8-7AAB-417C-8448-E9A719E7A3FD}" type="presOf" srcId="{541CE41A-99FB-41DB-8B05-E644E7DA9770}" destId="{67EC64A8-851E-4671-B740-CE5DFB35165D}" srcOrd="0" destOrd="0" presId="urn:microsoft.com/office/officeart/2005/8/layout/cycle1"/>
    <dgm:cxn modelId="{B228B85A-E80B-445C-8FA8-FC85C7BAC6E1}" type="presParOf" srcId="{343D3D6A-78FA-496D-B8A7-D7FF82B2C17A}" destId="{28EF300F-CDC8-470A-8A72-8261C3DA0491}" srcOrd="0" destOrd="0" presId="urn:microsoft.com/office/officeart/2005/8/layout/cycle1"/>
    <dgm:cxn modelId="{96680FDB-5DA7-4C79-A1A7-4B38A51F0790}" type="presParOf" srcId="{343D3D6A-78FA-496D-B8A7-D7FF82B2C17A}" destId="{7F93B023-13C2-4691-9F2C-DD56B14BA7A0}" srcOrd="1" destOrd="0" presId="urn:microsoft.com/office/officeart/2005/8/layout/cycle1"/>
    <dgm:cxn modelId="{E71AF8EF-7390-4843-AF4C-966B5FCC87E7}" type="presParOf" srcId="{343D3D6A-78FA-496D-B8A7-D7FF82B2C17A}" destId="{C4312281-B67D-4E88-BA92-A57A4B7F05CA}" srcOrd="2" destOrd="0" presId="urn:microsoft.com/office/officeart/2005/8/layout/cycle1"/>
    <dgm:cxn modelId="{470173CF-BD88-4C80-B849-B590B5D1C2F0}" type="presParOf" srcId="{343D3D6A-78FA-496D-B8A7-D7FF82B2C17A}" destId="{FEBFBC36-6EC4-420F-885D-2965AD5EB071}" srcOrd="3" destOrd="0" presId="urn:microsoft.com/office/officeart/2005/8/layout/cycle1"/>
    <dgm:cxn modelId="{4BA59CDE-C416-4D1E-9B38-137D63565007}" type="presParOf" srcId="{343D3D6A-78FA-496D-B8A7-D7FF82B2C17A}" destId="{03D222BF-434A-4133-9747-F1E509A94D59}" srcOrd="4" destOrd="0" presId="urn:microsoft.com/office/officeart/2005/8/layout/cycle1"/>
    <dgm:cxn modelId="{3369ED76-2F7D-48A5-96FC-3845556A59A5}" type="presParOf" srcId="{343D3D6A-78FA-496D-B8A7-D7FF82B2C17A}" destId="{7E7A27AB-5478-433F-80EB-3EA9812AB07A}" srcOrd="5" destOrd="0" presId="urn:microsoft.com/office/officeart/2005/8/layout/cycle1"/>
    <dgm:cxn modelId="{0FC64B36-9378-47DD-A068-9CB57548A21F}" type="presParOf" srcId="{343D3D6A-78FA-496D-B8A7-D7FF82B2C17A}" destId="{E40FFB20-0FA7-4329-9733-35A6B77B0820}" srcOrd="6" destOrd="0" presId="urn:microsoft.com/office/officeart/2005/8/layout/cycle1"/>
    <dgm:cxn modelId="{645FF412-BDAA-4E56-9AF2-3069B6AE3F09}" type="presParOf" srcId="{343D3D6A-78FA-496D-B8A7-D7FF82B2C17A}" destId="{8FE8620A-D3AC-479D-93D4-B3231603BAA6}" srcOrd="7" destOrd="0" presId="urn:microsoft.com/office/officeart/2005/8/layout/cycle1"/>
    <dgm:cxn modelId="{5916B432-742A-4DB0-8325-7B195D90FF82}" type="presParOf" srcId="{343D3D6A-78FA-496D-B8A7-D7FF82B2C17A}" destId="{8CA0EA37-BDF7-4327-8012-6F542A056CF7}" srcOrd="8" destOrd="0" presId="urn:microsoft.com/office/officeart/2005/8/layout/cycle1"/>
    <dgm:cxn modelId="{28D4ACCF-18D9-4A48-B7E6-547C93E8F64A}" type="presParOf" srcId="{343D3D6A-78FA-496D-B8A7-D7FF82B2C17A}" destId="{2DA038E9-4E5B-4DA4-8D94-1A6E72B54D97}" srcOrd="9" destOrd="0" presId="urn:microsoft.com/office/officeart/2005/8/layout/cycle1"/>
    <dgm:cxn modelId="{B44705FD-EE79-4259-9B2E-4326AE1F1E9A}" type="presParOf" srcId="{343D3D6A-78FA-496D-B8A7-D7FF82B2C17A}" destId="{67EC64A8-851E-4671-B740-CE5DFB35165D}" srcOrd="10" destOrd="0" presId="urn:microsoft.com/office/officeart/2005/8/layout/cycle1"/>
    <dgm:cxn modelId="{27DAE9BD-EE92-477C-B2C6-94FF17394053}"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a:latin typeface="Arial" panose="020B0604020202020204" pitchFamily="34" charset="0"/>
              <a:cs typeface="Arial" panose="020B0604020202020204" pitchFamily="34" charset="0"/>
            </a:rPr>
            <a:t>Assess and Analyse</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a:latin typeface="Arial" panose="020B0604020202020204" pitchFamily="34" charset="0"/>
              <a:cs typeface="Arial" panose="020B0604020202020204" pitchFamily="34" charset="0"/>
            </a:rPr>
            <a:t>Formulate and Plan</a:t>
          </a: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a:latin typeface="Arial" panose="020B0604020202020204" pitchFamily="34" charset="0"/>
              <a:cs typeface="Arial" panose="020B0604020202020204" pitchFamily="34" charset="0"/>
            </a:rPr>
            <a:t>Implement and Monitor</a:t>
          </a: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a:latin typeface="Arial" panose="020B0604020202020204" pitchFamily="34" charset="0"/>
              <a:cs typeface="Arial" panose="020B0604020202020204" pitchFamily="34" charset="0"/>
            </a:rPr>
            <a:t>Evaluate and Learn</a:t>
          </a: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A1DB3A0E-061C-4F0E-9503-055BCB5AA08A}" type="presOf" srcId="{7853BF80-9678-45C1-A829-D4EFFD506D06}" destId="{F4336C60-5CF3-4994-AD1E-732C08922D6A}"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1B78CA53-F46C-4452-95C4-B0DCA585155E}" type="presOf" srcId="{DE938632-29E7-4778-8611-2D0A88D08EA3}" destId="{343D3D6A-78FA-496D-B8A7-D7FF82B2C17A}" srcOrd="0" destOrd="0" presId="urn:microsoft.com/office/officeart/2005/8/layout/cycle1"/>
    <dgm:cxn modelId="{C0DFEE75-BBFE-4A2E-BD22-D307F60C241A}" type="presOf" srcId="{BB49C09C-918C-4A93-868F-917969328E0A}" destId="{03D222BF-434A-4133-9747-F1E509A94D59}" srcOrd="0" destOrd="0" presId="urn:microsoft.com/office/officeart/2005/8/layout/cycle1"/>
    <dgm:cxn modelId="{BF1A9094-D9F0-41EC-8A8A-B156FCC50555}" type="presOf" srcId="{DF577CDF-5180-41C6-9A12-CDAFE9A5A944}" destId="{8CA0EA37-BDF7-4327-8012-6F542A056CF7}" srcOrd="0" destOrd="0" presId="urn:microsoft.com/office/officeart/2005/8/layout/cycle1"/>
    <dgm:cxn modelId="{BB201E97-3219-4A10-BD70-20A0D7ADAAB6}" type="presOf" srcId="{541CE41A-99FB-41DB-8B05-E644E7DA9770}" destId="{67EC64A8-851E-4671-B740-CE5DFB35165D}"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23112EB2-FBA4-4888-99FA-F6B232C3DC32}" type="presOf" srcId="{C1265125-61DA-49E5-9E4B-8E32E18F3D3D}" destId="{7E7A27AB-5478-433F-80EB-3EA9812AB07A}" srcOrd="0" destOrd="0" presId="urn:microsoft.com/office/officeart/2005/8/layout/cycle1"/>
    <dgm:cxn modelId="{CCF8EDC3-D9F1-4EE1-96DE-71B76D28811F}" type="presOf" srcId="{0766355F-3BC2-409D-95C7-933B25A5142D}" destId="{8FE8620A-D3AC-479D-93D4-B3231603BAA6}" srcOrd="0" destOrd="0" presId="urn:microsoft.com/office/officeart/2005/8/layout/cycle1"/>
    <dgm:cxn modelId="{811C4BD4-33CD-4188-A0A8-064ADF2FAFC0}" type="presOf" srcId="{01AB5174-2685-4A0B-9289-3F5705B5340C}" destId="{C4312281-B67D-4E88-BA92-A57A4B7F05CA}" srcOrd="0" destOrd="0" presId="urn:microsoft.com/office/officeart/2005/8/layout/cycle1"/>
    <dgm:cxn modelId="{A843FFE1-EE7A-4A40-9355-4D079CF56BC6}" type="presOf" srcId="{930A87BB-7219-465B-8C36-4C7040A57341}" destId="{7F93B023-13C2-4691-9F2C-DD56B14BA7A0}" srcOrd="0" destOrd="0" presId="urn:microsoft.com/office/officeart/2005/8/layout/cycle1"/>
    <dgm:cxn modelId="{D3217CFD-051D-4C43-A5F5-DA0597FDF8E3}" type="presParOf" srcId="{343D3D6A-78FA-496D-B8A7-D7FF82B2C17A}" destId="{28EF300F-CDC8-470A-8A72-8261C3DA0491}" srcOrd="0" destOrd="0" presId="urn:microsoft.com/office/officeart/2005/8/layout/cycle1"/>
    <dgm:cxn modelId="{3D96E025-49D7-495E-8A04-6B5312F97EA3}" type="presParOf" srcId="{343D3D6A-78FA-496D-B8A7-D7FF82B2C17A}" destId="{7F93B023-13C2-4691-9F2C-DD56B14BA7A0}" srcOrd="1" destOrd="0" presId="urn:microsoft.com/office/officeart/2005/8/layout/cycle1"/>
    <dgm:cxn modelId="{B6B0BD48-3C72-432B-A820-012BA3349553}" type="presParOf" srcId="{343D3D6A-78FA-496D-B8A7-D7FF82B2C17A}" destId="{C4312281-B67D-4E88-BA92-A57A4B7F05CA}" srcOrd="2" destOrd="0" presId="urn:microsoft.com/office/officeart/2005/8/layout/cycle1"/>
    <dgm:cxn modelId="{555A0C48-0854-4824-A1A4-8CF7C23C3924}" type="presParOf" srcId="{343D3D6A-78FA-496D-B8A7-D7FF82B2C17A}" destId="{FEBFBC36-6EC4-420F-885D-2965AD5EB071}" srcOrd="3" destOrd="0" presId="urn:microsoft.com/office/officeart/2005/8/layout/cycle1"/>
    <dgm:cxn modelId="{4B76892E-4A26-479F-AFC3-93C384B56EE2}" type="presParOf" srcId="{343D3D6A-78FA-496D-B8A7-D7FF82B2C17A}" destId="{03D222BF-434A-4133-9747-F1E509A94D59}" srcOrd="4" destOrd="0" presId="urn:microsoft.com/office/officeart/2005/8/layout/cycle1"/>
    <dgm:cxn modelId="{86AC69CD-4DBD-4181-B0FB-85D4B0197575}" type="presParOf" srcId="{343D3D6A-78FA-496D-B8A7-D7FF82B2C17A}" destId="{7E7A27AB-5478-433F-80EB-3EA9812AB07A}" srcOrd="5" destOrd="0" presId="urn:microsoft.com/office/officeart/2005/8/layout/cycle1"/>
    <dgm:cxn modelId="{D3166024-1A71-4FE8-860A-27286EB4C7F0}" type="presParOf" srcId="{343D3D6A-78FA-496D-B8A7-D7FF82B2C17A}" destId="{E40FFB20-0FA7-4329-9733-35A6B77B0820}" srcOrd="6" destOrd="0" presId="urn:microsoft.com/office/officeart/2005/8/layout/cycle1"/>
    <dgm:cxn modelId="{4BBDE954-67C6-4E6D-8F06-D0B2E1DEDC1D}" type="presParOf" srcId="{343D3D6A-78FA-496D-B8A7-D7FF82B2C17A}" destId="{8FE8620A-D3AC-479D-93D4-B3231603BAA6}" srcOrd="7" destOrd="0" presId="urn:microsoft.com/office/officeart/2005/8/layout/cycle1"/>
    <dgm:cxn modelId="{F916CDBC-05BF-4AD0-8FC3-FA9AC88C78EA}" type="presParOf" srcId="{343D3D6A-78FA-496D-B8A7-D7FF82B2C17A}" destId="{8CA0EA37-BDF7-4327-8012-6F542A056CF7}" srcOrd="8" destOrd="0" presId="urn:microsoft.com/office/officeart/2005/8/layout/cycle1"/>
    <dgm:cxn modelId="{B6856577-7E33-4370-A2C9-7EC53D6B5615}" type="presParOf" srcId="{343D3D6A-78FA-496D-B8A7-D7FF82B2C17A}" destId="{2DA038E9-4E5B-4DA4-8D94-1A6E72B54D97}" srcOrd="9" destOrd="0" presId="urn:microsoft.com/office/officeart/2005/8/layout/cycle1"/>
    <dgm:cxn modelId="{CECDAE28-12D4-4940-8BEF-F2F4A43CC325}" type="presParOf" srcId="{343D3D6A-78FA-496D-B8A7-D7FF82B2C17A}" destId="{67EC64A8-851E-4671-B740-CE5DFB35165D}" srcOrd="10" destOrd="0" presId="urn:microsoft.com/office/officeart/2005/8/layout/cycle1"/>
    <dgm:cxn modelId="{6890E210-B9D2-4F6A-BFA8-799CE7DCCF05}"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dirty="0">
              <a:latin typeface="Arial" panose="020B0604020202020204" pitchFamily="34" charset="0"/>
              <a:cs typeface="Arial" panose="020B0604020202020204" pitchFamily="34" charset="0"/>
            </a:rPr>
            <a:t>Assessment</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dirty="0">
              <a:latin typeface="Arial" panose="020B0604020202020204" pitchFamily="34" charset="0"/>
              <a:cs typeface="Arial" panose="020B0604020202020204" pitchFamily="34" charset="0"/>
            </a:rPr>
            <a:t>Assignment</a:t>
          </a: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dirty="0">
              <a:latin typeface="Arial" panose="020B0604020202020204" pitchFamily="34" charset="0"/>
              <a:cs typeface="Arial" panose="020B0604020202020204" pitchFamily="34" charset="0"/>
            </a:rPr>
            <a:t>Intervention</a:t>
          </a: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a:latin typeface="Arial" panose="020B0604020202020204" pitchFamily="34" charset="0"/>
              <a:cs typeface="Arial" panose="020B0604020202020204" pitchFamily="34" charset="0"/>
            </a:rPr>
            <a:t>Evaluation</a:t>
          </a: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custScaleX="105203" custScaleY="75657">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9CE85A8A-FBB2-400B-937F-E801C4EFA184}" type="presOf" srcId="{C1265125-61DA-49E5-9E4B-8E32E18F3D3D}" destId="{7E7A27AB-5478-433F-80EB-3EA9812AB07A}" srcOrd="0" destOrd="0" presId="urn:microsoft.com/office/officeart/2005/8/layout/cycle1"/>
    <dgm:cxn modelId="{F691A28F-11F9-4BA8-8DF9-942E95942081}" type="presOf" srcId="{BB49C09C-918C-4A93-868F-917969328E0A}" destId="{03D222BF-434A-4133-9747-F1E509A94D59}"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CA25B1A3-B41B-4FA1-98D5-9A1377EB8661}" type="presOf" srcId="{DF577CDF-5180-41C6-9A12-CDAFE9A5A944}" destId="{8CA0EA37-BDF7-4327-8012-6F542A056CF7}" srcOrd="0" destOrd="0" presId="urn:microsoft.com/office/officeart/2005/8/layout/cycle1"/>
    <dgm:cxn modelId="{917707A6-EE2F-47B9-9CE0-B4E14B634C4F}" type="presOf" srcId="{DE938632-29E7-4778-8611-2D0A88D08EA3}" destId="{343D3D6A-78FA-496D-B8A7-D7FF82B2C17A}" srcOrd="0" destOrd="0" presId="urn:microsoft.com/office/officeart/2005/8/layout/cycle1"/>
    <dgm:cxn modelId="{F1D8ACAD-8AE3-4179-8E17-3573ABFB8B16}" type="presOf" srcId="{930A87BB-7219-465B-8C36-4C7040A57341}" destId="{7F93B023-13C2-4691-9F2C-DD56B14BA7A0}" srcOrd="0" destOrd="0" presId="urn:microsoft.com/office/officeart/2005/8/layout/cycle1"/>
    <dgm:cxn modelId="{15066EBB-2626-4B62-9008-44A90E940FAC}" type="presOf" srcId="{7853BF80-9678-45C1-A829-D4EFFD506D06}" destId="{F4336C60-5CF3-4994-AD1E-732C08922D6A}" srcOrd="0" destOrd="0" presId="urn:microsoft.com/office/officeart/2005/8/layout/cycle1"/>
    <dgm:cxn modelId="{C66C93C1-D69A-4DCC-9C2F-00029F697446}" type="presOf" srcId="{0766355F-3BC2-409D-95C7-933B25A5142D}" destId="{8FE8620A-D3AC-479D-93D4-B3231603BAA6}" srcOrd="0" destOrd="0" presId="urn:microsoft.com/office/officeart/2005/8/layout/cycle1"/>
    <dgm:cxn modelId="{7CDF7EF1-A098-45C7-B5E9-3A20D93F60BC}" type="presOf" srcId="{01AB5174-2685-4A0B-9289-3F5705B5340C}" destId="{C4312281-B67D-4E88-BA92-A57A4B7F05CA}" srcOrd="0" destOrd="0" presId="urn:microsoft.com/office/officeart/2005/8/layout/cycle1"/>
    <dgm:cxn modelId="{3B08CEFC-0E10-4C02-97BF-76C7743F204C}" type="presOf" srcId="{541CE41A-99FB-41DB-8B05-E644E7DA9770}" destId="{67EC64A8-851E-4671-B740-CE5DFB35165D}" srcOrd="0" destOrd="0" presId="urn:microsoft.com/office/officeart/2005/8/layout/cycle1"/>
    <dgm:cxn modelId="{3264D306-9EDF-4252-84EC-53D64E63E56A}" type="presParOf" srcId="{343D3D6A-78FA-496D-B8A7-D7FF82B2C17A}" destId="{28EF300F-CDC8-470A-8A72-8261C3DA0491}" srcOrd="0" destOrd="0" presId="urn:microsoft.com/office/officeart/2005/8/layout/cycle1"/>
    <dgm:cxn modelId="{B292D31D-4CA0-4FCD-807A-D0B3BD98C51F}" type="presParOf" srcId="{343D3D6A-78FA-496D-B8A7-D7FF82B2C17A}" destId="{7F93B023-13C2-4691-9F2C-DD56B14BA7A0}" srcOrd="1" destOrd="0" presId="urn:microsoft.com/office/officeart/2005/8/layout/cycle1"/>
    <dgm:cxn modelId="{F681976C-5144-49F5-A673-1197AAB8FDCB}" type="presParOf" srcId="{343D3D6A-78FA-496D-B8A7-D7FF82B2C17A}" destId="{C4312281-B67D-4E88-BA92-A57A4B7F05CA}" srcOrd="2" destOrd="0" presId="urn:microsoft.com/office/officeart/2005/8/layout/cycle1"/>
    <dgm:cxn modelId="{88F6BAE7-D0DE-482C-8851-094B7A672EFC}" type="presParOf" srcId="{343D3D6A-78FA-496D-B8A7-D7FF82B2C17A}" destId="{FEBFBC36-6EC4-420F-885D-2965AD5EB071}" srcOrd="3" destOrd="0" presId="urn:microsoft.com/office/officeart/2005/8/layout/cycle1"/>
    <dgm:cxn modelId="{B893A725-FCCD-4081-BEFD-F97C85D751F4}" type="presParOf" srcId="{343D3D6A-78FA-496D-B8A7-D7FF82B2C17A}" destId="{03D222BF-434A-4133-9747-F1E509A94D59}" srcOrd="4" destOrd="0" presId="urn:microsoft.com/office/officeart/2005/8/layout/cycle1"/>
    <dgm:cxn modelId="{72568106-5B8A-4D94-9BA4-CD7ED544A08F}" type="presParOf" srcId="{343D3D6A-78FA-496D-B8A7-D7FF82B2C17A}" destId="{7E7A27AB-5478-433F-80EB-3EA9812AB07A}" srcOrd="5" destOrd="0" presId="urn:microsoft.com/office/officeart/2005/8/layout/cycle1"/>
    <dgm:cxn modelId="{464269E0-7B06-4DF1-9434-E666876BA77F}" type="presParOf" srcId="{343D3D6A-78FA-496D-B8A7-D7FF82B2C17A}" destId="{E40FFB20-0FA7-4329-9733-35A6B77B0820}" srcOrd="6" destOrd="0" presId="urn:microsoft.com/office/officeart/2005/8/layout/cycle1"/>
    <dgm:cxn modelId="{B2E3A6FA-6874-49C7-B5E1-028D5518C859}" type="presParOf" srcId="{343D3D6A-78FA-496D-B8A7-D7FF82B2C17A}" destId="{8FE8620A-D3AC-479D-93D4-B3231603BAA6}" srcOrd="7" destOrd="0" presId="urn:microsoft.com/office/officeart/2005/8/layout/cycle1"/>
    <dgm:cxn modelId="{448DDD9C-7B70-4CCB-AA7E-212355CB22C2}" type="presParOf" srcId="{343D3D6A-78FA-496D-B8A7-D7FF82B2C17A}" destId="{8CA0EA37-BDF7-4327-8012-6F542A056CF7}" srcOrd="8" destOrd="0" presId="urn:microsoft.com/office/officeart/2005/8/layout/cycle1"/>
    <dgm:cxn modelId="{ECF01B19-90C3-496D-BE4A-E6B5F2C32024}" type="presParOf" srcId="{343D3D6A-78FA-496D-B8A7-D7FF82B2C17A}" destId="{2DA038E9-4E5B-4DA4-8D94-1A6E72B54D97}" srcOrd="9" destOrd="0" presId="urn:microsoft.com/office/officeart/2005/8/layout/cycle1"/>
    <dgm:cxn modelId="{75A19237-7A5A-4391-843C-27A7187BFEB5}" type="presParOf" srcId="{343D3D6A-78FA-496D-B8A7-D7FF82B2C17A}" destId="{67EC64A8-851E-4671-B740-CE5DFB35165D}" srcOrd="10" destOrd="0" presId="urn:microsoft.com/office/officeart/2005/8/layout/cycle1"/>
    <dgm:cxn modelId="{A286DD41-E605-41F5-90B8-EFFFDB8C5417}"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a:latin typeface="Arial" panose="020B0604020202020204" pitchFamily="34" charset="0"/>
              <a:cs typeface="Arial" panose="020B0604020202020204" pitchFamily="34" charset="0"/>
            </a:rPr>
            <a:t>Assess and Analyse</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a:latin typeface="Arial" panose="020B0604020202020204" pitchFamily="34" charset="0"/>
              <a:cs typeface="Arial" panose="020B0604020202020204" pitchFamily="34" charset="0"/>
            </a:rPr>
            <a:t>Formulate and Plan</a:t>
          </a: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a:latin typeface="Arial" panose="020B0604020202020204" pitchFamily="34" charset="0"/>
              <a:cs typeface="Arial" panose="020B0604020202020204" pitchFamily="34" charset="0"/>
            </a:rPr>
            <a:t>Implement and Monitor</a:t>
          </a: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a:latin typeface="Arial" panose="020B0604020202020204" pitchFamily="34" charset="0"/>
              <a:cs typeface="Arial" panose="020B0604020202020204" pitchFamily="34" charset="0"/>
            </a:rPr>
            <a:t>Evaluate and Learn</a:t>
          </a: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A1DB3A0E-061C-4F0E-9503-055BCB5AA08A}" type="presOf" srcId="{7853BF80-9678-45C1-A829-D4EFFD506D06}" destId="{F4336C60-5CF3-4994-AD1E-732C08922D6A}"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1B78CA53-F46C-4452-95C4-B0DCA585155E}" type="presOf" srcId="{DE938632-29E7-4778-8611-2D0A88D08EA3}" destId="{343D3D6A-78FA-496D-B8A7-D7FF82B2C17A}" srcOrd="0" destOrd="0" presId="urn:microsoft.com/office/officeart/2005/8/layout/cycle1"/>
    <dgm:cxn modelId="{C0DFEE75-BBFE-4A2E-BD22-D307F60C241A}" type="presOf" srcId="{BB49C09C-918C-4A93-868F-917969328E0A}" destId="{03D222BF-434A-4133-9747-F1E509A94D59}" srcOrd="0" destOrd="0" presId="urn:microsoft.com/office/officeart/2005/8/layout/cycle1"/>
    <dgm:cxn modelId="{BF1A9094-D9F0-41EC-8A8A-B156FCC50555}" type="presOf" srcId="{DF577CDF-5180-41C6-9A12-CDAFE9A5A944}" destId="{8CA0EA37-BDF7-4327-8012-6F542A056CF7}" srcOrd="0" destOrd="0" presId="urn:microsoft.com/office/officeart/2005/8/layout/cycle1"/>
    <dgm:cxn modelId="{BB201E97-3219-4A10-BD70-20A0D7ADAAB6}" type="presOf" srcId="{541CE41A-99FB-41DB-8B05-E644E7DA9770}" destId="{67EC64A8-851E-4671-B740-CE5DFB35165D}"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23112EB2-FBA4-4888-99FA-F6B232C3DC32}" type="presOf" srcId="{C1265125-61DA-49E5-9E4B-8E32E18F3D3D}" destId="{7E7A27AB-5478-433F-80EB-3EA9812AB07A}" srcOrd="0" destOrd="0" presId="urn:microsoft.com/office/officeart/2005/8/layout/cycle1"/>
    <dgm:cxn modelId="{CCF8EDC3-D9F1-4EE1-96DE-71B76D28811F}" type="presOf" srcId="{0766355F-3BC2-409D-95C7-933B25A5142D}" destId="{8FE8620A-D3AC-479D-93D4-B3231603BAA6}" srcOrd="0" destOrd="0" presId="urn:microsoft.com/office/officeart/2005/8/layout/cycle1"/>
    <dgm:cxn modelId="{811C4BD4-33CD-4188-A0A8-064ADF2FAFC0}" type="presOf" srcId="{01AB5174-2685-4A0B-9289-3F5705B5340C}" destId="{C4312281-B67D-4E88-BA92-A57A4B7F05CA}" srcOrd="0" destOrd="0" presId="urn:microsoft.com/office/officeart/2005/8/layout/cycle1"/>
    <dgm:cxn modelId="{A843FFE1-EE7A-4A40-9355-4D079CF56BC6}" type="presOf" srcId="{930A87BB-7219-465B-8C36-4C7040A57341}" destId="{7F93B023-13C2-4691-9F2C-DD56B14BA7A0}" srcOrd="0" destOrd="0" presId="urn:microsoft.com/office/officeart/2005/8/layout/cycle1"/>
    <dgm:cxn modelId="{D3217CFD-051D-4C43-A5F5-DA0597FDF8E3}" type="presParOf" srcId="{343D3D6A-78FA-496D-B8A7-D7FF82B2C17A}" destId="{28EF300F-CDC8-470A-8A72-8261C3DA0491}" srcOrd="0" destOrd="0" presId="urn:microsoft.com/office/officeart/2005/8/layout/cycle1"/>
    <dgm:cxn modelId="{3D96E025-49D7-495E-8A04-6B5312F97EA3}" type="presParOf" srcId="{343D3D6A-78FA-496D-B8A7-D7FF82B2C17A}" destId="{7F93B023-13C2-4691-9F2C-DD56B14BA7A0}" srcOrd="1" destOrd="0" presId="urn:microsoft.com/office/officeart/2005/8/layout/cycle1"/>
    <dgm:cxn modelId="{B6B0BD48-3C72-432B-A820-012BA3349553}" type="presParOf" srcId="{343D3D6A-78FA-496D-B8A7-D7FF82B2C17A}" destId="{C4312281-B67D-4E88-BA92-A57A4B7F05CA}" srcOrd="2" destOrd="0" presId="urn:microsoft.com/office/officeart/2005/8/layout/cycle1"/>
    <dgm:cxn modelId="{555A0C48-0854-4824-A1A4-8CF7C23C3924}" type="presParOf" srcId="{343D3D6A-78FA-496D-B8A7-D7FF82B2C17A}" destId="{FEBFBC36-6EC4-420F-885D-2965AD5EB071}" srcOrd="3" destOrd="0" presId="urn:microsoft.com/office/officeart/2005/8/layout/cycle1"/>
    <dgm:cxn modelId="{4B76892E-4A26-479F-AFC3-93C384B56EE2}" type="presParOf" srcId="{343D3D6A-78FA-496D-B8A7-D7FF82B2C17A}" destId="{03D222BF-434A-4133-9747-F1E509A94D59}" srcOrd="4" destOrd="0" presId="urn:microsoft.com/office/officeart/2005/8/layout/cycle1"/>
    <dgm:cxn modelId="{86AC69CD-4DBD-4181-B0FB-85D4B0197575}" type="presParOf" srcId="{343D3D6A-78FA-496D-B8A7-D7FF82B2C17A}" destId="{7E7A27AB-5478-433F-80EB-3EA9812AB07A}" srcOrd="5" destOrd="0" presId="urn:microsoft.com/office/officeart/2005/8/layout/cycle1"/>
    <dgm:cxn modelId="{D3166024-1A71-4FE8-860A-27286EB4C7F0}" type="presParOf" srcId="{343D3D6A-78FA-496D-B8A7-D7FF82B2C17A}" destId="{E40FFB20-0FA7-4329-9733-35A6B77B0820}" srcOrd="6" destOrd="0" presId="urn:microsoft.com/office/officeart/2005/8/layout/cycle1"/>
    <dgm:cxn modelId="{4BBDE954-67C6-4E6D-8F06-D0B2E1DEDC1D}" type="presParOf" srcId="{343D3D6A-78FA-496D-B8A7-D7FF82B2C17A}" destId="{8FE8620A-D3AC-479D-93D4-B3231603BAA6}" srcOrd="7" destOrd="0" presId="urn:microsoft.com/office/officeart/2005/8/layout/cycle1"/>
    <dgm:cxn modelId="{F916CDBC-05BF-4AD0-8FC3-FA9AC88C78EA}" type="presParOf" srcId="{343D3D6A-78FA-496D-B8A7-D7FF82B2C17A}" destId="{8CA0EA37-BDF7-4327-8012-6F542A056CF7}" srcOrd="8" destOrd="0" presId="urn:microsoft.com/office/officeart/2005/8/layout/cycle1"/>
    <dgm:cxn modelId="{B6856577-7E33-4370-A2C9-7EC53D6B5615}" type="presParOf" srcId="{343D3D6A-78FA-496D-B8A7-D7FF82B2C17A}" destId="{2DA038E9-4E5B-4DA4-8D94-1A6E72B54D97}" srcOrd="9" destOrd="0" presId="urn:microsoft.com/office/officeart/2005/8/layout/cycle1"/>
    <dgm:cxn modelId="{CECDAE28-12D4-4940-8BEF-F2F4A43CC325}" type="presParOf" srcId="{343D3D6A-78FA-496D-B8A7-D7FF82B2C17A}" destId="{67EC64A8-851E-4671-B740-CE5DFB35165D}" srcOrd="10" destOrd="0" presId="urn:microsoft.com/office/officeart/2005/8/layout/cycle1"/>
    <dgm:cxn modelId="{6890E210-B9D2-4F6A-BFA8-799CE7DCCF05}"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4795D7-8740-49CE-8A5B-9B83695651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6123E331-13A0-445F-BF3F-20560EBB666F}">
      <dgm:prSet phldrT="[Text]" custT="1"/>
      <dgm:spPr/>
      <dgm:t>
        <a:bodyPr/>
        <a:lstStyle/>
        <a:p>
          <a:r>
            <a:rPr lang="fr-CH" sz="1800">
              <a:latin typeface="Arial Narrow" panose="020B0606020202030204" pitchFamily="34" charset="0"/>
            </a:rPr>
            <a:t>Standard not met</a:t>
          </a:r>
          <a:endParaRPr lang="en-GB" sz="1800">
            <a:latin typeface="Arial Narrow" panose="020B0606020202030204" pitchFamily="34" charset="0"/>
          </a:endParaRPr>
        </a:p>
      </dgm:t>
    </dgm:pt>
    <dgm:pt modelId="{F465F0BF-69B0-4EDB-9D5E-10D49990904A}" type="parTrans" cxnId="{77174CF6-4673-4239-8A78-271FAE52819B}">
      <dgm:prSet/>
      <dgm:spPr/>
      <dgm:t>
        <a:bodyPr/>
        <a:lstStyle/>
        <a:p>
          <a:endParaRPr lang="en-GB"/>
        </a:p>
      </dgm:t>
    </dgm:pt>
    <dgm:pt modelId="{76CCA36D-D9A4-46B0-9E40-6267704BA14A}" type="sibTrans" cxnId="{77174CF6-4673-4239-8A78-271FAE52819B}">
      <dgm:prSet/>
      <dgm:spPr/>
      <dgm:t>
        <a:bodyPr/>
        <a:lstStyle/>
        <a:p>
          <a:endParaRPr lang="en-GB"/>
        </a:p>
      </dgm:t>
    </dgm:pt>
    <dgm:pt modelId="{955B0F41-60D4-4A1C-9343-FDE3E61F2302}">
      <dgm:prSet phldrT="[Text]" custT="1"/>
      <dgm:spPr/>
      <dgm:t>
        <a:bodyPr/>
        <a:lstStyle/>
        <a:p>
          <a:r>
            <a:rPr lang="fr-CH" sz="1800">
              <a:latin typeface="Arial Narrow" panose="020B0606020202030204" pitchFamily="34" charset="0"/>
            </a:rPr>
            <a:t>Relevant*?</a:t>
          </a:r>
          <a:endParaRPr lang="en-GB" sz="1800">
            <a:latin typeface="Arial Narrow" panose="020B0606020202030204" pitchFamily="34" charset="0"/>
          </a:endParaRPr>
        </a:p>
      </dgm:t>
    </dgm:pt>
    <dgm:pt modelId="{1C4B2D5C-E86E-472A-9532-390A7A4C7ACB}" type="parTrans" cxnId="{5E1DB67B-42BD-4BCC-A8B1-4BECDE51CF94}">
      <dgm:prSet/>
      <dgm:spPr/>
      <dgm:t>
        <a:bodyPr/>
        <a:lstStyle/>
        <a:p>
          <a:endParaRPr lang="en-GB" sz="1200"/>
        </a:p>
      </dgm:t>
    </dgm:pt>
    <dgm:pt modelId="{1CC7B487-B5D0-4B63-B5FA-912F635942CD}" type="sibTrans" cxnId="{5E1DB67B-42BD-4BCC-A8B1-4BECDE51CF94}">
      <dgm:prSet/>
      <dgm:spPr/>
      <dgm:t>
        <a:bodyPr/>
        <a:lstStyle/>
        <a:p>
          <a:endParaRPr lang="en-GB"/>
        </a:p>
      </dgm:t>
    </dgm:pt>
    <dgm:pt modelId="{E7809530-1223-4988-B452-67B46FF86DDE}">
      <dgm:prSet phldrT="[Text]" custT="1"/>
      <dgm:spPr/>
      <dgm:t>
        <a:bodyPr/>
        <a:lstStyle/>
        <a:p>
          <a:r>
            <a:rPr lang="fr-CH" sz="1800">
              <a:latin typeface="Arial Narrow" panose="020B0606020202030204" pitchFamily="34" charset="0"/>
            </a:rPr>
            <a:t>Yes</a:t>
          </a:r>
          <a:endParaRPr lang="en-GB" sz="1800">
            <a:latin typeface="Arial Narrow" panose="020B0606020202030204" pitchFamily="34" charset="0"/>
          </a:endParaRPr>
        </a:p>
      </dgm:t>
    </dgm:pt>
    <dgm:pt modelId="{2A15F8DD-8405-41C4-854F-D36B9BA2599D}" type="parTrans" cxnId="{9E53F704-7349-409C-A8A1-9B2B2376B7F8}">
      <dgm:prSet/>
      <dgm:spPr/>
      <dgm:t>
        <a:bodyPr/>
        <a:lstStyle/>
        <a:p>
          <a:endParaRPr lang="en-GB" sz="1200"/>
        </a:p>
      </dgm:t>
    </dgm:pt>
    <dgm:pt modelId="{6B4E680B-BAE2-4F01-BB8A-284670E7B04B}" type="sibTrans" cxnId="{9E53F704-7349-409C-A8A1-9B2B2376B7F8}">
      <dgm:prSet/>
      <dgm:spPr/>
      <dgm:t>
        <a:bodyPr/>
        <a:lstStyle/>
        <a:p>
          <a:endParaRPr lang="en-GB"/>
        </a:p>
      </dgm:t>
    </dgm:pt>
    <dgm:pt modelId="{E3DC1AB9-086D-414F-AE9F-826DEF7B7746}">
      <dgm:prSet custT="1"/>
      <dgm:spPr/>
      <dgm:t>
        <a:bodyPr/>
        <a:lstStyle/>
        <a:p>
          <a:r>
            <a:rPr lang="fr-CH" sz="1800">
              <a:latin typeface="Arial Narrow" panose="020B0606020202030204" pitchFamily="34" charset="0"/>
            </a:rPr>
            <a:t>Achievable**?</a:t>
          </a:r>
          <a:endParaRPr lang="en-GB" sz="1800">
            <a:latin typeface="Arial Narrow" panose="020B0606020202030204" pitchFamily="34" charset="0"/>
          </a:endParaRPr>
        </a:p>
      </dgm:t>
    </dgm:pt>
    <dgm:pt modelId="{2555AB21-156A-4D26-926A-E29B020BC22A}" type="parTrans" cxnId="{257A615B-BFE3-4A3F-873E-740BF5B2AA01}">
      <dgm:prSet/>
      <dgm:spPr/>
      <dgm:t>
        <a:bodyPr/>
        <a:lstStyle/>
        <a:p>
          <a:endParaRPr lang="en-GB" sz="1200"/>
        </a:p>
      </dgm:t>
    </dgm:pt>
    <dgm:pt modelId="{4037A8D2-663F-43EA-8024-F5B5476B7F8D}" type="sibTrans" cxnId="{257A615B-BFE3-4A3F-873E-740BF5B2AA01}">
      <dgm:prSet/>
      <dgm:spPr/>
      <dgm:t>
        <a:bodyPr/>
        <a:lstStyle/>
        <a:p>
          <a:endParaRPr lang="en-GB"/>
        </a:p>
      </dgm:t>
    </dgm:pt>
    <dgm:pt modelId="{6391112C-CAAD-462F-967B-61C16A7BA4C7}">
      <dgm:prSet custT="1"/>
      <dgm:spPr/>
      <dgm:t>
        <a:bodyPr/>
        <a:lstStyle/>
        <a:p>
          <a:r>
            <a:rPr lang="fr-CH" sz="1800">
              <a:latin typeface="Arial Narrow" panose="020B0606020202030204" pitchFamily="34" charset="0"/>
            </a:rPr>
            <a:t>No</a:t>
          </a:r>
          <a:endParaRPr lang="en-GB" sz="1800">
            <a:latin typeface="Arial Narrow" panose="020B0606020202030204" pitchFamily="34" charset="0"/>
          </a:endParaRPr>
        </a:p>
      </dgm:t>
    </dgm:pt>
    <dgm:pt modelId="{4819948E-67B8-4078-ABDA-AA5D00669FDC}" type="parTrans" cxnId="{5627E59A-C601-48BE-91E2-46CBA6D363AD}">
      <dgm:prSet/>
      <dgm:spPr/>
      <dgm:t>
        <a:bodyPr/>
        <a:lstStyle/>
        <a:p>
          <a:endParaRPr lang="en-GB" sz="1200"/>
        </a:p>
      </dgm:t>
    </dgm:pt>
    <dgm:pt modelId="{95E022C8-4B9C-488B-BB64-00B0DA39CBA0}" type="sibTrans" cxnId="{5627E59A-C601-48BE-91E2-46CBA6D363AD}">
      <dgm:prSet/>
      <dgm:spPr/>
      <dgm:t>
        <a:bodyPr/>
        <a:lstStyle/>
        <a:p>
          <a:endParaRPr lang="en-GB"/>
        </a:p>
      </dgm:t>
    </dgm:pt>
    <dgm:pt modelId="{9ECF55C2-3A66-4BC4-96F3-1497203893EC}">
      <dgm:prSet custT="1"/>
      <dgm:spPr/>
      <dgm:t>
        <a:bodyPr/>
        <a:lstStyle/>
        <a:p>
          <a:r>
            <a:rPr lang="fr-CH" sz="1800">
              <a:latin typeface="Arial Narrow" panose="020B0606020202030204" pitchFamily="34" charset="0"/>
            </a:rPr>
            <a:t>Address later</a:t>
          </a:r>
          <a:endParaRPr lang="en-GB" sz="1800">
            <a:latin typeface="Arial Narrow" panose="020B0606020202030204" pitchFamily="34" charset="0"/>
          </a:endParaRPr>
        </a:p>
      </dgm:t>
    </dgm:pt>
    <dgm:pt modelId="{365B43C7-3074-4E5F-AE1C-A0483D3C2A0C}" type="parTrans" cxnId="{D2C74D98-9E89-44EC-A684-577A02A72D01}">
      <dgm:prSet/>
      <dgm:spPr/>
      <dgm:t>
        <a:bodyPr/>
        <a:lstStyle/>
        <a:p>
          <a:endParaRPr lang="en-GB" sz="1200"/>
        </a:p>
      </dgm:t>
    </dgm:pt>
    <dgm:pt modelId="{8739C8D2-E11A-4257-92A4-8A492265CF92}" type="sibTrans" cxnId="{D2C74D98-9E89-44EC-A684-577A02A72D01}">
      <dgm:prSet/>
      <dgm:spPr/>
      <dgm:t>
        <a:bodyPr/>
        <a:lstStyle/>
        <a:p>
          <a:endParaRPr lang="en-GB"/>
        </a:p>
      </dgm:t>
    </dgm:pt>
    <dgm:pt modelId="{1214E6CF-A64D-4171-8B69-4B6C3A956C52}">
      <dgm:prSet custT="1"/>
      <dgm:spPr/>
      <dgm:t>
        <a:bodyPr/>
        <a:lstStyle/>
        <a:p>
          <a:r>
            <a:rPr lang="fr-CH" sz="1800">
              <a:latin typeface="Arial Narrow" panose="020B0606020202030204" pitchFamily="34" charset="0"/>
            </a:rPr>
            <a:t>Yes</a:t>
          </a:r>
          <a:endParaRPr lang="en-GB" sz="1800">
            <a:latin typeface="Arial Narrow" panose="020B0606020202030204" pitchFamily="34" charset="0"/>
          </a:endParaRPr>
        </a:p>
      </dgm:t>
    </dgm:pt>
    <dgm:pt modelId="{27417206-7E1C-4F39-835A-09F50DDB7692}" type="parTrans" cxnId="{FA768D2F-6950-4D9D-A50D-8249E3C6B341}">
      <dgm:prSet/>
      <dgm:spPr/>
      <dgm:t>
        <a:bodyPr/>
        <a:lstStyle/>
        <a:p>
          <a:endParaRPr lang="en-GB" sz="1200"/>
        </a:p>
      </dgm:t>
    </dgm:pt>
    <dgm:pt modelId="{78725BA3-1580-4BE5-84E7-9E90C155D1BE}" type="sibTrans" cxnId="{FA768D2F-6950-4D9D-A50D-8249E3C6B341}">
      <dgm:prSet/>
      <dgm:spPr/>
      <dgm:t>
        <a:bodyPr/>
        <a:lstStyle/>
        <a:p>
          <a:endParaRPr lang="en-GB"/>
        </a:p>
      </dgm:t>
    </dgm:pt>
    <dgm:pt modelId="{F2EC14F4-D0C4-4846-B8C9-A8E080B94A68}">
      <dgm:prSet custT="1"/>
      <dgm:spPr/>
      <dgm:t>
        <a:bodyPr/>
        <a:lstStyle/>
        <a:p>
          <a:r>
            <a:rPr lang="fr-CH" sz="1800">
              <a:latin typeface="Arial Narrow" panose="020B0606020202030204" pitchFamily="34" charset="0"/>
            </a:rPr>
            <a:t>Address now</a:t>
          </a:r>
          <a:endParaRPr lang="en-GB" sz="1800">
            <a:latin typeface="Arial Narrow" panose="020B0606020202030204" pitchFamily="34" charset="0"/>
          </a:endParaRPr>
        </a:p>
      </dgm:t>
    </dgm:pt>
    <dgm:pt modelId="{8A0F1A83-9F55-49D2-A541-7457E354358B}" type="parTrans" cxnId="{3B1D8363-49DC-40DD-B4AB-85D1F62EE270}">
      <dgm:prSet/>
      <dgm:spPr/>
      <dgm:t>
        <a:bodyPr/>
        <a:lstStyle/>
        <a:p>
          <a:endParaRPr lang="en-GB" sz="1200"/>
        </a:p>
      </dgm:t>
    </dgm:pt>
    <dgm:pt modelId="{3BAAEC88-BCA8-4D94-8557-77E2B7A3C958}" type="sibTrans" cxnId="{3B1D8363-49DC-40DD-B4AB-85D1F62EE270}">
      <dgm:prSet/>
      <dgm:spPr/>
      <dgm:t>
        <a:bodyPr/>
        <a:lstStyle/>
        <a:p>
          <a:endParaRPr lang="en-GB"/>
        </a:p>
      </dgm:t>
    </dgm:pt>
    <dgm:pt modelId="{DD282C13-E420-4A78-BD56-21BE2B4126D8}">
      <dgm:prSet phldrT="[Text]" custT="1"/>
      <dgm:spPr/>
      <dgm:t>
        <a:bodyPr/>
        <a:lstStyle/>
        <a:p>
          <a:r>
            <a:rPr lang="fr-CH" sz="1800">
              <a:latin typeface="Arial Narrow" panose="020B0606020202030204" pitchFamily="34" charset="0"/>
            </a:rPr>
            <a:t>No</a:t>
          </a:r>
          <a:endParaRPr lang="en-GB" sz="1800">
            <a:latin typeface="Arial Narrow" panose="020B0606020202030204" pitchFamily="34" charset="0"/>
          </a:endParaRPr>
        </a:p>
      </dgm:t>
    </dgm:pt>
    <dgm:pt modelId="{378A53F4-A2C2-44D2-B303-749D842FE076}" type="parTrans" cxnId="{E744F901-7F8B-4CE9-874D-610577B5A7CA}">
      <dgm:prSet/>
      <dgm:spPr/>
      <dgm:t>
        <a:bodyPr/>
        <a:lstStyle/>
        <a:p>
          <a:endParaRPr lang="en-GB" sz="1200"/>
        </a:p>
      </dgm:t>
    </dgm:pt>
    <dgm:pt modelId="{958A6887-2F55-4BB2-A03B-99FA5D6E61F5}" type="sibTrans" cxnId="{E744F901-7F8B-4CE9-874D-610577B5A7CA}">
      <dgm:prSet/>
      <dgm:spPr/>
      <dgm:t>
        <a:bodyPr/>
        <a:lstStyle/>
        <a:p>
          <a:endParaRPr lang="en-GB"/>
        </a:p>
      </dgm:t>
    </dgm:pt>
    <dgm:pt modelId="{D215A57C-B3ED-4254-AA07-8F94DC7CA274}">
      <dgm:prSet phldrT="[Text]" custT="1"/>
      <dgm:spPr/>
      <dgm:t>
        <a:bodyPr/>
        <a:lstStyle/>
        <a:p>
          <a:r>
            <a:rPr lang="fr-CH" sz="1800">
              <a:latin typeface="Arial Narrow" panose="020B0606020202030204" pitchFamily="34" charset="0"/>
            </a:rPr>
            <a:t>Address later</a:t>
          </a:r>
          <a:endParaRPr lang="en-GB" sz="1800">
            <a:latin typeface="Arial Narrow" panose="020B0606020202030204" pitchFamily="34" charset="0"/>
          </a:endParaRPr>
        </a:p>
      </dgm:t>
    </dgm:pt>
    <dgm:pt modelId="{75466036-57F5-4570-A576-323C8DE82F39}" type="parTrans" cxnId="{DB6E22BD-A83C-4B0D-82CD-C0B8B9A82E88}">
      <dgm:prSet/>
      <dgm:spPr/>
      <dgm:t>
        <a:bodyPr/>
        <a:lstStyle/>
        <a:p>
          <a:endParaRPr lang="en-GB" sz="1200"/>
        </a:p>
      </dgm:t>
    </dgm:pt>
    <dgm:pt modelId="{00B66F6B-3D91-4B99-9F5C-0D2B533914CE}" type="sibTrans" cxnId="{DB6E22BD-A83C-4B0D-82CD-C0B8B9A82E88}">
      <dgm:prSet/>
      <dgm:spPr/>
      <dgm:t>
        <a:bodyPr/>
        <a:lstStyle/>
        <a:p>
          <a:endParaRPr lang="en-GB"/>
        </a:p>
      </dgm:t>
    </dgm:pt>
    <dgm:pt modelId="{CD0E3A4F-32E6-4D3F-B026-58E125FA6A44}">
      <dgm:prSet custT="1"/>
      <dgm:spPr/>
      <dgm:t>
        <a:bodyPr/>
        <a:lstStyle/>
        <a:p>
          <a:r>
            <a:rPr lang="fr-CH" sz="1800" b="1">
              <a:latin typeface="Arial Narrow" panose="020B0606020202030204" pitchFamily="34" charset="0"/>
            </a:rPr>
            <a:t>Action plan***</a:t>
          </a:r>
          <a:endParaRPr lang="en-GB" sz="1800" b="1">
            <a:latin typeface="Arial Narrow" panose="020B0606020202030204" pitchFamily="34" charset="0"/>
          </a:endParaRPr>
        </a:p>
      </dgm:t>
    </dgm:pt>
    <dgm:pt modelId="{41F53B47-2FB4-44D1-A225-DA1D56B4C2B1}" type="parTrans" cxnId="{1F92789C-54FF-4306-8C25-2D275B33AF89}">
      <dgm:prSet/>
      <dgm:spPr/>
      <dgm:t>
        <a:bodyPr/>
        <a:lstStyle/>
        <a:p>
          <a:endParaRPr lang="en-GB" sz="1200"/>
        </a:p>
      </dgm:t>
    </dgm:pt>
    <dgm:pt modelId="{CF1A169B-3AAF-47AC-943D-93A6D3FCC18F}" type="sibTrans" cxnId="{1F92789C-54FF-4306-8C25-2D275B33AF89}">
      <dgm:prSet/>
      <dgm:spPr/>
      <dgm:t>
        <a:bodyPr/>
        <a:lstStyle/>
        <a:p>
          <a:endParaRPr lang="en-GB"/>
        </a:p>
      </dgm:t>
    </dgm:pt>
    <dgm:pt modelId="{851F4E30-D197-4F49-9E30-36884CAC4322}" type="asst">
      <dgm:prSet custT="1"/>
      <dgm:spPr/>
      <dgm:t>
        <a:bodyPr/>
        <a:lstStyle/>
        <a:p>
          <a:r>
            <a:rPr lang="fr-CH" sz="1400">
              <a:solidFill>
                <a:srgbClr val="FF0000"/>
              </a:solidFill>
              <a:latin typeface="Arial Narrow" panose="020B0606020202030204" pitchFamily="34" charset="0"/>
            </a:rPr>
            <a:t>Create risk assessment schedule</a:t>
          </a:r>
          <a:endParaRPr lang="en-GB" sz="1400">
            <a:solidFill>
              <a:srgbClr val="FF0000"/>
            </a:solidFill>
            <a:latin typeface="Arial Narrow" panose="020B0606020202030204" pitchFamily="34" charset="0"/>
          </a:endParaRPr>
        </a:p>
      </dgm:t>
    </dgm:pt>
    <dgm:pt modelId="{B5879EB1-09AE-4556-B111-1F701C17A8A7}" type="parTrans" cxnId="{0B38F0E3-329C-4056-BF80-F7B7AAE42286}">
      <dgm:prSet/>
      <dgm:spPr/>
      <dgm:t>
        <a:bodyPr/>
        <a:lstStyle/>
        <a:p>
          <a:endParaRPr lang="en-GB" sz="1200"/>
        </a:p>
      </dgm:t>
    </dgm:pt>
    <dgm:pt modelId="{C7F7DDEE-0271-42A5-B3A5-573B8DDC0FB4}" type="sibTrans" cxnId="{0B38F0E3-329C-4056-BF80-F7B7AAE42286}">
      <dgm:prSet/>
      <dgm:spPr/>
      <dgm:t>
        <a:bodyPr/>
        <a:lstStyle/>
        <a:p>
          <a:endParaRPr lang="en-GB"/>
        </a:p>
      </dgm:t>
    </dgm:pt>
    <dgm:pt modelId="{1521FE0C-6D9D-4726-A70F-749381E758C8}" type="asst">
      <dgm:prSet custT="1"/>
      <dgm:spPr/>
      <dgm:t>
        <a:bodyPr/>
        <a:lstStyle/>
        <a:p>
          <a:r>
            <a:rPr lang="fr-CH" sz="1400">
              <a:solidFill>
                <a:srgbClr val="7030A0"/>
              </a:solidFill>
              <a:latin typeface="Arial Narrow" panose="020B0606020202030204" pitchFamily="34" charset="0"/>
            </a:rPr>
            <a:t>Design informed consent form</a:t>
          </a:r>
          <a:endParaRPr lang="en-GB" sz="1400">
            <a:solidFill>
              <a:srgbClr val="7030A0"/>
            </a:solidFill>
            <a:latin typeface="Arial Narrow" panose="020B0606020202030204" pitchFamily="34" charset="0"/>
          </a:endParaRPr>
        </a:p>
      </dgm:t>
    </dgm:pt>
    <dgm:pt modelId="{B08063CE-A2EB-4B5F-80B3-B788ECE79A13}" type="parTrans" cxnId="{4FB4050A-D725-4997-97BC-0F047F663A01}">
      <dgm:prSet/>
      <dgm:spPr/>
      <dgm:t>
        <a:bodyPr/>
        <a:lstStyle/>
        <a:p>
          <a:endParaRPr lang="en-GB" sz="1200"/>
        </a:p>
      </dgm:t>
    </dgm:pt>
    <dgm:pt modelId="{B9754F3C-22DE-4AD5-9F10-45F4CA506F07}" type="sibTrans" cxnId="{4FB4050A-D725-4997-97BC-0F047F663A01}">
      <dgm:prSet/>
      <dgm:spPr/>
      <dgm:t>
        <a:bodyPr/>
        <a:lstStyle/>
        <a:p>
          <a:endParaRPr lang="en-GB"/>
        </a:p>
      </dgm:t>
    </dgm:pt>
    <dgm:pt modelId="{C16CD798-615E-4852-9B34-9EC5C8E2C054}" type="asst">
      <dgm:prSet custT="1"/>
      <dgm:spPr/>
      <dgm:t>
        <a:bodyPr/>
        <a:lstStyle/>
        <a:p>
          <a:r>
            <a:rPr lang="fr-CH" sz="1400">
              <a:solidFill>
                <a:srgbClr val="0070C0"/>
              </a:solidFill>
              <a:latin typeface="Arial Narrow" panose="020B0606020202030204" pitchFamily="34" charset="0"/>
            </a:rPr>
            <a:t>Choose guide for communication rules</a:t>
          </a:r>
          <a:endParaRPr lang="en-GB" sz="1400">
            <a:solidFill>
              <a:srgbClr val="0070C0"/>
            </a:solidFill>
            <a:latin typeface="Arial Narrow" panose="020B0606020202030204" pitchFamily="34" charset="0"/>
          </a:endParaRPr>
        </a:p>
      </dgm:t>
    </dgm:pt>
    <dgm:pt modelId="{C1FB7A24-5B97-413D-BADA-06D0050C6762}" type="parTrans" cxnId="{34EDFB54-98D4-4BA2-ADB9-9DEFC1A9D510}">
      <dgm:prSet/>
      <dgm:spPr/>
      <dgm:t>
        <a:bodyPr/>
        <a:lstStyle/>
        <a:p>
          <a:endParaRPr lang="en-GB" sz="1200"/>
        </a:p>
      </dgm:t>
    </dgm:pt>
    <dgm:pt modelId="{8450822C-678D-41A6-8A7E-37BD33231914}" type="sibTrans" cxnId="{34EDFB54-98D4-4BA2-ADB9-9DEFC1A9D510}">
      <dgm:prSet/>
      <dgm:spPr/>
      <dgm:t>
        <a:bodyPr/>
        <a:lstStyle/>
        <a:p>
          <a:endParaRPr lang="en-GB"/>
        </a:p>
      </dgm:t>
    </dgm:pt>
    <dgm:pt modelId="{8CB583D0-8A6B-4E47-9B24-9E9A4CA44F8F}" type="asst">
      <dgm:prSet custT="1"/>
      <dgm:spPr/>
      <dgm:t>
        <a:bodyPr/>
        <a:lstStyle/>
        <a:p>
          <a:r>
            <a:rPr lang="fr-CH" sz="1400">
              <a:solidFill>
                <a:schemeClr val="accent2">
                  <a:lumMod val="75000"/>
                </a:schemeClr>
              </a:solidFill>
              <a:latin typeface="Arial Narrow" panose="020B0606020202030204" pitchFamily="34" charset="0"/>
            </a:rPr>
            <a:t>Improve patient assessment form</a:t>
          </a:r>
          <a:endParaRPr lang="en-GB" sz="1400">
            <a:solidFill>
              <a:schemeClr val="accent2">
                <a:lumMod val="75000"/>
              </a:schemeClr>
            </a:solidFill>
            <a:latin typeface="Arial Narrow" panose="020B0606020202030204" pitchFamily="34" charset="0"/>
          </a:endParaRPr>
        </a:p>
      </dgm:t>
    </dgm:pt>
    <dgm:pt modelId="{5E97693B-1110-4C57-8F6F-8DBEDBA934DF}" type="parTrans" cxnId="{EF650C7D-599A-4455-BB95-AD27F3F5A1A3}">
      <dgm:prSet/>
      <dgm:spPr/>
      <dgm:t>
        <a:bodyPr/>
        <a:lstStyle/>
        <a:p>
          <a:endParaRPr lang="en-GB" sz="1200"/>
        </a:p>
      </dgm:t>
    </dgm:pt>
    <dgm:pt modelId="{D080738C-F3F7-43ED-825A-D7E7D59A80B5}" type="sibTrans" cxnId="{EF650C7D-599A-4455-BB95-AD27F3F5A1A3}">
      <dgm:prSet/>
      <dgm:spPr/>
      <dgm:t>
        <a:bodyPr/>
        <a:lstStyle/>
        <a:p>
          <a:endParaRPr lang="en-GB"/>
        </a:p>
      </dgm:t>
    </dgm:pt>
    <dgm:pt modelId="{502FE682-1301-453C-97BD-7656DD00C950}" type="asst">
      <dgm:prSet custT="1"/>
      <dgm:spPr/>
      <dgm:t>
        <a:bodyPr/>
        <a:lstStyle/>
        <a:p>
          <a:r>
            <a:rPr lang="fr-CH" sz="1400">
              <a:solidFill>
                <a:srgbClr val="009999"/>
              </a:solidFill>
              <a:latin typeface="Arial Narrow" panose="020B0606020202030204" pitchFamily="34" charset="0"/>
            </a:rPr>
            <a:t>Schedule monthly journal club meetings</a:t>
          </a:r>
          <a:endParaRPr lang="en-GB" sz="1400">
            <a:solidFill>
              <a:srgbClr val="009999"/>
            </a:solidFill>
            <a:latin typeface="Arial Narrow" panose="020B0606020202030204" pitchFamily="34" charset="0"/>
          </a:endParaRPr>
        </a:p>
      </dgm:t>
    </dgm:pt>
    <dgm:pt modelId="{B1D4052E-014B-45E6-8354-E2FC66CACFD0}" type="parTrans" cxnId="{E538E552-2839-48A8-ABA4-ACD0978AB7E2}">
      <dgm:prSet/>
      <dgm:spPr/>
      <dgm:t>
        <a:bodyPr/>
        <a:lstStyle/>
        <a:p>
          <a:endParaRPr lang="en-GB" sz="1200"/>
        </a:p>
      </dgm:t>
    </dgm:pt>
    <dgm:pt modelId="{E780AF05-2469-4CB3-AD4D-3BB8BED55CBB}" type="sibTrans" cxnId="{E538E552-2839-48A8-ABA4-ACD0978AB7E2}">
      <dgm:prSet/>
      <dgm:spPr/>
      <dgm:t>
        <a:bodyPr/>
        <a:lstStyle/>
        <a:p>
          <a:endParaRPr lang="en-GB"/>
        </a:p>
      </dgm:t>
    </dgm:pt>
    <dgm:pt modelId="{D4A3715B-6353-4178-9C02-7C575F99AC0A}" type="asst">
      <dgm:prSet custT="1"/>
      <dgm:spPr/>
      <dgm:t>
        <a:bodyPr/>
        <a:lstStyle/>
        <a:p>
          <a:r>
            <a:rPr lang="fr-CH" sz="1400">
              <a:solidFill>
                <a:srgbClr val="00B050"/>
              </a:solidFill>
              <a:latin typeface="Arial Narrow" panose="020B0606020202030204" pitchFamily="34" charset="0"/>
            </a:rPr>
            <a:t>Order material</a:t>
          </a:r>
          <a:endParaRPr lang="en-GB" sz="1400">
            <a:solidFill>
              <a:srgbClr val="00B050"/>
            </a:solidFill>
            <a:latin typeface="Arial Narrow" panose="020B0606020202030204" pitchFamily="34" charset="0"/>
          </a:endParaRPr>
        </a:p>
      </dgm:t>
    </dgm:pt>
    <dgm:pt modelId="{A2A7A9BD-5769-49DD-8306-80E0A587DF3C}" type="parTrans" cxnId="{DB57FF08-7EB1-43D9-9A36-90E2C7A75D27}">
      <dgm:prSet/>
      <dgm:spPr/>
      <dgm:t>
        <a:bodyPr/>
        <a:lstStyle/>
        <a:p>
          <a:endParaRPr lang="en-GB" sz="1200"/>
        </a:p>
      </dgm:t>
    </dgm:pt>
    <dgm:pt modelId="{65BB7080-90BA-4FA0-BC25-5302B7DF9E82}" type="sibTrans" cxnId="{DB57FF08-7EB1-43D9-9A36-90E2C7A75D27}">
      <dgm:prSet/>
      <dgm:spPr/>
      <dgm:t>
        <a:bodyPr/>
        <a:lstStyle/>
        <a:p>
          <a:endParaRPr lang="en-GB"/>
        </a:p>
      </dgm:t>
    </dgm:pt>
    <dgm:pt modelId="{7F6706F8-79AF-47EA-A8A1-DFC4D16C6FA6}" type="pres">
      <dgm:prSet presAssocID="{C24795D7-8740-49CE-8A5B-9B8369565117}" presName="hierChild1" presStyleCnt="0">
        <dgm:presLayoutVars>
          <dgm:chPref val="1"/>
          <dgm:dir/>
          <dgm:animOne val="branch"/>
          <dgm:animLvl val="lvl"/>
          <dgm:resizeHandles/>
        </dgm:presLayoutVars>
      </dgm:prSet>
      <dgm:spPr/>
    </dgm:pt>
    <dgm:pt modelId="{F8E90D24-C3B7-40C4-A71F-CF5CD6A47FCB}" type="pres">
      <dgm:prSet presAssocID="{6123E331-13A0-445F-BF3F-20560EBB666F}" presName="hierRoot1" presStyleCnt="0"/>
      <dgm:spPr/>
    </dgm:pt>
    <dgm:pt modelId="{0663E324-06BD-4F85-A5EB-7715526683F4}" type="pres">
      <dgm:prSet presAssocID="{6123E331-13A0-445F-BF3F-20560EBB666F}" presName="composite" presStyleCnt="0"/>
      <dgm:spPr/>
    </dgm:pt>
    <dgm:pt modelId="{1F16F60D-E40B-4DCA-8A4C-16E2EA5F038E}" type="pres">
      <dgm:prSet presAssocID="{6123E331-13A0-445F-BF3F-20560EBB666F}" presName="background" presStyleLbl="node0" presStyleIdx="0" presStyleCnt="1"/>
      <dgm:spPr/>
    </dgm:pt>
    <dgm:pt modelId="{74E7E5CB-B0EF-4478-8943-6F1C788B89F0}" type="pres">
      <dgm:prSet presAssocID="{6123E331-13A0-445F-BF3F-20560EBB666F}" presName="text" presStyleLbl="fgAcc0" presStyleIdx="0" presStyleCnt="1" custScaleX="138602">
        <dgm:presLayoutVars>
          <dgm:chPref val="3"/>
        </dgm:presLayoutVars>
      </dgm:prSet>
      <dgm:spPr/>
    </dgm:pt>
    <dgm:pt modelId="{8A02E5CF-9BC0-4654-8F86-680041C0A38E}" type="pres">
      <dgm:prSet presAssocID="{6123E331-13A0-445F-BF3F-20560EBB666F}" presName="hierChild2" presStyleCnt="0"/>
      <dgm:spPr/>
    </dgm:pt>
    <dgm:pt modelId="{6FA89FCA-992B-4D2D-BF37-5432750B6099}" type="pres">
      <dgm:prSet presAssocID="{1C4B2D5C-E86E-472A-9532-390A7A4C7ACB}" presName="Name10" presStyleLbl="parChTrans1D2" presStyleIdx="0" presStyleCnt="1"/>
      <dgm:spPr/>
    </dgm:pt>
    <dgm:pt modelId="{959C9C59-D68E-499B-8E5B-FFF946BE62A8}" type="pres">
      <dgm:prSet presAssocID="{955B0F41-60D4-4A1C-9343-FDE3E61F2302}" presName="hierRoot2" presStyleCnt="0"/>
      <dgm:spPr/>
    </dgm:pt>
    <dgm:pt modelId="{A33D77FD-8643-4576-B132-A752B1E9E969}" type="pres">
      <dgm:prSet presAssocID="{955B0F41-60D4-4A1C-9343-FDE3E61F2302}" presName="composite2" presStyleCnt="0"/>
      <dgm:spPr/>
    </dgm:pt>
    <dgm:pt modelId="{91400850-FEC6-40DC-89DE-8C6E43AC1061}" type="pres">
      <dgm:prSet presAssocID="{955B0F41-60D4-4A1C-9343-FDE3E61F2302}" presName="background2" presStyleLbl="node2" presStyleIdx="0" presStyleCnt="1"/>
      <dgm:spPr/>
    </dgm:pt>
    <dgm:pt modelId="{954F01F5-BAF5-4445-99FD-07DE1FF49A30}" type="pres">
      <dgm:prSet presAssocID="{955B0F41-60D4-4A1C-9343-FDE3E61F2302}" presName="text2" presStyleLbl="fgAcc2" presStyleIdx="0" presStyleCnt="1" custScaleX="134292">
        <dgm:presLayoutVars>
          <dgm:chPref val="3"/>
        </dgm:presLayoutVars>
      </dgm:prSet>
      <dgm:spPr/>
    </dgm:pt>
    <dgm:pt modelId="{BF134B35-6918-46B1-A79D-49D1C5256CB6}" type="pres">
      <dgm:prSet presAssocID="{955B0F41-60D4-4A1C-9343-FDE3E61F2302}" presName="hierChild3" presStyleCnt="0"/>
      <dgm:spPr/>
    </dgm:pt>
    <dgm:pt modelId="{03971D4C-9253-4A0A-A135-D0AB5B0248C8}" type="pres">
      <dgm:prSet presAssocID="{378A53F4-A2C2-44D2-B303-749D842FE076}" presName="Name17" presStyleLbl="parChTrans1D3" presStyleIdx="0" presStyleCnt="2"/>
      <dgm:spPr/>
    </dgm:pt>
    <dgm:pt modelId="{741FE23F-BA3C-4A6E-B738-D0BE561AC9B8}" type="pres">
      <dgm:prSet presAssocID="{DD282C13-E420-4A78-BD56-21BE2B4126D8}" presName="hierRoot3" presStyleCnt="0"/>
      <dgm:spPr/>
    </dgm:pt>
    <dgm:pt modelId="{1C4A4D75-C3AB-4CDD-AB6D-EACB0C5E3CC9}" type="pres">
      <dgm:prSet presAssocID="{DD282C13-E420-4A78-BD56-21BE2B4126D8}" presName="composite3" presStyleCnt="0"/>
      <dgm:spPr/>
    </dgm:pt>
    <dgm:pt modelId="{77FF87F8-0925-4017-A50F-2E0F513D1E46}" type="pres">
      <dgm:prSet presAssocID="{DD282C13-E420-4A78-BD56-21BE2B4126D8}" presName="background3" presStyleLbl="node3" presStyleIdx="0" presStyleCnt="2"/>
      <dgm:spPr/>
    </dgm:pt>
    <dgm:pt modelId="{8A99166D-7B08-4BC7-A86A-092969CA8EEE}" type="pres">
      <dgm:prSet presAssocID="{DD282C13-E420-4A78-BD56-21BE2B4126D8}" presName="text3" presStyleLbl="fgAcc3" presStyleIdx="0" presStyleCnt="2">
        <dgm:presLayoutVars>
          <dgm:chPref val="3"/>
        </dgm:presLayoutVars>
      </dgm:prSet>
      <dgm:spPr/>
    </dgm:pt>
    <dgm:pt modelId="{44DEFC24-9519-4C4B-9D05-D6D0DCB5BE79}" type="pres">
      <dgm:prSet presAssocID="{DD282C13-E420-4A78-BD56-21BE2B4126D8}" presName="hierChild4" presStyleCnt="0"/>
      <dgm:spPr/>
    </dgm:pt>
    <dgm:pt modelId="{90133895-E589-4F4F-9FE9-6F6AE38AA0D0}" type="pres">
      <dgm:prSet presAssocID="{75466036-57F5-4570-A576-323C8DE82F39}" presName="Name23" presStyleLbl="parChTrans1D4" presStyleIdx="0" presStyleCnt="13"/>
      <dgm:spPr/>
    </dgm:pt>
    <dgm:pt modelId="{F512F7CD-C658-4A99-92C1-1F4E0CE5A0E6}" type="pres">
      <dgm:prSet presAssocID="{D215A57C-B3ED-4254-AA07-8F94DC7CA274}" presName="hierRoot4" presStyleCnt="0"/>
      <dgm:spPr/>
    </dgm:pt>
    <dgm:pt modelId="{10ECD3A6-CD66-43DC-A0B4-B3AC96890C0F}" type="pres">
      <dgm:prSet presAssocID="{D215A57C-B3ED-4254-AA07-8F94DC7CA274}" presName="composite4" presStyleCnt="0"/>
      <dgm:spPr/>
    </dgm:pt>
    <dgm:pt modelId="{49CFCE01-3C90-48B3-BEED-A518A48688A7}" type="pres">
      <dgm:prSet presAssocID="{D215A57C-B3ED-4254-AA07-8F94DC7CA274}" presName="background4" presStyleLbl="node4" presStyleIdx="0" presStyleCnt="7"/>
      <dgm:spPr/>
    </dgm:pt>
    <dgm:pt modelId="{36529356-3F87-4A95-9B7C-FCED04CD9D7B}" type="pres">
      <dgm:prSet presAssocID="{D215A57C-B3ED-4254-AA07-8F94DC7CA274}" presName="text4" presStyleLbl="fgAcc4" presStyleIdx="0" presStyleCnt="13">
        <dgm:presLayoutVars>
          <dgm:chPref val="3"/>
        </dgm:presLayoutVars>
      </dgm:prSet>
      <dgm:spPr/>
    </dgm:pt>
    <dgm:pt modelId="{56302A69-4615-4D07-8492-89BAB1FAE15A}" type="pres">
      <dgm:prSet presAssocID="{D215A57C-B3ED-4254-AA07-8F94DC7CA274}" presName="hierChild5" presStyleCnt="0"/>
      <dgm:spPr/>
    </dgm:pt>
    <dgm:pt modelId="{66F8BB49-D50F-4368-A233-99AE4FAEE1B0}" type="pres">
      <dgm:prSet presAssocID="{2A15F8DD-8405-41C4-854F-D36B9BA2599D}" presName="Name17" presStyleLbl="parChTrans1D3" presStyleIdx="1" presStyleCnt="2"/>
      <dgm:spPr/>
    </dgm:pt>
    <dgm:pt modelId="{D9482215-0563-4F22-8F10-B70D76AE8B28}" type="pres">
      <dgm:prSet presAssocID="{E7809530-1223-4988-B452-67B46FF86DDE}" presName="hierRoot3" presStyleCnt="0"/>
      <dgm:spPr/>
    </dgm:pt>
    <dgm:pt modelId="{666D8151-984B-44E9-A530-118B94B09E39}" type="pres">
      <dgm:prSet presAssocID="{E7809530-1223-4988-B452-67B46FF86DDE}" presName="composite3" presStyleCnt="0"/>
      <dgm:spPr/>
    </dgm:pt>
    <dgm:pt modelId="{AC2FC044-47C1-44A2-893A-5FD732105BFA}" type="pres">
      <dgm:prSet presAssocID="{E7809530-1223-4988-B452-67B46FF86DDE}" presName="background3" presStyleLbl="node3" presStyleIdx="1" presStyleCnt="2"/>
      <dgm:spPr/>
    </dgm:pt>
    <dgm:pt modelId="{00B5552A-3958-4C86-A7D6-C418F4CBA0D0}" type="pres">
      <dgm:prSet presAssocID="{E7809530-1223-4988-B452-67B46FF86DDE}" presName="text3" presStyleLbl="fgAcc3" presStyleIdx="1" presStyleCnt="2">
        <dgm:presLayoutVars>
          <dgm:chPref val="3"/>
        </dgm:presLayoutVars>
      </dgm:prSet>
      <dgm:spPr/>
    </dgm:pt>
    <dgm:pt modelId="{CF964AF3-F325-4F0B-A456-9308DC9B2934}" type="pres">
      <dgm:prSet presAssocID="{E7809530-1223-4988-B452-67B46FF86DDE}" presName="hierChild4" presStyleCnt="0"/>
      <dgm:spPr/>
    </dgm:pt>
    <dgm:pt modelId="{182F0C0B-CE6C-4386-A818-A423C718E6D0}" type="pres">
      <dgm:prSet presAssocID="{2555AB21-156A-4D26-926A-E29B020BC22A}" presName="Name23" presStyleLbl="parChTrans1D4" presStyleIdx="1" presStyleCnt="13"/>
      <dgm:spPr/>
    </dgm:pt>
    <dgm:pt modelId="{D7C7A7F5-627F-467C-8685-8790FB0ECF4B}" type="pres">
      <dgm:prSet presAssocID="{E3DC1AB9-086D-414F-AE9F-826DEF7B7746}" presName="hierRoot4" presStyleCnt="0"/>
      <dgm:spPr/>
    </dgm:pt>
    <dgm:pt modelId="{EE2C0307-09D0-4947-8C49-99A1D40F4089}" type="pres">
      <dgm:prSet presAssocID="{E3DC1AB9-086D-414F-AE9F-826DEF7B7746}" presName="composite4" presStyleCnt="0"/>
      <dgm:spPr/>
    </dgm:pt>
    <dgm:pt modelId="{700DDF36-C0CB-414D-88AD-A4D9750F60A0}" type="pres">
      <dgm:prSet presAssocID="{E3DC1AB9-086D-414F-AE9F-826DEF7B7746}" presName="background4" presStyleLbl="node4" presStyleIdx="1" presStyleCnt="7"/>
      <dgm:spPr/>
    </dgm:pt>
    <dgm:pt modelId="{9EBD3B3B-9AB7-4B77-9928-2873BDDA1F4A}" type="pres">
      <dgm:prSet presAssocID="{E3DC1AB9-086D-414F-AE9F-826DEF7B7746}" presName="text4" presStyleLbl="fgAcc4" presStyleIdx="1" presStyleCnt="13" custScaleX="131879">
        <dgm:presLayoutVars>
          <dgm:chPref val="3"/>
        </dgm:presLayoutVars>
      </dgm:prSet>
      <dgm:spPr/>
    </dgm:pt>
    <dgm:pt modelId="{860B85C9-8CBA-4309-9744-79B7D67ECCAA}" type="pres">
      <dgm:prSet presAssocID="{E3DC1AB9-086D-414F-AE9F-826DEF7B7746}" presName="hierChild5" presStyleCnt="0"/>
      <dgm:spPr/>
    </dgm:pt>
    <dgm:pt modelId="{A9D22E94-B53A-4E34-A0DD-CBA29CFE5F76}" type="pres">
      <dgm:prSet presAssocID="{27417206-7E1C-4F39-835A-09F50DDB7692}" presName="Name23" presStyleLbl="parChTrans1D4" presStyleIdx="2" presStyleCnt="13"/>
      <dgm:spPr/>
    </dgm:pt>
    <dgm:pt modelId="{5C5A453C-A4FD-4885-B2B3-091166C58E97}" type="pres">
      <dgm:prSet presAssocID="{1214E6CF-A64D-4171-8B69-4B6C3A956C52}" presName="hierRoot4" presStyleCnt="0"/>
      <dgm:spPr/>
    </dgm:pt>
    <dgm:pt modelId="{F881B449-2007-427D-A319-4B57724A837A}" type="pres">
      <dgm:prSet presAssocID="{1214E6CF-A64D-4171-8B69-4B6C3A956C52}" presName="composite4" presStyleCnt="0"/>
      <dgm:spPr/>
    </dgm:pt>
    <dgm:pt modelId="{4E4903D9-ADE2-4CD9-A9D9-9566F6ED33E2}" type="pres">
      <dgm:prSet presAssocID="{1214E6CF-A64D-4171-8B69-4B6C3A956C52}" presName="background4" presStyleLbl="node4" presStyleIdx="2" presStyleCnt="7"/>
      <dgm:spPr/>
    </dgm:pt>
    <dgm:pt modelId="{12A017E3-C52A-47FF-9BAD-9E523F55FC7F}" type="pres">
      <dgm:prSet presAssocID="{1214E6CF-A64D-4171-8B69-4B6C3A956C52}" presName="text4" presStyleLbl="fgAcc4" presStyleIdx="2" presStyleCnt="13">
        <dgm:presLayoutVars>
          <dgm:chPref val="3"/>
        </dgm:presLayoutVars>
      </dgm:prSet>
      <dgm:spPr/>
    </dgm:pt>
    <dgm:pt modelId="{05BC40C0-FD69-470F-8F39-A6F1702B0C9F}" type="pres">
      <dgm:prSet presAssocID="{1214E6CF-A64D-4171-8B69-4B6C3A956C52}" presName="hierChild5" presStyleCnt="0"/>
      <dgm:spPr/>
    </dgm:pt>
    <dgm:pt modelId="{5A298058-F41A-4DEB-AD3F-4BFFA62A1941}" type="pres">
      <dgm:prSet presAssocID="{8A0F1A83-9F55-49D2-A541-7457E354358B}" presName="Name23" presStyleLbl="parChTrans1D4" presStyleIdx="3" presStyleCnt="13"/>
      <dgm:spPr/>
    </dgm:pt>
    <dgm:pt modelId="{871572DA-157B-4A06-8CC4-D8C230DB2F7D}" type="pres">
      <dgm:prSet presAssocID="{F2EC14F4-D0C4-4846-B8C9-A8E080B94A68}" presName="hierRoot4" presStyleCnt="0"/>
      <dgm:spPr/>
    </dgm:pt>
    <dgm:pt modelId="{F650004D-E3F8-4ADD-B1EB-2C75DAB3EE52}" type="pres">
      <dgm:prSet presAssocID="{F2EC14F4-D0C4-4846-B8C9-A8E080B94A68}" presName="composite4" presStyleCnt="0"/>
      <dgm:spPr/>
    </dgm:pt>
    <dgm:pt modelId="{B12A2299-FA05-407E-B49C-2D557475AD8E}" type="pres">
      <dgm:prSet presAssocID="{F2EC14F4-D0C4-4846-B8C9-A8E080B94A68}" presName="background4" presStyleLbl="node4" presStyleIdx="3" presStyleCnt="7"/>
      <dgm:spPr/>
    </dgm:pt>
    <dgm:pt modelId="{1011C089-E7AE-416E-8FB4-79EEAFA90C75}" type="pres">
      <dgm:prSet presAssocID="{F2EC14F4-D0C4-4846-B8C9-A8E080B94A68}" presName="text4" presStyleLbl="fgAcc4" presStyleIdx="3" presStyleCnt="13">
        <dgm:presLayoutVars>
          <dgm:chPref val="3"/>
        </dgm:presLayoutVars>
      </dgm:prSet>
      <dgm:spPr/>
    </dgm:pt>
    <dgm:pt modelId="{EA1D0211-E61F-4D33-86B8-2A51E0635FA0}" type="pres">
      <dgm:prSet presAssocID="{F2EC14F4-D0C4-4846-B8C9-A8E080B94A68}" presName="hierChild5" presStyleCnt="0"/>
      <dgm:spPr/>
    </dgm:pt>
    <dgm:pt modelId="{D8058E28-6F0D-4AD4-88CC-E01B0FC75DCD}" type="pres">
      <dgm:prSet presAssocID="{41F53B47-2FB4-44D1-A225-DA1D56B4C2B1}" presName="Name23" presStyleLbl="parChTrans1D4" presStyleIdx="4" presStyleCnt="13"/>
      <dgm:spPr/>
    </dgm:pt>
    <dgm:pt modelId="{52072922-D608-4E7B-A6E8-F878724F77F6}" type="pres">
      <dgm:prSet presAssocID="{CD0E3A4F-32E6-4D3F-B026-58E125FA6A44}" presName="hierRoot4" presStyleCnt="0"/>
      <dgm:spPr/>
    </dgm:pt>
    <dgm:pt modelId="{487BC1B5-CA89-4964-811D-52B5A9212517}" type="pres">
      <dgm:prSet presAssocID="{CD0E3A4F-32E6-4D3F-B026-58E125FA6A44}" presName="composite4" presStyleCnt="0"/>
      <dgm:spPr/>
    </dgm:pt>
    <dgm:pt modelId="{FA42948D-92C0-4B1F-9075-8E7DEEDF871A}" type="pres">
      <dgm:prSet presAssocID="{CD0E3A4F-32E6-4D3F-B026-58E125FA6A44}" presName="background4" presStyleLbl="node4" presStyleIdx="4" presStyleCnt="7"/>
      <dgm:spPr/>
    </dgm:pt>
    <dgm:pt modelId="{D3610CF1-CA56-4807-8499-83BDBE15B270}" type="pres">
      <dgm:prSet presAssocID="{CD0E3A4F-32E6-4D3F-B026-58E125FA6A44}" presName="text4" presStyleLbl="fgAcc4" presStyleIdx="4" presStyleCnt="13">
        <dgm:presLayoutVars>
          <dgm:chPref val="3"/>
        </dgm:presLayoutVars>
      </dgm:prSet>
      <dgm:spPr/>
    </dgm:pt>
    <dgm:pt modelId="{C5822FB8-178B-4534-B120-021D11F17FAE}" type="pres">
      <dgm:prSet presAssocID="{CD0E3A4F-32E6-4D3F-B026-58E125FA6A44}" presName="hierChild5" presStyleCnt="0"/>
      <dgm:spPr/>
    </dgm:pt>
    <dgm:pt modelId="{02AA6071-C58F-4935-B68A-9CA2F49EB1B1}" type="pres">
      <dgm:prSet presAssocID="{B5879EB1-09AE-4556-B111-1F701C17A8A7}" presName="Name23" presStyleLbl="parChTrans1D4" presStyleIdx="5" presStyleCnt="13"/>
      <dgm:spPr/>
    </dgm:pt>
    <dgm:pt modelId="{480DB794-CDF4-4FC5-AED7-4CF89D94B16E}" type="pres">
      <dgm:prSet presAssocID="{851F4E30-D197-4F49-9E30-36884CAC4322}" presName="hierRoot4" presStyleCnt="0"/>
      <dgm:spPr/>
    </dgm:pt>
    <dgm:pt modelId="{AB6B2FA2-9DB9-4DDC-9B67-4AD7963E38B9}" type="pres">
      <dgm:prSet presAssocID="{851F4E30-D197-4F49-9E30-36884CAC4322}" presName="composite4" presStyleCnt="0"/>
      <dgm:spPr/>
    </dgm:pt>
    <dgm:pt modelId="{C1EF351D-9C38-4E58-8905-A8D6A84DA73E}" type="pres">
      <dgm:prSet presAssocID="{851F4E30-D197-4F49-9E30-36884CAC4322}" presName="background4" presStyleLbl="asst4" presStyleIdx="0" presStyleCnt="6"/>
      <dgm:spPr/>
    </dgm:pt>
    <dgm:pt modelId="{B2DF65FA-A6DE-44DB-95C8-E1BC03840CAD}" type="pres">
      <dgm:prSet presAssocID="{851F4E30-D197-4F49-9E30-36884CAC4322}" presName="text4" presStyleLbl="fgAcc4" presStyleIdx="5" presStyleCnt="13" custScaleX="128118">
        <dgm:presLayoutVars>
          <dgm:chPref val="3"/>
        </dgm:presLayoutVars>
      </dgm:prSet>
      <dgm:spPr/>
    </dgm:pt>
    <dgm:pt modelId="{10E96A9C-FE2E-4DD1-B684-8CCEC6091003}" type="pres">
      <dgm:prSet presAssocID="{851F4E30-D197-4F49-9E30-36884CAC4322}" presName="hierChild5" presStyleCnt="0"/>
      <dgm:spPr/>
    </dgm:pt>
    <dgm:pt modelId="{B19D67B7-FFD5-4B81-B0D4-D30C2C75F111}" type="pres">
      <dgm:prSet presAssocID="{B08063CE-A2EB-4B5F-80B3-B788ECE79A13}" presName="Name23" presStyleLbl="parChTrans1D4" presStyleIdx="6" presStyleCnt="13"/>
      <dgm:spPr/>
    </dgm:pt>
    <dgm:pt modelId="{B69557DD-9336-4839-B275-F45F536D5086}" type="pres">
      <dgm:prSet presAssocID="{1521FE0C-6D9D-4726-A70F-749381E758C8}" presName="hierRoot4" presStyleCnt="0"/>
      <dgm:spPr/>
    </dgm:pt>
    <dgm:pt modelId="{5A53F9F3-B10C-46E6-9365-6843FD164C4C}" type="pres">
      <dgm:prSet presAssocID="{1521FE0C-6D9D-4726-A70F-749381E758C8}" presName="composite4" presStyleCnt="0"/>
      <dgm:spPr/>
    </dgm:pt>
    <dgm:pt modelId="{18B98E7E-C6DF-4DC1-B5BD-BFBFF0AEA7D5}" type="pres">
      <dgm:prSet presAssocID="{1521FE0C-6D9D-4726-A70F-749381E758C8}" presName="background4" presStyleLbl="asst4" presStyleIdx="1" presStyleCnt="6"/>
      <dgm:spPr/>
    </dgm:pt>
    <dgm:pt modelId="{0FD57FD9-79DC-4567-9AB6-190823C9B876}" type="pres">
      <dgm:prSet presAssocID="{1521FE0C-6D9D-4726-A70F-749381E758C8}" presName="text4" presStyleLbl="fgAcc4" presStyleIdx="6" presStyleCnt="13" custScaleX="144876">
        <dgm:presLayoutVars>
          <dgm:chPref val="3"/>
        </dgm:presLayoutVars>
      </dgm:prSet>
      <dgm:spPr/>
    </dgm:pt>
    <dgm:pt modelId="{7E1528C4-446F-4488-8D7E-608B41DF2BBB}" type="pres">
      <dgm:prSet presAssocID="{1521FE0C-6D9D-4726-A70F-749381E758C8}" presName="hierChild5" presStyleCnt="0"/>
      <dgm:spPr/>
    </dgm:pt>
    <dgm:pt modelId="{0B58DD2D-3F43-40FC-822E-3AB324B65D91}" type="pres">
      <dgm:prSet presAssocID="{C1FB7A24-5B97-413D-BADA-06D0050C6762}" presName="Name23" presStyleLbl="parChTrans1D4" presStyleIdx="7" presStyleCnt="13"/>
      <dgm:spPr/>
    </dgm:pt>
    <dgm:pt modelId="{289C42B0-75D7-48C1-8CEB-3222B1A8ADF5}" type="pres">
      <dgm:prSet presAssocID="{C16CD798-615E-4852-9B34-9EC5C8E2C054}" presName="hierRoot4" presStyleCnt="0"/>
      <dgm:spPr/>
    </dgm:pt>
    <dgm:pt modelId="{C4909AB0-F4FA-4EA4-83A7-DC0F712D62E5}" type="pres">
      <dgm:prSet presAssocID="{C16CD798-615E-4852-9B34-9EC5C8E2C054}" presName="composite4" presStyleCnt="0"/>
      <dgm:spPr/>
    </dgm:pt>
    <dgm:pt modelId="{97873E2F-4EF1-471F-B887-EEFA86DDBB24}" type="pres">
      <dgm:prSet presAssocID="{C16CD798-615E-4852-9B34-9EC5C8E2C054}" presName="background4" presStyleLbl="asst4" presStyleIdx="2" presStyleCnt="6"/>
      <dgm:spPr/>
    </dgm:pt>
    <dgm:pt modelId="{47F5E6B2-567C-4A2E-84C3-1DA5D6948B85}" type="pres">
      <dgm:prSet presAssocID="{C16CD798-615E-4852-9B34-9EC5C8E2C054}" presName="text4" presStyleLbl="fgAcc4" presStyleIdx="7" presStyleCnt="13" custScaleX="152498">
        <dgm:presLayoutVars>
          <dgm:chPref val="3"/>
        </dgm:presLayoutVars>
      </dgm:prSet>
      <dgm:spPr/>
    </dgm:pt>
    <dgm:pt modelId="{641C657E-8805-4D71-83CB-F8374872D7D2}" type="pres">
      <dgm:prSet presAssocID="{C16CD798-615E-4852-9B34-9EC5C8E2C054}" presName="hierChild5" presStyleCnt="0"/>
      <dgm:spPr/>
    </dgm:pt>
    <dgm:pt modelId="{ED4E4086-E116-4613-B974-BBCF99B8DCAC}" type="pres">
      <dgm:prSet presAssocID="{5E97693B-1110-4C57-8F6F-8DBEDBA934DF}" presName="Name23" presStyleLbl="parChTrans1D4" presStyleIdx="8" presStyleCnt="13"/>
      <dgm:spPr/>
    </dgm:pt>
    <dgm:pt modelId="{E00E35A9-E544-45AB-A9A4-A033CC552C5E}" type="pres">
      <dgm:prSet presAssocID="{8CB583D0-8A6B-4E47-9B24-9E9A4CA44F8F}" presName="hierRoot4" presStyleCnt="0"/>
      <dgm:spPr/>
    </dgm:pt>
    <dgm:pt modelId="{4DFA2435-FC02-4BF9-AB9F-80876D65EE65}" type="pres">
      <dgm:prSet presAssocID="{8CB583D0-8A6B-4E47-9B24-9E9A4CA44F8F}" presName="composite4" presStyleCnt="0"/>
      <dgm:spPr/>
    </dgm:pt>
    <dgm:pt modelId="{F6DA6FC9-D1C9-48E5-B886-7D9126351CB6}" type="pres">
      <dgm:prSet presAssocID="{8CB583D0-8A6B-4E47-9B24-9E9A4CA44F8F}" presName="background4" presStyleLbl="asst4" presStyleIdx="3" presStyleCnt="6"/>
      <dgm:spPr/>
    </dgm:pt>
    <dgm:pt modelId="{30580E93-9782-462F-9CF3-D0F75D0D1306}" type="pres">
      <dgm:prSet presAssocID="{8CB583D0-8A6B-4E47-9B24-9E9A4CA44F8F}" presName="text4" presStyleLbl="fgAcc4" presStyleIdx="8" presStyleCnt="13" custScaleX="142134">
        <dgm:presLayoutVars>
          <dgm:chPref val="3"/>
        </dgm:presLayoutVars>
      </dgm:prSet>
      <dgm:spPr/>
    </dgm:pt>
    <dgm:pt modelId="{B840DE05-A2EC-4C32-99A8-1E7378ABA6E1}" type="pres">
      <dgm:prSet presAssocID="{8CB583D0-8A6B-4E47-9B24-9E9A4CA44F8F}" presName="hierChild5" presStyleCnt="0"/>
      <dgm:spPr/>
    </dgm:pt>
    <dgm:pt modelId="{3FBFD6E9-966B-48D7-A74E-9D67505BAF11}" type="pres">
      <dgm:prSet presAssocID="{A2A7A9BD-5769-49DD-8306-80E0A587DF3C}" presName="Name23" presStyleLbl="parChTrans1D4" presStyleIdx="9" presStyleCnt="13"/>
      <dgm:spPr/>
    </dgm:pt>
    <dgm:pt modelId="{37C3C53C-BDD9-4E28-9A48-DBBDA020786A}" type="pres">
      <dgm:prSet presAssocID="{D4A3715B-6353-4178-9C02-7C575F99AC0A}" presName="hierRoot4" presStyleCnt="0"/>
      <dgm:spPr/>
    </dgm:pt>
    <dgm:pt modelId="{D46AD139-1616-4CF7-99AE-1185B06D7291}" type="pres">
      <dgm:prSet presAssocID="{D4A3715B-6353-4178-9C02-7C575F99AC0A}" presName="composite4" presStyleCnt="0"/>
      <dgm:spPr/>
    </dgm:pt>
    <dgm:pt modelId="{BB3A0B22-7B33-4D84-95A3-468BCFB6A04C}" type="pres">
      <dgm:prSet presAssocID="{D4A3715B-6353-4178-9C02-7C575F99AC0A}" presName="background4" presStyleLbl="asst4" presStyleIdx="4" presStyleCnt="6"/>
      <dgm:spPr/>
    </dgm:pt>
    <dgm:pt modelId="{1FF3E5D0-6164-4A7A-AE83-82F5F16D9D85}" type="pres">
      <dgm:prSet presAssocID="{D4A3715B-6353-4178-9C02-7C575F99AC0A}" presName="text4" presStyleLbl="fgAcc4" presStyleIdx="9" presStyleCnt="13">
        <dgm:presLayoutVars>
          <dgm:chPref val="3"/>
        </dgm:presLayoutVars>
      </dgm:prSet>
      <dgm:spPr/>
    </dgm:pt>
    <dgm:pt modelId="{758B6FC7-3107-45EE-8FBD-77DF261D669A}" type="pres">
      <dgm:prSet presAssocID="{D4A3715B-6353-4178-9C02-7C575F99AC0A}" presName="hierChild5" presStyleCnt="0"/>
      <dgm:spPr/>
    </dgm:pt>
    <dgm:pt modelId="{CCBDBE9A-749A-403E-B622-51A9F175FA20}" type="pres">
      <dgm:prSet presAssocID="{B1D4052E-014B-45E6-8354-E2FC66CACFD0}" presName="Name23" presStyleLbl="parChTrans1D4" presStyleIdx="10" presStyleCnt="13"/>
      <dgm:spPr/>
    </dgm:pt>
    <dgm:pt modelId="{EFB5E3C9-9201-40A3-9539-BD807C040E46}" type="pres">
      <dgm:prSet presAssocID="{502FE682-1301-453C-97BD-7656DD00C950}" presName="hierRoot4" presStyleCnt="0"/>
      <dgm:spPr/>
    </dgm:pt>
    <dgm:pt modelId="{2481425F-4BC2-4DC1-886B-0B5D0F0D76E2}" type="pres">
      <dgm:prSet presAssocID="{502FE682-1301-453C-97BD-7656DD00C950}" presName="composite4" presStyleCnt="0"/>
      <dgm:spPr/>
    </dgm:pt>
    <dgm:pt modelId="{7CAA4E15-3563-485E-8529-D2CA07BA6B20}" type="pres">
      <dgm:prSet presAssocID="{502FE682-1301-453C-97BD-7656DD00C950}" presName="background4" presStyleLbl="asst4" presStyleIdx="5" presStyleCnt="6"/>
      <dgm:spPr/>
    </dgm:pt>
    <dgm:pt modelId="{C04CE6FE-857B-443F-B98E-B14A3BE5ADEF}" type="pres">
      <dgm:prSet presAssocID="{502FE682-1301-453C-97BD-7656DD00C950}" presName="text4" presStyleLbl="fgAcc4" presStyleIdx="10" presStyleCnt="13" custScaleX="154103">
        <dgm:presLayoutVars>
          <dgm:chPref val="3"/>
        </dgm:presLayoutVars>
      </dgm:prSet>
      <dgm:spPr/>
    </dgm:pt>
    <dgm:pt modelId="{8DE9A6C9-D543-4D32-A259-FE3D091BBA54}" type="pres">
      <dgm:prSet presAssocID="{502FE682-1301-453C-97BD-7656DD00C950}" presName="hierChild5" presStyleCnt="0"/>
      <dgm:spPr/>
    </dgm:pt>
    <dgm:pt modelId="{2087C61D-8ADD-4510-B140-5027093F1F4D}" type="pres">
      <dgm:prSet presAssocID="{4819948E-67B8-4078-ABDA-AA5D00669FDC}" presName="Name23" presStyleLbl="parChTrans1D4" presStyleIdx="11" presStyleCnt="13"/>
      <dgm:spPr/>
    </dgm:pt>
    <dgm:pt modelId="{B43392E9-4C8B-4D1A-8C39-C12D61B9C16D}" type="pres">
      <dgm:prSet presAssocID="{6391112C-CAAD-462F-967B-61C16A7BA4C7}" presName="hierRoot4" presStyleCnt="0"/>
      <dgm:spPr/>
    </dgm:pt>
    <dgm:pt modelId="{06CD1F20-8E99-4AE1-9B9A-589ABEC356B0}" type="pres">
      <dgm:prSet presAssocID="{6391112C-CAAD-462F-967B-61C16A7BA4C7}" presName="composite4" presStyleCnt="0"/>
      <dgm:spPr/>
    </dgm:pt>
    <dgm:pt modelId="{3CE07CF2-34C8-407D-867B-4102C18A1A86}" type="pres">
      <dgm:prSet presAssocID="{6391112C-CAAD-462F-967B-61C16A7BA4C7}" presName="background4" presStyleLbl="node4" presStyleIdx="5" presStyleCnt="7"/>
      <dgm:spPr/>
    </dgm:pt>
    <dgm:pt modelId="{D8FA1E50-69AB-45EF-94CC-E973CD1BE2C2}" type="pres">
      <dgm:prSet presAssocID="{6391112C-CAAD-462F-967B-61C16A7BA4C7}" presName="text4" presStyleLbl="fgAcc4" presStyleIdx="11" presStyleCnt="13">
        <dgm:presLayoutVars>
          <dgm:chPref val="3"/>
        </dgm:presLayoutVars>
      </dgm:prSet>
      <dgm:spPr/>
    </dgm:pt>
    <dgm:pt modelId="{4480BC6B-B3FE-4104-BB3D-1F4B9ADEEC81}" type="pres">
      <dgm:prSet presAssocID="{6391112C-CAAD-462F-967B-61C16A7BA4C7}" presName="hierChild5" presStyleCnt="0"/>
      <dgm:spPr/>
    </dgm:pt>
    <dgm:pt modelId="{47D30B97-A0CA-4EF7-8658-4069BAEB320B}" type="pres">
      <dgm:prSet presAssocID="{365B43C7-3074-4E5F-AE1C-A0483D3C2A0C}" presName="Name23" presStyleLbl="parChTrans1D4" presStyleIdx="12" presStyleCnt="13"/>
      <dgm:spPr/>
    </dgm:pt>
    <dgm:pt modelId="{6DAC05A9-152B-417C-9141-A52536664264}" type="pres">
      <dgm:prSet presAssocID="{9ECF55C2-3A66-4BC4-96F3-1497203893EC}" presName="hierRoot4" presStyleCnt="0"/>
      <dgm:spPr/>
    </dgm:pt>
    <dgm:pt modelId="{2C090764-2434-4121-B0C9-C187764537DA}" type="pres">
      <dgm:prSet presAssocID="{9ECF55C2-3A66-4BC4-96F3-1497203893EC}" presName="composite4" presStyleCnt="0"/>
      <dgm:spPr/>
    </dgm:pt>
    <dgm:pt modelId="{CEB0F135-576A-4E42-A475-863DBC152D4C}" type="pres">
      <dgm:prSet presAssocID="{9ECF55C2-3A66-4BC4-96F3-1497203893EC}" presName="background4" presStyleLbl="node4" presStyleIdx="6" presStyleCnt="7"/>
      <dgm:spPr/>
    </dgm:pt>
    <dgm:pt modelId="{3EEC0147-987E-44AD-B338-DC90A647B27D}" type="pres">
      <dgm:prSet presAssocID="{9ECF55C2-3A66-4BC4-96F3-1497203893EC}" presName="text4" presStyleLbl="fgAcc4" presStyleIdx="12" presStyleCnt="13">
        <dgm:presLayoutVars>
          <dgm:chPref val="3"/>
        </dgm:presLayoutVars>
      </dgm:prSet>
      <dgm:spPr/>
    </dgm:pt>
    <dgm:pt modelId="{4D37BAE0-B8C8-4FA4-8278-D9C893C535B7}" type="pres">
      <dgm:prSet presAssocID="{9ECF55C2-3A66-4BC4-96F3-1497203893EC}" presName="hierChild5" presStyleCnt="0"/>
      <dgm:spPr/>
    </dgm:pt>
  </dgm:ptLst>
  <dgm:cxnLst>
    <dgm:cxn modelId="{E744F901-7F8B-4CE9-874D-610577B5A7CA}" srcId="{955B0F41-60D4-4A1C-9343-FDE3E61F2302}" destId="{DD282C13-E420-4A78-BD56-21BE2B4126D8}" srcOrd="0" destOrd="0" parTransId="{378A53F4-A2C2-44D2-B303-749D842FE076}" sibTransId="{958A6887-2F55-4BB2-A03B-99FA5D6E61F5}"/>
    <dgm:cxn modelId="{9E53F704-7349-409C-A8A1-9B2B2376B7F8}" srcId="{955B0F41-60D4-4A1C-9343-FDE3E61F2302}" destId="{E7809530-1223-4988-B452-67B46FF86DDE}" srcOrd="1" destOrd="0" parTransId="{2A15F8DD-8405-41C4-854F-D36B9BA2599D}" sibTransId="{6B4E680B-BAE2-4F01-BB8A-284670E7B04B}"/>
    <dgm:cxn modelId="{DB57FF08-7EB1-43D9-9A36-90E2C7A75D27}" srcId="{CD0E3A4F-32E6-4D3F-B026-58E125FA6A44}" destId="{D4A3715B-6353-4178-9C02-7C575F99AC0A}" srcOrd="4" destOrd="0" parTransId="{A2A7A9BD-5769-49DD-8306-80E0A587DF3C}" sibTransId="{65BB7080-90BA-4FA0-BC25-5302B7DF9E82}"/>
    <dgm:cxn modelId="{76EC8E09-A089-4423-A9D3-09F4F0B42AF4}" type="presOf" srcId="{955B0F41-60D4-4A1C-9343-FDE3E61F2302}" destId="{954F01F5-BAF5-4445-99FD-07DE1FF49A30}" srcOrd="0" destOrd="0" presId="urn:microsoft.com/office/officeart/2005/8/layout/hierarchy1"/>
    <dgm:cxn modelId="{4FB4050A-D725-4997-97BC-0F047F663A01}" srcId="{CD0E3A4F-32E6-4D3F-B026-58E125FA6A44}" destId="{1521FE0C-6D9D-4726-A70F-749381E758C8}" srcOrd="1" destOrd="0" parTransId="{B08063CE-A2EB-4B5F-80B3-B788ECE79A13}" sibTransId="{B9754F3C-22DE-4AD5-9F10-45F4CA506F07}"/>
    <dgm:cxn modelId="{89D8A60A-8B93-4434-A3BB-3DDA53F5FD29}" type="presOf" srcId="{1C4B2D5C-E86E-472A-9532-390A7A4C7ACB}" destId="{6FA89FCA-992B-4D2D-BF37-5432750B6099}" srcOrd="0" destOrd="0" presId="urn:microsoft.com/office/officeart/2005/8/layout/hierarchy1"/>
    <dgm:cxn modelId="{8EB5B50B-F17C-42D5-9AE2-CA03FC9D4DB1}" type="presOf" srcId="{27417206-7E1C-4F39-835A-09F50DDB7692}" destId="{A9D22E94-B53A-4E34-A0DD-CBA29CFE5F76}" srcOrd="0" destOrd="0" presId="urn:microsoft.com/office/officeart/2005/8/layout/hierarchy1"/>
    <dgm:cxn modelId="{A01F431C-8298-4BC3-87D2-D89C8B2A997D}" type="presOf" srcId="{E7809530-1223-4988-B452-67B46FF86DDE}" destId="{00B5552A-3958-4C86-A7D6-C418F4CBA0D0}" srcOrd="0" destOrd="0" presId="urn:microsoft.com/office/officeart/2005/8/layout/hierarchy1"/>
    <dgm:cxn modelId="{01ABA424-92DD-42D2-97B0-42F71EB50BA3}" type="presOf" srcId="{378A53F4-A2C2-44D2-B303-749D842FE076}" destId="{03971D4C-9253-4A0A-A135-D0AB5B0248C8}" srcOrd="0" destOrd="0" presId="urn:microsoft.com/office/officeart/2005/8/layout/hierarchy1"/>
    <dgm:cxn modelId="{6AC7BF29-34D4-43E0-9C96-8C2F6D1F609C}" type="presOf" srcId="{851F4E30-D197-4F49-9E30-36884CAC4322}" destId="{B2DF65FA-A6DE-44DB-95C8-E1BC03840CAD}" srcOrd="0" destOrd="0" presId="urn:microsoft.com/office/officeart/2005/8/layout/hierarchy1"/>
    <dgm:cxn modelId="{883C3D2E-91BD-4F06-BA97-C30C88B772B7}" type="presOf" srcId="{2555AB21-156A-4D26-926A-E29B020BC22A}" destId="{182F0C0B-CE6C-4386-A818-A423C718E6D0}" srcOrd="0" destOrd="0" presId="urn:microsoft.com/office/officeart/2005/8/layout/hierarchy1"/>
    <dgm:cxn modelId="{FA768D2F-6950-4D9D-A50D-8249E3C6B341}" srcId="{E3DC1AB9-086D-414F-AE9F-826DEF7B7746}" destId="{1214E6CF-A64D-4171-8B69-4B6C3A956C52}" srcOrd="0" destOrd="0" parTransId="{27417206-7E1C-4F39-835A-09F50DDB7692}" sibTransId="{78725BA3-1580-4BE5-84E7-9E90C155D1BE}"/>
    <dgm:cxn modelId="{8423BA37-009C-43A8-9E73-00D826F66846}" type="presOf" srcId="{41F53B47-2FB4-44D1-A225-DA1D56B4C2B1}" destId="{D8058E28-6F0D-4AD4-88CC-E01B0FC75DCD}" srcOrd="0" destOrd="0" presId="urn:microsoft.com/office/officeart/2005/8/layout/hierarchy1"/>
    <dgm:cxn modelId="{257A615B-BFE3-4A3F-873E-740BF5B2AA01}" srcId="{E7809530-1223-4988-B452-67B46FF86DDE}" destId="{E3DC1AB9-086D-414F-AE9F-826DEF7B7746}" srcOrd="0" destOrd="0" parTransId="{2555AB21-156A-4D26-926A-E29B020BC22A}" sibTransId="{4037A8D2-663F-43EA-8024-F5B5476B7F8D}"/>
    <dgm:cxn modelId="{3B1D8363-49DC-40DD-B4AB-85D1F62EE270}" srcId="{1214E6CF-A64D-4171-8B69-4B6C3A956C52}" destId="{F2EC14F4-D0C4-4846-B8C9-A8E080B94A68}" srcOrd="0" destOrd="0" parTransId="{8A0F1A83-9F55-49D2-A541-7457E354358B}" sibTransId="{3BAAEC88-BCA8-4D94-8557-77E2B7A3C958}"/>
    <dgm:cxn modelId="{9369D543-E2B5-4D56-BBC9-EF22941DC1F7}" type="presOf" srcId="{F2EC14F4-D0C4-4846-B8C9-A8E080B94A68}" destId="{1011C089-E7AE-416E-8FB4-79EEAFA90C75}" srcOrd="0" destOrd="0" presId="urn:microsoft.com/office/officeart/2005/8/layout/hierarchy1"/>
    <dgm:cxn modelId="{7D562868-FF3B-4EB8-BE68-6B580A3578B3}" type="presOf" srcId="{A2A7A9BD-5769-49DD-8306-80E0A587DF3C}" destId="{3FBFD6E9-966B-48D7-A74E-9D67505BAF11}" srcOrd="0" destOrd="0" presId="urn:microsoft.com/office/officeart/2005/8/layout/hierarchy1"/>
    <dgm:cxn modelId="{E538E552-2839-48A8-ABA4-ACD0978AB7E2}" srcId="{CD0E3A4F-32E6-4D3F-B026-58E125FA6A44}" destId="{502FE682-1301-453C-97BD-7656DD00C950}" srcOrd="5" destOrd="0" parTransId="{B1D4052E-014B-45E6-8354-E2FC66CACFD0}" sibTransId="{E780AF05-2469-4CB3-AD4D-3BB8BED55CBB}"/>
    <dgm:cxn modelId="{34EDFB54-98D4-4BA2-ADB9-9DEFC1A9D510}" srcId="{CD0E3A4F-32E6-4D3F-B026-58E125FA6A44}" destId="{C16CD798-615E-4852-9B34-9EC5C8E2C054}" srcOrd="2" destOrd="0" parTransId="{C1FB7A24-5B97-413D-BADA-06D0050C6762}" sibTransId="{8450822C-678D-41A6-8A7E-37BD33231914}"/>
    <dgm:cxn modelId="{D565BE57-BA23-46CA-A001-4CD11B572EDF}" type="presOf" srcId="{CD0E3A4F-32E6-4D3F-B026-58E125FA6A44}" destId="{D3610CF1-CA56-4807-8499-83BDBE15B270}" srcOrd="0" destOrd="0" presId="urn:microsoft.com/office/officeart/2005/8/layout/hierarchy1"/>
    <dgm:cxn modelId="{6B804B58-3F97-445C-95BD-8356C47457FA}" type="presOf" srcId="{9ECF55C2-3A66-4BC4-96F3-1497203893EC}" destId="{3EEC0147-987E-44AD-B338-DC90A647B27D}" srcOrd="0" destOrd="0" presId="urn:microsoft.com/office/officeart/2005/8/layout/hierarchy1"/>
    <dgm:cxn modelId="{D713725A-2ADA-4449-81FE-7F05A60040F7}" type="presOf" srcId="{B5879EB1-09AE-4556-B111-1F701C17A8A7}" destId="{02AA6071-C58F-4935-B68A-9CA2F49EB1B1}" srcOrd="0" destOrd="0" presId="urn:microsoft.com/office/officeart/2005/8/layout/hierarchy1"/>
    <dgm:cxn modelId="{5E1DB67B-42BD-4BCC-A8B1-4BECDE51CF94}" srcId="{6123E331-13A0-445F-BF3F-20560EBB666F}" destId="{955B0F41-60D4-4A1C-9343-FDE3E61F2302}" srcOrd="0" destOrd="0" parTransId="{1C4B2D5C-E86E-472A-9532-390A7A4C7ACB}" sibTransId="{1CC7B487-B5D0-4B63-B5FA-912F635942CD}"/>
    <dgm:cxn modelId="{EF650C7D-599A-4455-BB95-AD27F3F5A1A3}" srcId="{CD0E3A4F-32E6-4D3F-B026-58E125FA6A44}" destId="{8CB583D0-8A6B-4E47-9B24-9E9A4CA44F8F}" srcOrd="3" destOrd="0" parTransId="{5E97693B-1110-4C57-8F6F-8DBEDBA934DF}" sibTransId="{D080738C-F3F7-43ED-825A-D7E7D59A80B5}"/>
    <dgm:cxn modelId="{716C0F7E-6FB2-42A2-939C-A7D94B9D91C8}" type="presOf" srcId="{B08063CE-A2EB-4B5F-80B3-B788ECE79A13}" destId="{B19D67B7-FFD5-4B81-B0D4-D30C2C75F111}" srcOrd="0" destOrd="0" presId="urn:microsoft.com/office/officeart/2005/8/layout/hierarchy1"/>
    <dgm:cxn modelId="{7304FD87-A829-4E6A-B36C-D4392ED578DE}" type="presOf" srcId="{DD282C13-E420-4A78-BD56-21BE2B4126D8}" destId="{8A99166D-7B08-4BC7-A86A-092969CA8EEE}" srcOrd="0" destOrd="0" presId="urn:microsoft.com/office/officeart/2005/8/layout/hierarchy1"/>
    <dgm:cxn modelId="{F913D691-C4C4-42F0-ABEF-F182D252D73F}" type="presOf" srcId="{C1FB7A24-5B97-413D-BADA-06D0050C6762}" destId="{0B58DD2D-3F43-40FC-822E-3AB324B65D91}" srcOrd="0" destOrd="0" presId="urn:microsoft.com/office/officeart/2005/8/layout/hierarchy1"/>
    <dgm:cxn modelId="{1C175B93-3CFF-4ACE-B6D3-FC894791A677}" type="presOf" srcId="{502FE682-1301-453C-97BD-7656DD00C950}" destId="{C04CE6FE-857B-443F-B98E-B14A3BE5ADEF}" srcOrd="0" destOrd="0" presId="urn:microsoft.com/office/officeart/2005/8/layout/hierarchy1"/>
    <dgm:cxn modelId="{D2C74D98-9E89-44EC-A684-577A02A72D01}" srcId="{6391112C-CAAD-462F-967B-61C16A7BA4C7}" destId="{9ECF55C2-3A66-4BC4-96F3-1497203893EC}" srcOrd="0" destOrd="0" parTransId="{365B43C7-3074-4E5F-AE1C-A0483D3C2A0C}" sibTransId="{8739C8D2-E11A-4257-92A4-8A492265CF92}"/>
    <dgm:cxn modelId="{5627E59A-C601-48BE-91E2-46CBA6D363AD}" srcId="{E3DC1AB9-086D-414F-AE9F-826DEF7B7746}" destId="{6391112C-CAAD-462F-967B-61C16A7BA4C7}" srcOrd="1" destOrd="0" parTransId="{4819948E-67B8-4078-ABDA-AA5D00669FDC}" sibTransId="{95E022C8-4B9C-488B-BB64-00B0DA39CBA0}"/>
    <dgm:cxn modelId="{C91EF79B-12C0-4A05-B6C2-A2EAC921204A}" type="presOf" srcId="{8A0F1A83-9F55-49D2-A541-7457E354358B}" destId="{5A298058-F41A-4DEB-AD3F-4BFFA62A1941}" srcOrd="0" destOrd="0" presId="urn:microsoft.com/office/officeart/2005/8/layout/hierarchy1"/>
    <dgm:cxn modelId="{05740F9C-B4F7-4EBF-974D-826447C1152C}" type="presOf" srcId="{2A15F8DD-8405-41C4-854F-D36B9BA2599D}" destId="{66F8BB49-D50F-4368-A233-99AE4FAEE1B0}" srcOrd="0" destOrd="0" presId="urn:microsoft.com/office/officeart/2005/8/layout/hierarchy1"/>
    <dgm:cxn modelId="{1F92789C-54FF-4306-8C25-2D275B33AF89}" srcId="{F2EC14F4-D0C4-4846-B8C9-A8E080B94A68}" destId="{CD0E3A4F-32E6-4D3F-B026-58E125FA6A44}" srcOrd="0" destOrd="0" parTransId="{41F53B47-2FB4-44D1-A225-DA1D56B4C2B1}" sibTransId="{CF1A169B-3AAF-47AC-943D-93A6D3FCC18F}"/>
    <dgm:cxn modelId="{5F6187A6-94C2-48D3-809D-C38E35FC300A}" type="presOf" srcId="{1214E6CF-A64D-4171-8B69-4B6C3A956C52}" destId="{12A017E3-C52A-47FF-9BAD-9E523F55FC7F}" srcOrd="0" destOrd="0" presId="urn:microsoft.com/office/officeart/2005/8/layout/hierarchy1"/>
    <dgm:cxn modelId="{C10118B5-4EA1-463C-8527-0345EB1CFFAE}" type="presOf" srcId="{6391112C-CAAD-462F-967B-61C16A7BA4C7}" destId="{D8FA1E50-69AB-45EF-94CC-E973CD1BE2C2}" srcOrd="0" destOrd="0" presId="urn:microsoft.com/office/officeart/2005/8/layout/hierarchy1"/>
    <dgm:cxn modelId="{44F11BB7-3E03-452E-8EC5-B29E52AC8D7F}" type="presOf" srcId="{D215A57C-B3ED-4254-AA07-8F94DC7CA274}" destId="{36529356-3F87-4A95-9B7C-FCED04CD9D7B}" srcOrd="0" destOrd="0" presId="urn:microsoft.com/office/officeart/2005/8/layout/hierarchy1"/>
    <dgm:cxn modelId="{98D4D7BB-6BA1-482B-AB9F-1F2F90288F02}" type="presOf" srcId="{1521FE0C-6D9D-4726-A70F-749381E758C8}" destId="{0FD57FD9-79DC-4567-9AB6-190823C9B876}" srcOrd="0" destOrd="0" presId="urn:microsoft.com/office/officeart/2005/8/layout/hierarchy1"/>
    <dgm:cxn modelId="{47A0E2BB-A969-4AD4-85AE-BB0192850301}" type="presOf" srcId="{75466036-57F5-4570-A576-323C8DE82F39}" destId="{90133895-E589-4F4F-9FE9-6F6AE38AA0D0}" srcOrd="0" destOrd="0" presId="urn:microsoft.com/office/officeart/2005/8/layout/hierarchy1"/>
    <dgm:cxn modelId="{DB6E22BD-A83C-4B0D-82CD-C0B8B9A82E88}" srcId="{DD282C13-E420-4A78-BD56-21BE2B4126D8}" destId="{D215A57C-B3ED-4254-AA07-8F94DC7CA274}" srcOrd="0" destOrd="0" parTransId="{75466036-57F5-4570-A576-323C8DE82F39}" sibTransId="{00B66F6B-3D91-4B99-9F5C-0D2B533914CE}"/>
    <dgm:cxn modelId="{79E865C1-8A54-4F1B-A9C6-C945A71D4CCA}" type="presOf" srcId="{5E97693B-1110-4C57-8F6F-8DBEDBA934DF}" destId="{ED4E4086-E116-4613-B974-BBCF99B8DCAC}" srcOrd="0" destOrd="0" presId="urn:microsoft.com/office/officeart/2005/8/layout/hierarchy1"/>
    <dgm:cxn modelId="{969EFBC1-51D5-40D8-9F30-601E72F060E6}" type="presOf" srcId="{D4A3715B-6353-4178-9C02-7C575F99AC0A}" destId="{1FF3E5D0-6164-4A7A-AE83-82F5F16D9D85}" srcOrd="0" destOrd="0" presId="urn:microsoft.com/office/officeart/2005/8/layout/hierarchy1"/>
    <dgm:cxn modelId="{83EEE6C3-905E-4640-B40A-A243CF586B50}" type="presOf" srcId="{8CB583D0-8A6B-4E47-9B24-9E9A4CA44F8F}" destId="{30580E93-9782-462F-9CF3-D0F75D0D1306}" srcOrd="0" destOrd="0" presId="urn:microsoft.com/office/officeart/2005/8/layout/hierarchy1"/>
    <dgm:cxn modelId="{7EFBF7C8-9205-4FE8-B205-531F91FDFE30}" type="presOf" srcId="{365B43C7-3074-4E5F-AE1C-A0483D3C2A0C}" destId="{47D30B97-A0CA-4EF7-8658-4069BAEB320B}" srcOrd="0" destOrd="0" presId="urn:microsoft.com/office/officeart/2005/8/layout/hierarchy1"/>
    <dgm:cxn modelId="{65692FCB-E2B0-4BDB-A9F7-B830B7D2F07F}" type="presOf" srcId="{B1D4052E-014B-45E6-8354-E2FC66CACFD0}" destId="{CCBDBE9A-749A-403E-B622-51A9F175FA20}" srcOrd="0" destOrd="0" presId="urn:microsoft.com/office/officeart/2005/8/layout/hierarchy1"/>
    <dgm:cxn modelId="{92281FD4-2AB6-4C00-B9C9-5D53E2AC6439}" type="presOf" srcId="{C16CD798-615E-4852-9B34-9EC5C8E2C054}" destId="{47F5E6B2-567C-4A2E-84C3-1DA5D6948B85}" srcOrd="0" destOrd="0" presId="urn:microsoft.com/office/officeart/2005/8/layout/hierarchy1"/>
    <dgm:cxn modelId="{2C4C19D6-05DE-4FD1-8C80-71DD4171AADD}" type="presOf" srcId="{E3DC1AB9-086D-414F-AE9F-826DEF7B7746}" destId="{9EBD3B3B-9AB7-4B77-9928-2873BDDA1F4A}" srcOrd="0" destOrd="0" presId="urn:microsoft.com/office/officeart/2005/8/layout/hierarchy1"/>
    <dgm:cxn modelId="{0A6763DE-6D74-48AA-8D12-D29D714F67CF}" type="presOf" srcId="{4819948E-67B8-4078-ABDA-AA5D00669FDC}" destId="{2087C61D-8ADD-4510-B140-5027093F1F4D}" srcOrd="0" destOrd="0" presId="urn:microsoft.com/office/officeart/2005/8/layout/hierarchy1"/>
    <dgm:cxn modelId="{D7931EE3-EF31-4298-9FF9-705484BB0978}" type="presOf" srcId="{C24795D7-8740-49CE-8A5B-9B8369565117}" destId="{7F6706F8-79AF-47EA-A8A1-DFC4D16C6FA6}" srcOrd="0" destOrd="0" presId="urn:microsoft.com/office/officeart/2005/8/layout/hierarchy1"/>
    <dgm:cxn modelId="{0B38F0E3-329C-4056-BF80-F7B7AAE42286}" srcId="{CD0E3A4F-32E6-4D3F-B026-58E125FA6A44}" destId="{851F4E30-D197-4F49-9E30-36884CAC4322}" srcOrd="0" destOrd="0" parTransId="{B5879EB1-09AE-4556-B111-1F701C17A8A7}" sibTransId="{C7F7DDEE-0271-42A5-B3A5-573B8DDC0FB4}"/>
    <dgm:cxn modelId="{B4F688E5-5D72-44F1-9217-3E50CFA77E3F}" type="presOf" srcId="{6123E331-13A0-445F-BF3F-20560EBB666F}" destId="{74E7E5CB-B0EF-4478-8943-6F1C788B89F0}" srcOrd="0" destOrd="0" presId="urn:microsoft.com/office/officeart/2005/8/layout/hierarchy1"/>
    <dgm:cxn modelId="{77174CF6-4673-4239-8A78-271FAE52819B}" srcId="{C24795D7-8740-49CE-8A5B-9B8369565117}" destId="{6123E331-13A0-445F-BF3F-20560EBB666F}" srcOrd="0" destOrd="0" parTransId="{F465F0BF-69B0-4EDB-9D5E-10D49990904A}" sibTransId="{76CCA36D-D9A4-46B0-9E40-6267704BA14A}"/>
    <dgm:cxn modelId="{6A1C3743-40E7-48FC-B0F8-2052501903E9}" type="presParOf" srcId="{7F6706F8-79AF-47EA-A8A1-DFC4D16C6FA6}" destId="{F8E90D24-C3B7-40C4-A71F-CF5CD6A47FCB}" srcOrd="0" destOrd="0" presId="urn:microsoft.com/office/officeart/2005/8/layout/hierarchy1"/>
    <dgm:cxn modelId="{0DE9DA44-A425-4D7F-8166-CC341E8F5080}" type="presParOf" srcId="{F8E90D24-C3B7-40C4-A71F-CF5CD6A47FCB}" destId="{0663E324-06BD-4F85-A5EB-7715526683F4}" srcOrd="0" destOrd="0" presId="urn:microsoft.com/office/officeart/2005/8/layout/hierarchy1"/>
    <dgm:cxn modelId="{46EFB6BA-A18C-464C-8AA3-960D16D99B01}" type="presParOf" srcId="{0663E324-06BD-4F85-A5EB-7715526683F4}" destId="{1F16F60D-E40B-4DCA-8A4C-16E2EA5F038E}" srcOrd="0" destOrd="0" presId="urn:microsoft.com/office/officeart/2005/8/layout/hierarchy1"/>
    <dgm:cxn modelId="{6D633F06-B742-4A25-AFE8-BBAB84AE1DE3}" type="presParOf" srcId="{0663E324-06BD-4F85-A5EB-7715526683F4}" destId="{74E7E5CB-B0EF-4478-8943-6F1C788B89F0}" srcOrd="1" destOrd="0" presId="urn:microsoft.com/office/officeart/2005/8/layout/hierarchy1"/>
    <dgm:cxn modelId="{14F390BE-983E-4490-ADD5-613AB2A2255E}" type="presParOf" srcId="{F8E90D24-C3B7-40C4-A71F-CF5CD6A47FCB}" destId="{8A02E5CF-9BC0-4654-8F86-680041C0A38E}" srcOrd="1" destOrd="0" presId="urn:microsoft.com/office/officeart/2005/8/layout/hierarchy1"/>
    <dgm:cxn modelId="{EE7BADFF-4CFB-4486-B2ED-7C52CAD27F6B}" type="presParOf" srcId="{8A02E5CF-9BC0-4654-8F86-680041C0A38E}" destId="{6FA89FCA-992B-4D2D-BF37-5432750B6099}" srcOrd="0" destOrd="0" presId="urn:microsoft.com/office/officeart/2005/8/layout/hierarchy1"/>
    <dgm:cxn modelId="{2F87E2DA-B584-44DD-BCA1-C8E2CA6DB9C6}" type="presParOf" srcId="{8A02E5CF-9BC0-4654-8F86-680041C0A38E}" destId="{959C9C59-D68E-499B-8E5B-FFF946BE62A8}" srcOrd="1" destOrd="0" presId="urn:microsoft.com/office/officeart/2005/8/layout/hierarchy1"/>
    <dgm:cxn modelId="{B685B419-381F-4174-B982-0B548A6C229B}" type="presParOf" srcId="{959C9C59-D68E-499B-8E5B-FFF946BE62A8}" destId="{A33D77FD-8643-4576-B132-A752B1E9E969}" srcOrd="0" destOrd="0" presId="urn:microsoft.com/office/officeart/2005/8/layout/hierarchy1"/>
    <dgm:cxn modelId="{E5C617CA-71FA-4297-ADA8-8B62C03F24F3}" type="presParOf" srcId="{A33D77FD-8643-4576-B132-A752B1E9E969}" destId="{91400850-FEC6-40DC-89DE-8C6E43AC1061}" srcOrd="0" destOrd="0" presId="urn:microsoft.com/office/officeart/2005/8/layout/hierarchy1"/>
    <dgm:cxn modelId="{B24ABE2E-DDA2-4F18-81A8-CF4552703162}" type="presParOf" srcId="{A33D77FD-8643-4576-B132-A752B1E9E969}" destId="{954F01F5-BAF5-4445-99FD-07DE1FF49A30}" srcOrd="1" destOrd="0" presId="urn:microsoft.com/office/officeart/2005/8/layout/hierarchy1"/>
    <dgm:cxn modelId="{BD0F62C4-7ADA-459C-8E95-7D4F9662BE0E}" type="presParOf" srcId="{959C9C59-D68E-499B-8E5B-FFF946BE62A8}" destId="{BF134B35-6918-46B1-A79D-49D1C5256CB6}" srcOrd="1" destOrd="0" presId="urn:microsoft.com/office/officeart/2005/8/layout/hierarchy1"/>
    <dgm:cxn modelId="{89105626-87A2-4E70-963E-F83F35009D19}" type="presParOf" srcId="{BF134B35-6918-46B1-A79D-49D1C5256CB6}" destId="{03971D4C-9253-4A0A-A135-D0AB5B0248C8}" srcOrd="0" destOrd="0" presId="urn:microsoft.com/office/officeart/2005/8/layout/hierarchy1"/>
    <dgm:cxn modelId="{A590F6A5-4E2C-413D-9FB6-5C75A8192FDE}" type="presParOf" srcId="{BF134B35-6918-46B1-A79D-49D1C5256CB6}" destId="{741FE23F-BA3C-4A6E-B738-D0BE561AC9B8}" srcOrd="1" destOrd="0" presId="urn:microsoft.com/office/officeart/2005/8/layout/hierarchy1"/>
    <dgm:cxn modelId="{4EBA711C-A655-41A8-9006-4CE7756DD914}" type="presParOf" srcId="{741FE23F-BA3C-4A6E-B738-D0BE561AC9B8}" destId="{1C4A4D75-C3AB-4CDD-AB6D-EACB0C5E3CC9}" srcOrd="0" destOrd="0" presId="urn:microsoft.com/office/officeart/2005/8/layout/hierarchy1"/>
    <dgm:cxn modelId="{ABF35516-223D-4CF3-BCE6-428C7B99C1FE}" type="presParOf" srcId="{1C4A4D75-C3AB-4CDD-AB6D-EACB0C5E3CC9}" destId="{77FF87F8-0925-4017-A50F-2E0F513D1E46}" srcOrd="0" destOrd="0" presId="urn:microsoft.com/office/officeart/2005/8/layout/hierarchy1"/>
    <dgm:cxn modelId="{11B78935-6072-4977-B8B3-10A167C7CE55}" type="presParOf" srcId="{1C4A4D75-C3AB-4CDD-AB6D-EACB0C5E3CC9}" destId="{8A99166D-7B08-4BC7-A86A-092969CA8EEE}" srcOrd="1" destOrd="0" presId="urn:microsoft.com/office/officeart/2005/8/layout/hierarchy1"/>
    <dgm:cxn modelId="{3BE5ABED-5E8E-41A7-8E52-60B762D92E87}" type="presParOf" srcId="{741FE23F-BA3C-4A6E-B738-D0BE561AC9B8}" destId="{44DEFC24-9519-4C4B-9D05-D6D0DCB5BE79}" srcOrd="1" destOrd="0" presId="urn:microsoft.com/office/officeart/2005/8/layout/hierarchy1"/>
    <dgm:cxn modelId="{A528DCCD-D06A-43E5-8CE4-61A3EEAC8ED3}" type="presParOf" srcId="{44DEFC24-9519-4C4B-9D05-D6D0DCB5BE79}" destId="{90133895-E589-4F4F-9FE9-6F6AE38AA0D0}" srcOrd="0" destOrd="0" presId="urn:microsoft.com/office/officeart/2005/8/layout/hierarchy1"/>
    <dgm:cxn modelId="{102C4667-5FAB-48F2-9404-BB321EEE2A13}" type="presParOf" srcId="{44DEFC24-9519-4C4B-9D05-D6D0DCB5BE79}" destId="{F512F7CD-C658-4A99-92C1-1F4E0CE5A0E6}" srcOrd="1" destOrd="0" presId="urn:microsoft.com/office/officeart/2005/8/layout/hierarchy1"/>
    <dgm:cxn modelId="{3C798B5D-41C7-4DC4-ABB3-5F24ADF8CBD8}" type="presParOf" srcId="{F512F7CD-C658-4A99-92C1-1F4E0CE5A0E6}" destId="{10ECD3A6-CD66-43DC-A0B4-B3AC96890C0F}" srcOrd="0" destOrd="0" presId="urn:microsoft.com/office/officeart/2005/8/layout/hierarchy1"/>
    <dgm:cxn modelId="{6F478000-7A44-48DA-9D31-39D87CF7AF59}" type="presParOf" srcId="{10ECD3A6-CD66-43DC-A0B4-B3AC96890C0F}" destId="{49CFCE01-3C90-48B3-BEED-A518A48688A7}" srcOrd="0" destOrd="0" presId="urn:microsoft.com/office/officeart/2005/8/layout/hierarchy1"/>
    <dgm:cxn modelId="{E4990B2D-3F51-40AE-B037-162547BCC636}" type="presParOf" srcId="{10ECD3A6-CD66-43DC-A0B4-B3AC96890C0F}" destId="{36529356-3F87-4A95-9B7C-FCED04CD9D7B}" srcOrd="1" destOrd="0" presId="urn:microsoft.com/office/officeart/2005/8/layout/hierarchy1"/>
    <dgm:cxn modelId="{9567E4B5-719E-4B44-B017-0121B696FC95}" type="presParOf" srcId="{F512F7CD-C658-4A99-92C1-1F4E0CE5A0E6}" destId="{56302A69-4615-4D07-8492-89BAB1FAE15A}" srcOrd="1" destOrd="0" presId="urn:microsoft.com/office/officeart/2005/8/layout/hierarchy1"/>
    <dgm:cxn modelId="{DE5AE119-F96C-4E80-8F30-6A89A6F09C98}" type="presParOf" srcId="{BF134B35-6918-46B1-A79D-49D1C5256CB6}" destId="{66F8BB49-D50F-4368-A233-99AE4FAEE1B0}" srcOrd="2" destOrd="0" presId="urn:microsoft.com/office/officeart/2005/8/layout/hierarchy1"/>
    <dgm:cxn modelId="{661E0D77-5C84-45A4-8EA3-DA03737B77B1}" type="presParOf" srcId="{BF134B35-6918-46B1-A79D-49D1C5256CB6}" destId="{D9482215-0563-4F22-8F10-B70D76AE8B28}" srcOrd="3" destOrd="0" presId="urn:microsoft.com/office/officeart/2005/8/layout/hierarchy1"/>
    <dgm:cxn modelId="{BE43133A-993B-4056-875C-B9A81722600E}" type="presParOf" srcId="{D9482215-0563-4F22-8F10-B70D76AE8B28}" destId="{666D8151-984B-44E9-A530-118B94B09E39}" srcOrd="0" destOrd="0" presId="urn:microsoft.com/office/officeart/2005/8/layout/hierarchy1"/>
    <dgm:cxn modelId="{9427EE31-D4BC-4C31-A9A7-3BC974623877}" type="presParOf" srcId="{666D8151-984B-44E9-A530-118B94B09E39}" destId="{AC2FC044-47C1-44A2-893A-5FD732105BFA}" srcOrd="0" destOrd="0" presId="urn:microsoft.com/office/officeart/2005/8/layout/hierarchy1"/>
    <dgm:cxn modelId="{622C314B-60BC-4E28-8631-6EBE13573B90}" type="presParOf" srcId="{666D8151-984B-44E9-A530-118B94B09E39}" destId="{00B5552A-3958-4C86-A7D6-C418F4CBA0D0}" srcOrd="1" destOrd="0" presId="urn:microsoft.com/office/officeart/2005/8/layout/hierarchy1"/>
    <dgm:cxn modelId="{6A4CBB2F-557E-4FEA-9650-545A01F8A12E}" type="presParOf" srcId="{D9482215-0563-4F22-8F10-B70D76AE8B28}" destId="{CF964AF3-F325-4F0B-A456-9308DC9B2934}" srcOrd="1" destOrd="0" presId="urn:microsoft.com/office/officeart/2005/8/layout/hierarchy1"/>
    <dgm:cxn modelId="{8E19BA16-8B72-4FB4-85AD-3A633CAB6DB3}" type="presParOf" srcId="{CF964AF3-F325-4F0B-A456-9308DC9B2934}" destId="{182F0C0B-CE6C-4386-A818-A423C718E6D0}" srcOrd="0" destOrd="0" presId="urn:microsoft.com/office/officeart/2005/8/layout/hierarchy1"/>
    <dgm:cxn modelId="{B02D48B8-C3BC-4DAE-9007-4D7F07FA2A19}" type="presParOf" srcId="{CF964AF3-F325-4F0B-A456-9308DC9B2934}" destId="{D7C7A7F5-627F-467C-8685-8790FB0ECF4B}" srcOrd="1" destOrd="0" presId="urn:microsoft.com/office/officeart/2005/8/layout/hierarchy1"/>
    <dgm:cxn modelId="{2DC349C2-E5BA-418A-937F-2B7527C8E221}" type="presParOf" srcId="{D7C7A7F5-627F-467C-8685-8790FB0ECF4B}" destId="{EE2C0307-09D0-4947-8C49-99A1D40F4089}" srcOrd="0" destOrd="0" presId="urn:microsoft.com/office/officeart/2005/8/layout/hierarchy1"/>
    <dgm:cxn modelId="{99C0F49D-D4C0-446C-A4CE-B17A1DEA97C1}" type="presParOf" srcId="{EE2C0307-09D0-4947-8C49-99A1D40F4089}" destId="{700DDF36-C0CB-414D-88AD-A4D9750F60A0}" srcOrd="0" destOrd="0" presId="urn:microsoft.com/office/officeart/2005/8/layout/hierarchy1"/>
    <dgm:cxn modelId="{FD8C65BA-FB86-4BF0-A8FC-96EA050A4DDB}" type="presParOf" srcId="{EE2C0307-09D0-4947-8C49-99A1D40F4089}" destId="{9EBD3B3B-9AB7-4B77-9928-2873BDDA1F4A}" srcOrd="1" destOrd="0" presId="urn:microsoft.com/office/officeart/2005/8/layout/hierarchy1"/>
    <dgm:cxn modelId="{38BBB2D0-2DA4-4503-B486-F66CDAB694FA}" type="presParOf" srcId="{D7C7A7F5-627F-467C-8685-8790FB0ECF4B}" destId="{860B85C9-8CBA-4309-9744-79B7D67ECCAA}" srcOrd="1" destOrd="0" presId="urn:microsoft.com/office/officeart/2005/8/layout/hierarchy1"/>
    <dgm:cxn modelId="{343FD719-988F-4533-8098-99DFBAD3C8F0}" type="presParOf" srcId="{860B85C9-8CBA-4309-9744-79B7D67ECCAA}" destId="{A9D22E94-B53A-4E34-A0DD-CBA29CFE5F76}" srcOrd="0" destOrd="0" presId="urn:microsoft.com/office/officeart/2005/8/layout/hierarchy1"/>
    <dgm:cxn modelId="{7EFEE4D1-3B37-4C2E-91C3-E8E3E13F768E}" type="presParOf" srcId="{860B85C9-8CBA-4309-9744-79B7D67ECCAA}" destId="{5C5A453C-A4FD-4885-B2B3-091166C58E97}" srcOrd="1" destOrd="0" presId="urn:microsoft.com/office/officeart/2005/8/layout/hierarchy1"/>
    <dgm:cxn modelId="{55EFED8B-02BD-44CA-97C0-2971E3B72DBA}" type="presParOf" srcId="{5C5A453C-A4FD-4885-B2B3-091166C58E97}" destId="{F881B449-2007-427D-A319-4B57724A837A}" srcOrd="0" destOrd="0" presId="urn:microsoft.com/office/officeart/2005/8/layout/hierarchy1"/>
    <dgm:cxn modelId="{5D056074-F4D6-4849-AE65-A5E2619F9898}" type="presParOf" srcId="{F881B449-2007-427D-A319-4B57724A837A}" destId="{4E4903D9-ADE2-4CD9-A9D9-9566F6ED33E2}" srcOrd="0" destOrd="0" presId="urn:microsoft.com/office/officeart/2005/8/layout/hierarchy1"/>
    <dgm:cxn modelId="{52848314-ACA9-4A56-A2F3-FEB062217514}" type="presParOf" srcId="{F881B449-2007-427D-A319-4B57724A837A}" destId="{12A017E3-C52A-47FF-9BAD-9E523F55FC7F}" srcOrd="1" destOrd="0" presId="urn:microsoft.com/office/officeart/2005/8/layout/hierarchy1"/>
    <dgm:cxn modelId="{A8F94685-6606-4F5A-9A2C-ABC7B3808BF3}" type="presParOf" srcId="{5C5A453C-A4FD-4885-B2B3-091166C58E97}" destId="{05BC40C0-FD69-470F-8F39-A6F1702B0C9F}" srcOrd="1" destOrd="0" presId="urn:microsoft.com/office/officeart/2005/8/layout/hierarchy1"/>
    <dgm:cxn modelId="{8D06509C-44B3-45D5-AB84-C0D2A47101EC}" type="presParOf" srcId="{05BC40C0-FD69-470F-8F39-A6F1702B0C9F}" destId="{5A298058-F41A-4DEB-AD3F-4BFFA62A1941}" srcOrd="0" destOrd="0" presId="urn:microsoft.com/office/officeart/2005/8/layout/hierarchy1"/>
    <dgm:cxn modelId="{17CACA25-7C18-4514-9518-67B428066FC3}" type="presParOf" srcId="{05BC40C0-FD69-470F-8F39-A6F1702B0C9F}" destId="{871572DA-157B-4A06-8CC4-D8C230DB2F7D}" srcOrd="1" destOrd="0" presId="urn:microsoft.com/office/officeart/2005/8/layout/hierarchy1"/>
    <dgm:cxn modelId="{E7EC6A80-63DB-4149-A727-D3ECF97C0C40}" type="presParOf" srcId="{871572DA-157B-4A06-8CC4-D8C230DB2F7D}" destId="{F650004D-E3F8-4ADD-B1EB-2C75DAB3EE52}" srcOrd="0" destOrd="0" presId="urn:microsoft.com/office/officeart/2005/8/layout/hierarchy1"/>
    <dgm:cxn modelId="{63A1CB5B-6798-4715-8F68-1AE2E1715C4E}" type="presParOf" srcId="{F650004D-E3F8-4ADD-B1EB-2C75DAB3EE52}" destId="{B12A2299-FA05-407E-B49C-2D557475AD8E}" srcOrd="0" destOrd="0" presId="urn:microsoft.com/office/officeart/2005/8/layout/hierarchy1"/>
    <dgm:cxn modelId="{4009D2F6-A888-4B2B-B2E0-73EA09A882FC}" type="presParOf" srcId="{F650004D-E3F8-4ADD-B1EB-2C75DAB3EE52}" destId="{1011C089-E7AE-416E-8FB4-79EEAFA90C75}" srcOrd="1" destOrd="0" presId="urn:microsoft.com/office/officeart/2005/8/layout/hierarchy1"/>
    <dgm:cxn modelId="{598C3E35-A051-4D24-9D60-9F9B3321DEF7}" type="presParOf" srcId="{871572DA-157B-4A06-8CC4-D8C230DB2F7D}" destId="{EA1D0211-E61F-4D33-86B8-2A51E0635FA0}" srcOrd="1" destOrd="0" presId="urn:microsoft.com/office/officeart/2005/8/layout/hierarchy1"/>
    <dgm:cxn modelId="{B34010B8-AE88-4ABE-AA83-535828C778A4}" type="presParOf" srcId="{EA1D0211-E61F-4D33-86B8-2A51E0635FA0}" destId="{D8058E28-6F0D-4AD4-88CC-E01B0FC75DCD}" srcOrd="0" destOrd="0" presId="urn:microsoft.com/office/officeart/2005/8/layout/hierarchy1"/>
    <dgm:cxn modelId="{3D14A3AD-1CEF-488D-B4F7-DB8889C1C6D7}" type="presParOf" srcId="{EA1D0211-E61F-4D33-86B8-2A51E0635FA0}" destId="{52072922-D608-4E7B-A6E8-F878724F77F6}" srcOrd="1" destOrd="0" presId="urn:microsoft.com/office/officeart/2005/8/layout/hierarchy1"/>
    <dgm:cxn modelId="{42223F19-9369-4F30-9BF5-7C77B335ED4C}" type="presParOf" srcId="{52072922-D608-4E7B-A6E8-F878724F77F6}" destId="{487BC1B5-CA89-4964-811D-52B5A9212517}" srcOrd="0" destOrd="0" presId="urn:microsoft.com/office/officeart/2005/8/layout/hierarchy1"/>
    <dgm:cxn modelId="{42A84E51-AE17-4CD2-80D1-C1C7DBE566B0}" type="presParOf" srcId="{487BC1B5-CA89-4964-811D-52B5A9212517}" destId="{FA42948D-92C0-4B1F-9075-8E7DEEDF871A}" srcOrd="0" destOrd="0" presId="urn:microsoft.com/office/officeart/2005/8/layout/hierarchy1"/>
    <dgm:cxn modelId="{0E1DD2A8-3787-45C6-98C0-29ED5BF10E4B}" type="presParOf" srcId="{487BC1B5-CA89-4964-811D-52B5A9212517}" destId="{D3610CF1-CA56-4807-8499-83BDBE15B270}" srcOrd="1" destOrd="0" presId="urn:microsoft.com/office/officeart/2005/8/layout/hierarchy1"/>
    <dgm:cxn modelId="{286EEF2E-411F-45AC-9516-1CD8CAFE01FF}" type="presParOf" srcId="{52072922-D608-4E7B-A6E8-F878724F77F6}" destId="{C5822FB8-178B-4534-B120-021D11F17FAE}" srcOrd="1" destOrd="0" presId="urn:microsoft.com/office/officeart/2005/8/layout/hierarchy1"/>
    <dgm:cxn modelId="{6EEF8AF5-FFC0-4E45-854F-E3D915F68A4A}" type="presParOf" srcId="{C5822FB8-178B-4534-B120-021D11F17FAE}" destId="{02AA6071-C58F-4935-B68A-9CA2F49EB1B1}" srcOrd="0" destOrd="0" presId="urn:microsoft.com/office/officeart/2005/8/layout/hierarchy1"/>
    <dgm:cxn modelId="{74AF50FB-50C8-47B8-9AD7-04D7384ECD02}" type="presParOf" srcId="{C5822FB8-178B-4534-B120-021D11F17FAE}" destId="{480DB794-CDF4-4FC5-AED7-4CF89D94B16E}" srcOrd="1" destOrd="0" presId="urn:microsoft.com/office/officeart/2005/8/layout/hierarchy1"/>
    <dgm:cxn modelId="{3288A2E1-4CB5-4FA3-8D83-227DE9F5F620}" type="presParOf" srcId="{480DB794-CDF4-4FC5-AED7-4CF89D94B16E}" destId="{AB6B2FA2-9DB9-4DDC-9B67-4AD7963E38B9}" srcOrd="0" destOrd="0" presId="urn:microsoft.com/office/officeart/2005/8/layout/hierarchy1"/>
    <dgm:cxn modelId="{27B92EB2-5900-432F-BA20-1FA0C1352F35}" type="presParOf" srcId="{AB6B2FA2-9DB9-4DDC-9B67-4AD7963E38B9}" destId="{C1EF351D-9C38-4E58-8905-A8D6A84DA73E}" srcOrd="0" destOrd="0" presId="urn:microsoft.com/office/officeart/2005/8/layout/hierarchy1"/>
    <dgm:cxn modelId="{94A93838-7D13-4DAB-B3FC-6108BF9BF90B}" type="presParOf" srcId="{AB6B2FA2-9DB9-4DDC-9B67-4AD7963E38B9}" destId="{B2DF65FA-A6DE-44DB-95C8-E1BC03840CAD}" srcOrd="1" destOrd="0" presId="urn:microsoft.com/office/officeart/2005/8/layout/hierarchy1"/>
    <dgm:cxn modelId="{3E1017C2-E0FE-4A3A-B171-EE2C67A7309C}" type="presParOf" srcId="{480DB794-CDF4-4FC5-AED7-4CF89D94B16E}" destId="{10E96A9C-FE2E-4DD1-B684-8CCEC6091003}" srcOrd="1" destOrd="0" presId="urn:microsoft.com/office/officeart/2005/8/layout/hierarchy1"/>
    <dgm:cxn modelId="{67E7F76D-E11F-417B-9114-60D9C78456A2}" type="presParOf" srcId="{C5822FB8-178B-4534-B120-021D11F17FAE}" destId="{B19D67B7-FFD5-4B81-B0D4-D30C2C75F111}" srcOrd="2" destOrd="0" presId="urn:microsoft.com/office/officeart/2005/8/layout/hierarchy1"/>
    <dgm:cxn modelId="{CFE7F57C-8E81-48E2-A049-EE45E80C27A0}" type="presParOf" srcId="{C5822FB8-178B-4534-B120-021D11F17FAE}" destId="{B69557DD-9336-4839-B275-F45F536D5086}" srcOrd="3" destOrd="0" presId="urn:microsoft.com/office/officeart/2005/8/layout/hierarchy1"/>
    <dgm:cxn modelId="{4774CC63-85E4-4689-BB26-DB6DF92A40CA}" type="presParOf" srcId="{B69557DD-9336-4839-B275-F45F536D5086}" destId="{5A53F9F3-B10C-46E6-9365-6843FD164C4C}" srcOrd="0" destOrd="0" presId="urn:microsoft.com/office/officeart/2005/8/layout/hierarchy1"/>
    <dgm:cxn modelId="{6A67F0AC-83D4-4CB2-964D-F2E791EC3DCE}" type="presParOf" srcId="{5A53F9F3-B10C-46E6-9365-6843FD164C4C}" destId="{18B98E7E-C6DF-4DC1-B5BD-BFBFF0AEA7D5}" srcOrd="0" destOrd="0" presId="urn:microsoft.com/office/officeart/2005/8/layout/hierarchy1"/>
    <dgm:cxn modelId="{DCAEA50B-2C2C-4745-98A1-12364B03DB52}" type="presParOf" srcId="{5A53F9F3-B10C-46E6-9365-6843FD164C4C}" destId="{0FD57FD9-79DC-4567-9AB6-190823C9B876}" srcOrd="1" destOrd="0" presId="urn:microsoft.com/office/officeart/2005/8/layout/hierarchy1"/>
    <dgm:cxn modelId="{0B7C0E45-CFB2-4004-99AE-241D443F9AC0}" type="presParOf" srcId="{B69557DD-9336-4839-B275-F45F536D5086}" destId="{7E1528C4-446F-4488-8D7E-608B41DF2BBB}" srcOrd="1" destOrd="0" presId="urn:microsoft.com/office/officeart/2005/8/layout/hierarchy1"/>
    <dgm:cxn modelId="{3108D5F5-34E2-4EEB-984F-BAC9B78D224D}" type="presParOf" srcId="{C5822FB8-178B-4534-B120-021D11F17FAE}" destId="{0B58DD2D-3F43-40FC-822E-3AB324B65D91}" srcOrd="4" destOrd="0" presId="urn:microsoft.com/office/officeart/2005/8/layout/hierarchy1"/>
    <dgm:cxn modelId="{82F3802E-8D95-45DA-9469-CFD0F93448CB}" type="presParOf" srcId="{C5822FB8-178B-4534-B120-021D11F17FAE}" destId="{289C42B0-75D7-48C1-8CEB-3222B1A8ADF5}" srcOrd="5" destOrd="0" presId="urn:microsoft.com/office/officeart/2005/8/layout/hierarchy1"/>
    <dgm:cxn modelId="{54320586-B1A4-46D8-8A39-5CE4BEE0F34D}" type="presParOf" srcId="{289C42B0-75D7-48C1-8CEB-3222B1A8ADF5}" destId="{C4909AB0-F4FA-4EA4-83A7-DC0F712D62E5}" srcOrd="0" destOrd="0" presId="urn:microsoft.com/office/officeart/2005/8/layout/hierarchy1"/>
    <dgm:cxn modelId="{D1242D40-9A89-4348-8421-3551E155559F}" type="presParOf" srcId="{C4909AB0-F4FA-4EA4-83A7-DC0F712D62E5}" destId="{97873E2F-4EF1-471F-B887-EEFA86DDBB24}" srcOrd="0" destOrd="0" presId="urn:microsoft.com/office/officeart/2005/8/layout/hierarchy1"/>
    <dgm:cxn modelId="{5993E954-412E-415E-95E7-1FF5C822F8B7}" type="presParOf" srcId="{C4909AB0-F4FA-4EA4-83A7-DC0F712D62E5}" destId="{47F5E6B2-567C-4A2E-84C3-1DA5D6948B85}" srcOrd="1" destOrd="0" presId="urn:microsoft.com/office/officeart/2005/8/layout/hierarchy1"/>
    <dgm:cxn modelId="{D9A62BD1-79C6-4F85-9437-4122DCA00872}" type="presParOf" srcId="{289C42B0-75D7-48C1-8CEB-3222B1A8ADF5}" destId="{641C657E-8805-4D71-83CB-F8374872D7D2}" srcOrd="1" destOrd="0" presId="urn:microsoft.com/office/officeart/2005/8/layout/hierarchy1"/>
    <dgm:cxn modelId="{40DBE0B8-D9E1-48AC-974C-79120DB4440C}" type="presParOf" srcId="{C5822FB8-178B-4534-B120-021D11F17FAE}" destId="{ED4E4086-E116-4613-B974-BBCF99B8DCAC}" srcOrd="6" destOrd="0" presId="urn:microsoft.com/office/officeart/2005/8/layout/hierarchy1"/>
    <dgm:cxn modelId="{AC15A2B4-03B1-424D-8B71-57AED1D3DC97}" type="presParOf" srcId="{C5822FB8-178B-4534-B120-021D11F17FAE}" destId="{E00E35A9-E544-45AB-A9A4-A033CC552C5E}" srcOrd="7" destOrd="0" presId="urn:microsoft.com/office/officeart/2005/8/layout/hierarchy1"/>
    <dgm:cxn modelId="{6DC2EBA7-512E-4A62-B898-C89FD11FA8E9}" type="presParOf" srcId="{E00E35A9-E544-45AB-A9A4-A033CC552C5E}" destId="{4DFA2435-FC02-4BF9-AB9F-80876D65EE65}" srcOrd="0" destOrd="0" presId="urn:microsoft.com/office/officeart/2005/8/layout/hierarchy1"/>
    <dgm:cxn modelId="{24820599-42BA-4638-AE3A-71B471D6EA8E}" type="presParOf" srcId="{4DFA2435-FC02-4BF9-AB9F-80876D65EE65}" destId="{F6DA6FC9-D1C9-48E5-B886-7D9126351CB6}" srcOrd="0" destOrd="0" presId="urn:microsoft.com/office/officeart/2005/8/layout/hierarchy1"/>
    <dgm:cxn modelId="{60703BC4-0094-41AD-A89B-E9DA944698CE}" type="presParOf" srcId="{4DFA2435-FC02-4BF9-AB9F-80876D65EE65}" destId="{30580E93-9782-462F-9CF3-D0F75D0D1306}" srcOrd="1" destOrd="0" presId="urn:microsoft.com/office/officeart/2005/8/layout/hierarchy1"/>
    <dgm:cxn modelId="{2E6E9CBD-D8FE-454B-8E57-5ABB17C38E11}" type="presParOf" srcId="{E00E35A9-E544-45AB-A9A4-A033CC552C5E}" destId="{B840DE05-A2EC-4C32-99A8-1E7378ABA6E1}" srcOrd="1" destOrd="0" presId="urn:microsoft.com/office/officeart/2005/8/layout/hierarchy1"/>
    <dgm:cxn modelId="{060B5694-78E3-4F12-A62E-06FD7B10731E}" type="presParOf" srcId="{C5822FB8-178B-4534-B120-021D11F17FAE}" destId="{3FBFD6E9-966B-48D7-A74E-9D67505BAF11}" srcOrd="8" destOrd="0" presId="urn:microsoft.com/office/officeart/2005/8/layout/hierarchy1"/>
    <dgm:cxn modelId="{C27A7592-F163-4013-A684-F062D5EE30E7}" type="presParOf" srcId="{C5822FB8-178B-4534-B120-021D11F17FAE}" destId="{37C3C53C-BDD9-4E28-9A48-DBBDA020786A}" srcOrd="9" destOrd="0" presId="urn:microsoft.com/office/officeart/2005/8/layout/hierarchy1"/>
    <dgm:cxn modelId="{51A3384A-7CA1-492E-B2BD-A9697F530965}" type="presParOf" srcId="{37C3C53C-BDD9-4E28-9A48-DBBDA020786A}" destId="{D46AD139-1616-4CF7-99AE-1185B06D7291}" srcOrd="0" destOrd="0" presId="urn:microsoft.com/office/officeart/2005/8/layout/hierarchy1"/>
    <dgm:cxn modelId="{75319F9D-8578-427E-A437-CEECF47F0645}" type="presParOf" srcId="{D46AD139-1616-4CF7-99AE-1185B06D7291}" destId="{BB3A0B22-7B33-4D84-95A3-468BCFB6A04C}" srcOrd="0" destOrd="0" presId="urn:microsoft.com/office/officeart/2005/8/layout/hierarchy1"/>
    <dgm:cxn modelId="{CA3BD69D-E554-402A-A565-4CE8D79A3D84}" type="presParOf" srcId="{D46AD139-1616-4CF7-99AE-1185B06D7291}" destId="{1FF3E5D0-6164-4A7A-AE83-82F5F16D9D85}" srcOrd="1" destOrd="0" presId="urn:microsoft.com/office/officeart/2005/8/layout/hierarchy1"/>
    <dgm:cxn modelId="{D881A446-FA12-489A-9A44-18C84256234E}" type="presParOf" srcId="{37C3C53C-BDD9-4E28-9A48-DBBDA020786A}" destId="{758B6FC7-3107-45EE-8FBD-77DF261D669A}" srcOrd="1" destOrd="0" presId="urn:microsoft.com/office/officeart/2005/8/layout/hierarchy1"/>
    <dgm:cxn modelId="{6C338D31-F936-426D-92F0-C601C88ACBD5}" type="presParOf" srcId="{C5822FB8-178B-4534-B120-021D11F17FAE}" destId="{CCBDBE9A-749A-403E-B622-51A9F175FA20}" srcOrd="10" destOrd="0" presId="urn:microsoft.com/office/officeart/2005/8/layout/hierarchy1"/>
    <dgm:cxn modelId="{200F6C4C-45D7-48DD-89D5-1A9B4D2D9420}" type="presParOf" srcId="{C5822FB8-178B-4534-B120-021D11F17FAE}" destId="{EFB5E3C9-9201-40A3-9539-BD807C040E46}" srcOrd="11" destOrd="0" presId="urn:microsoft.com/office/officeart/2005/8/layout/hierarchy1"/>
    <dgm:cxn modelId="{FD92886D-3813-4C41-AE42-6B24EF74C5B4}" type="presParOf" srcId="{EFB5E3C9-9201-40A3-9539-BD807C040E46}" destId="{2481425F-4BC2-4DC1-886B-0B5D0F0D76E2}" srcOrd="0" destOrd="0" presId="urn:microsoft.com/office/officeart/2005/8/layout/hierarchy1"/>
    <dgm:cxn modelId="{5AD6640C-8308-4634-B7E6-3FF298926454}" type="presParOf" srcId="{2481425F-4BC2-4DC1-886B-0B5D0F0D76E2}" destId="{7CAA4E15-3563-485E-8529-D2CA07BA6B20}" srcOrd="0" destOrd="0" presId="urn:microsoft.com/office/officeart/2005/8/layout/hierarchy1"/>
    <dgm:cxn modelId="{5FD8CBCC-04C1-417D-98F7-46AC98E095CC}" type="presParOf" srcId="{2481425F-4BC2-4DC1-886B-0B5D0F0D76E2}" destId="{C04CE6FE-857B-443F-B98E-B14A3BE5ADEF}" srcOrd="1" destOrd="0" presId="urn:microsoft.com/office/officeart/2005/8/layout/hierarchy1"/>
    <dgm:cxn modelId="{BF09FEEB-96CB-406F-92D1-D024F9FA2C9B}" type="presParOf" srcId="{EFB5E3C9-9201-40A3-9539-BD807C040E46}" destId="{8DE9A6C9-D543-4D32-A259-FE3D091BBA54}" srcOrd="1" destOrd="0" presId="urn:microsoft.com/office/officeart/2005/8/layout/hierarchy1"/>
    <dgm:cxn modelId="{9A959653-FCAC-49F0-99D3-8B9C4818E13A}" type="presParOf" srcId="{860B85C9-8CBA-4309-9744-79B7D67ECCAA}" destId="{2087C61D-8ADD-4510-B140-5027093F1F4D}" srcOrd="2" destOrd="0" presId="urn:microsoft.com/office/officeart/2005/8/layout/hierarchy1"/>
    <dgm:cxn modelId="{8F200C8F-A57A-4D30-9F09-69524B3739E3}" type="presParOf" srcId="{860B85C9-8CBA-4309-9744-79B7D67ECCAA}" destId="{B43392E9-4C8B-4D1A-8C39-C12D61B9C16D}" srcOrd="3" destOrd="0" presId="urn:microsoft.com/office/officeart/2005/8/layout/hierarchy1"/>
    <dgm:cxn modelId="{0C4B204E-EDD5-419A-81D3-9A8527CD6246}" type="presParOf" srcId="{B43392E9-4C8B-4D1A-8C39-C12D61B9C16D}" destId="{06CD1F20-8E99-4AE1-9B9A-589ABEC356B0}" srcOrd="0" destOrd="0" presId="urn:microsoft.com/office/officeart/2005/8/layout/hierarchy1"/>
    <dgm:cxn modelId="{D39231E1-D7D6-47D0-812C-6B743E8B2324}" type="presParOf" srcId="{06CD1F20-8E99-4AE1-9B9A-589ABEC356B0}" destId="{3CE07CF2-34C8-407D-867B-4102C18A1A86}" srcOrd="0" destOrd="0" presId="urn:microsoft.com/office/officeart/2005/8/layout/hierarchy1"/>
    <dgm:cxn modelId="{5C669689-171E-4536-9816-91ED79DEB49F}" type="presParOf" srcId="{06CD1F20-8E99-4AE1-9B9A-589ABEC356B0}" destId="{D8FA1E50-69AB-45EF-94CC-E973CD1BE2C2}" srcOrd="1" destOrd="0" presId="urn:microsoft.com/office/officeart/2005/8/layout/hierarchy1"/>
    <dgm:cxn modelId="{C50ED466-087A-427A-97CE-362B5F6B27E3}" type="presParOf" srcId="{B43392E9-4C8B-4D1A-8C39-C12D61B9C16D}" destId="{4480BC6B-B3FE-4104-BB3D-1F4B9ADEEC81}" srcOrd="1" destOrd="0" presId="urn:microsoft.com/office/officeart/2005/8/layout/hierarchy1"/>
    <dgm:cxn modelId="{A8310603-1466-4F98-A756-5D2AA6F1EB82}" type="presParOf" srcId="{4480BC6B-B3FE-4104-BB3D-1F4B9ADEEC81}" destId="{47D30B97-A0CA-4EF7-8658-4069BAEB320B}" srcOrd="0" destOrd="0" presId="urn:microsoft.com/office/officeart/2005/8/layout/hierarchy1"/>
    <dgm:cxn modelId="{E18FD111-2483-4ADB-B3F3-AAC7E3B90EF2}" type="presParOf" srcId="{4480BC6B-B3FE-4104-BB3D-1F4B9ADEEC81}" destId="{6DAC05A9-152B-417C-9141-A52536664264}" srcOrd="1" destOrd="0" presId="urn:microsoft.com/office/officeart/2005/8/layout/hierarchy1"/>
    <dgm:cxn modelId="{30306E74-CE45-413C-A5D6-2760866AF319}" type="presParOf" srcId="{6DAC05A9-152B-417C-9141-A52536664264}" destId="{2C090764-2434-4121-B0C9-C187764537DA}" srcOrd="0" destOrd="0" presId="urn:microsoft.com/office/officeart/2005/8/layout/hierarchy1"/>
    <dgm:cxn modelId="{A29E5755-A5E2-4B7A-90FF-B37C83E67474}" type="presParOf" srcId="{2C090764-2434-4121-B0C9-C187764537DA}" destId="{CEB0F135-576A-4E42-A475-863DBC152D4C}" srcOrd="0" destOrd="0" presId="urn:microsoft.com/office/officeart/2005/8/layout/hierarchy1"/>
    <dgm:cxn modelId="{AAD668A4-DF39-4BA4-96E5-31BCEA139724}" type="presParOf" srcId="{2C090764-2434-4121-B0C9-C187764537DA}" destId="{3EEC0147-987E-44AD-B338-DC90A647B27D}" srcOrd="1" destOrd="0" presId="urn:microsoft.com/office/officeart/2005/8/layout/hierarchy1"/>
    <dgm:cxn modelId="{1265F060-15C7-4735-A320-30248ED681A5}" type="presParOf" srcId="{6DAC05A9-152B-417C-9141-A52536664264}" destId="{4D37BAE0-B8C8-4FA4-8278-D9C893C535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17909-9E0F-4740-BE5C-11B26AA7D9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A5C064E9-28D0-41ED-901E-8A66182431D1}">
      <dgm:prSet phldrT="[Text]"/>
      <dgm:spPr/>
      <dgm:t>
        <a:bodyPr/>
        <a:lstStyle/>
        <a:p>
          <a:r>
            <a:rPr lang="fr-CH"/>
            <a:t>GA</a:t>
          </a:r>
          <a:endParaRPr lang="en-GB"/>
        </a:p>
      </dgm:t>
    </dgm:pt>
    <dgm:pt modelId="{E4167956-D6EE-4C32-9DDE-1173C1042FA1}" type="parTrans" cxnId="{658335C2-26A8-43E2-ABC6-A255F66A3899}">
      <dgm:prSet/>
      <dgm:spPr/>
      <dgm:t>
        <a:bodyPr/>
        <a:lstStyle/>
        <a:p>
          <a:endParaRPr lang="en-GB"/>
        </a:p>
      </dgm:t>
    </dgm:pt>
    <dgm:pt modelId="{B3697B1C-E258-4519-9650-0E0F5D37C5A5}" type="sibTrans" cxnId="{658335C2-26A8-43E2-ABC6-A255F66A3899}">
      <dgm:prSet/>
      <dgm:spPr/>
      <dgm:t>
        <a:bodyPr/>
        <a:lstStyle/>
        <a:p>
          <a:endParaRPr lang="en-GB"/>
        </a:p>
      </dgm:t>
    </dgm:pt>
    <dgm:pt modelId="{4A71C966-388D-4292-A17B-F4D62EB13CDF}">
      <dgm:prSet phldrT="[Text]"/>
      <dgm:spPr/>
      <dgm:t>
        <a:bodyPr/>
        <a:lstStyle/>
        <a:p>
          <a:r>
            <a:rPr lang="fr-CH"/>
            <a:t>SA</a:t>
          </a:r>
          <a:endParaRPr lang="en-GB"/>
        </a:p>
      </dgm:t>
    </dgm:pt>
    <dgm:pt modelId="{5F165D91-93C2-4393-A364-2C126EB804DC}" type="parTrans" cxnId="{380CF0A5-AB76-4AED-A3D3-482A17A10AC1}">
      <dgm:prSet/>
      <dgm:spPr/>
      <dgm:t>
        <a:bodyPr/>
        <a:lstStyle/>
        <a:p>
          <a:endParaRPr lang="en-GB"/>
        </a:p>
      </dgm:t>
    </dgm:pt>
    <dgm:pt modelId="{9D005102-CE5B-4269-9F88-295A8451C59C}" type="sibTrans" cxnId="{380CF0A5-AB76-4AED-A3D3-482A17A10AC1}">
      <dgm:prSet/>
      <dgm:spPr/>
      <dgm:t>
        <a:bodyPr/>
        <a:lstStyle/>
        <a:p>
          <a:endParaRPr lang="en-GB"/>
        </a:p>
      </dgm:t>
    </dgm:pt>
    <dgm:pt modelId="{1611CB48-6FBA-4F27-AEF2-FCAE42CC96AF}">
      <dgm:prSet phldrT="[Text]"/>
      <dgm:spPr/>
      <dgm:t>
        <a:bodyPr/>
        <a:lstStyle/>
        <a:p>
          <a:r>
            <a:rPr lang="fr-CH"/>
            <a:t>Action plan</a:t>
          </a:r>
          <a:endParaRPr lang="en-GB"/>
        </a:p>
      </dgm:t>
    </dgm:pt>
    <dgm:pt modelId="{5562E8E7-B01B-496C-A7DF-755B590F3167}" type="parTrans" cxnId="{9299DFE0-9B33-4DC3-8741-532E7D32D18C}">
      <dgm:prSet/>
      <dgm:spPr/>
      <dgm:t>
        <a:bodyPr/>
        <a:lstStyle/>
        <a:p>
          <a:endParaRPr lang="en-GB"/>
        </a:p>
      </dgm:t>
    </dgm:pt>
    <dgm:pt modelId="{3EEA54ED-B0C6-4D47-9C7F-925B43153E16}" type="sibTrans" cxnId="{9299DFE0-9B33-4DC3-8741-532E7D32D18C}">
      <dgm:prSet/>
      <dgm:spPr/>
      <dgm:t>
        <a:bodyPr/>
        <a:lstStyle/>
        <a:p>
          <a:endParaRPr lang="en-GB"/>
        </a:p>
      </dgm:t>
    </dgm:pt>
    <dgm:pt modelId="{B650A5F1-9A3E-42DF-AB2D-B6DC7EC712C2}" type="pres">
      <dgm:prSet presAssocID="{91917909-9E0F-4740-BE5C-11B26AA7D995}" presName="Name0" presStyleCnt="0">
        <dgm:presLayoutVars>
          <dgm:chMax val="4"/>
          <dgm:resizeHandles val="exact"/>
        </dgm:presLayoutVars>
      </dgm:prSet>
      <dgm:spPr/>
    </dgm:pt>
    <dgm:pt modelId="{3BB0163E-9A3D-4B0D-A7BB-B9924F4E4B04}" type="pres">
      <dgm:prSet presAssocID="{91917909-9E0F-4740-BE5C-11B26AA7D995}" presName="ellipse" presStyleLbl="trBgShp" presStyleIdx="0" presStyleCnt="1"/>
      <dgm:spPr/>
    </dgm:pt>
    <dgm:pt modelId="{AFE99604-47BC-42D2-A2C5-E963A4DDDAAA}" type="pres">
      <dgm:prSet presAssocID="{91917909-9E0F-4740-BE5C-11B26AA7D995}" presName="arrow1" presStyleLbl="fgShp" presStyleIdx="0" presStyleCnt="1"/>
      <dgm:spPr/>
    </dgm:pt>
    <dgm:pt modelId="{83663CF7-C276-44C5-BC40-6AB826DBFA6C}" type="pres">
      <dgm:prSet presAssocID="{91917909-9E0F-4740-BE5C-11B26AA7D995}" presName="rectangle" presStyleLbl="revTx" presStyleIdx="0" presStyleCnt="1">
        <dgm:presLayoutVars>
          <dgm:bulletEnabled val="1"/>
        </dgm:presLayoutVars>
      </dgm:prSet>
      <dgm:spPr/>
    </dgm:pt>
    <dgm:pt modelId="{5A914041-A444-497C-B0BC-6E3F55002958}" type="pres">
      <dgm:prSet presAssocID="{4A71C966-388D-4292-A17B-F4D62EB13CDF}" presName="item1" presStyleLbl="node1" presStyleIdx="0" presStyleCnt="2">
        <dgm:presLayoutVars>
          <dgm:bulletEnabled val="1"/>
        </dgm:presLayoutVars>
      </dgm:prSet>
      <dgm:spPr/>
    </dgm:pt>
    <dgm:pt modelId="{888DF51F-827B-41E8-943A-E6DCABB6A01A}" type="pres">
      <dgm:prSet presAssocID="{1611CB48-6FBA-4F27-AEF2-FCAE42CC96AF}" presName="item2" presStyleLbl="node1" presStyleIdx="1" presStyleCnt="2">
        <dgm:presLayoutVars>
          <dgm:bulletEnabled val="1"/>
        </dgm:presLayoutVars>
      </dgm:prSet>
      <dgm:spPr/>
    </dgm:pt>
    <dgm:pt modelId="{BF98D771-7A2F-4676-BC79-074981017DBF}" type="pres">
      <dgm:prSet presAssocID="{91917909-9E0F-4740-BE5C-11B26AA7D995}" presName="funnel" presStyleLbl="trAlignAcc1" presStyleIdx="0" presStyleCnt="1"/>
      <dgm:spPr/>
    </dgm:pt>
  </dgm:ptLst>
  <dgm:cxnLst>
    <dgm:cxn modelId="{D988206C-9146-4335-8317-D4596824DC62}" type="presOf" srcId="{91917909-9E0F-4740-BE5C-11B26AA7D995}" destId="{B650A5F1-9A3E-42DF-AB2D-B6DC7EC712C2}" srcOrd="0" destOrd="0" presId="urn:microsoft.com/office/officeart/2005/8/layout/funnel1"/>
    <dgm:cxn modelId="{380CF0A5-AB76-4AED-A3D3-482A17A10AC1}" srcId="{91917909-9E0F-4740-BE5C-11B26AA7D995}" destId="{4A71C966-388D-4292-A17B-F4D62EB13CDF}" srcOrd="1" destOrd="0" parTransId="{5F165D91-93C2-4393-A364-2C126EB804DC}" sibTransId="{9D005102-CE5B-4269-9F88-295A8451C59C}"/>
    <dgm:cxn modelId="{9EFDE1B2-8B67-4DA3-B4E6-020C2C9500DF}" type="presOf" srcId="{1611CB48-6FBA-4F27-AEF2-FCAE42CC96AF}" destId="{83663CF7-C276-44C5-BC40-6AB826DBFA6C}" srcOrd="0" destOrd="0" presId="urn:microsoft.com/office/officeart/2005/8/layout/funnel1"/>
    <dgm:cxn modelId="{658335C2-26A8-43E2-ABC6-A255F66A3899}" srcId="{91917909-9E0F-4740-BE5C-11B26AA7D995}" destId="{A5C064E9-28D0-41ED-901E-8A66182431D1}" srcOrd="0" destOrd="0" parTransId="{E4167956-D6EE-4C32-9DDE-1173C1042FA1}" sibTransId="{B3697B1C-E258-4519-9650-0E0F5D37C5A5}"/>
    <dgm:cxn modelId="{5DD802CF-A293-4C40-9025-9038084513BC}" type="presOf" srcId="{A5C064E9-28D0-41ED-901E-8A66182431D1}" destId="{888DF51F-827B-41E8-943A-E6DCABB6A01A}" srcOrd="0" destOrd="0" presId="urn:microsoft.com/office/officeart/2005/8/layout/funnel1"/>
    <dgm:cxn modelId="{9299DFE0-9B33-4DC3-8741-532E7D32D18C}" srcId="{91917909-9E0F-4740-BE5C-11B26AA7D995}" destId="{1611CB48-6FBA-4F27-AEF2-FCAE42CC96AF}" srcOrd="2" destOrd="0" parTransId="{5562E8E7-B01B-496C-A7DF-755B590F3167}" sibTransId="{3EEA54ED-B0C6-4D47-9C7F-925B43153E16}"/>
    <dgm:cxn modelId="{EDC32BF6-E1B7-4849-A9EF-A93DD5AA0ECA}" type="presOf" srcId="{4A71C966-388D-4292-A17B-F4D62EB13CDF}" destId="{5A914041-A444-497C-B0BC-6E3F55002958}" srcOrd="0" destOrd="0" presId="urn:microsoft.com/office/officeart/2005/8/layout/funnel1"/>
    <dgm:cxn modelId="{2778A543-057E-4214-82C2-D8D797AB5FEE}" type="presParOf" srcId="{B650A5F1-9A3E-42DF-AB2D-B6DC7EC712C2}" destId="{3BB0163E-9A3D-4B0D-A7BB-B9924F4E4B04}" srcOrd="0" destOrd="0" presId="urn:microsoft.com/office/officeart/2005/8/layout/funnel1"/>
    <dgm:cxn modelId="{7B2E873A-3F74-4C3F-A847-4EA4EA56CB53}" type="presParOf" srcId="{B650A5F1-9A3E-42DF-AB2D-B6DC7EC712C2}" destId="{AFE99604-47BC-42D2-A2C5-E963A4DDDAAA}" srcOrd="1" destOrd="0" presId="urn:microsoft.com/office/officeart/2005/8/layout/funnel1"/>
    <dgm:cxn modelId="{26B43606-FF35-47BD-AEFF-9F9A5C841187}" type="presParOf" srcId="{B650A5F1-9A3E-42DF-AB2D-B6DC7EC712C2}" destId="{83663CF7-C276-44C5-BC40-6AB826DBFA6C}" srcOrd="2" destOrd="0" presId="urn:microsoft.com/office/officeart/2005/8/layout/funnel1"/>
    <dgm:cxn modelId="{1DB866BA-1CAE-43AA-83CB-858CA12DAF4C}" type="presParOf" srcId="{B650A5F1-9A3E-42DF-AB2D-B6DC7EC712C2}" destId="{5A914041-A444-497C-B0BC-6E3F55002958}" srcOrd="3" destOrd="0" presId="urn:microsoft.com/office/officeart/2005/8/layout/funnel1"/>
    <dgm:cxn modelId="{AF9AF7BF-1C37-4E73-B746-37B60D39D91B}" type="presParOf" srcId="{B650A5F1-9A3E-42DF-AB2D-B6DC7EC712C2}" destId="{888DF51F-827B-41E8-943A-E6DCABB6A01A}" srcOrd="4" destOrd="0" presId="urn:microsoft.com/office/officeart/2005/8/layout/funnel1"/>
    <dgm:cxn modelId="{A9224A2C-1C70-4988-A1CB-1D4EC97406A3}" type="presParOf" srcId="{B650A5F1-9A3E-42DF-AB2D-B6DC7EC712C2}" destId="{BF98D771-7A2F-4676-BC79-074981017DBF}"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917909-9E0F-4740-BE5C-11B26AA7D9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A5C064E9-28D0-41ED-901E-8A66182431D1}">
      <dgm:prSet phldrT="[Text]"/>
      <dgm:spPr/>
      <dgm:t>
        <a:bodyPr/>
        <a:lstStyle/>
        <a:p>
          <a:r>
            <a:rPr lang="fr-CH"/>
            <a:t>Ax</a:t>
          </a:r>
          <a:endParaRPr lang="en-GB"/>
        </a:p>
      </dgm:t>
    </dgm:pt>
    <dgm:pt modelId="{E4167956-D6EE-4C32-9DDE-1173C1042FA1}" type="parTrans" cxnId="{658335C2-26A8-43E2-ABC6-A255F66A3899}">
      <dgm:prSet/>
      <dgm:spPr/>
      <dgm:t>
        <a:bodyPr/>
        <a:lstStyle/>
        <a:p>
          <a:endParaRPr lang="en-GB"/>
        </a:p>
      </dgm:t>
    </dgm:pt>
    <dgm:pt modelId="{B3697B1C-E258-4519-9650-0E0F5D37C5A5}" type="sibTrans" cxnId="{658335C2-26A8-43E2-ABC6-A255F66A3899}">
      <dgm:prSet/>
      <dgm:spPr/>
      <dgm:t>
        <a:bodyPr/>
        <a:lstStyle/>
        <a:p>
          <a:endParaRPr lang="en-GB"/>
        </a:p>
      </dgm:t>
    </dgm:pt>
    <dgm:pt modelId="{4A71C966-388D-4292-A17B-F4D62EB13CDF}">
      <dgm:prSet phldrT="[Text]"/>
      <dgm:spPr/>
      <dgm:t>
        <a:bodyPr/>
        <a:lstStyle/>
        <a:p>
          <a:r>
            <a:rPr lang="fr-CH"/>
            <a:t>OCM</a:t>
          </a:r>
          <a:endParaRPr lang="en-GB"/>
        </a:p>
      </dgm:t>
    </dgm:pt>
    <dgm:pt modelId="{5F165D91-93C2-4393-A364-2C126EB804DC}" type="parTrans" cxnId="{380CF0A5-AB76-4AED-A3D3-482A17A10AC1}">
      <dgm:prSet/>
      <dgm:spPr/>
      <dgm:t>
        <a:bodyPr/>
        <a:lstStyle/>
        <a:p>
          <a:endParaRPr lang="en-GB"/>
        </a:p>
      </dgm:t>
    </dgm:pt>
    <dgm:pt modelId="{9D005102-CE5B-4269-9F88-295A8451C59C}" type="sibTrans" cxnId="{380CF0A5-AB76-4AED-A3D3-482A17A10AC1}">
      <dgm:prSet/>
      <dgm:spPr/>
      <dgm:t>
        <a:bodyPr/>
        <a:lstStyle/>
        <a:p>
          <a:endParaRPr lang="en-GB"/>
        </a:p>
      </dgm:t>
    </dgm:pt>
    <dgm:pt modelId="{1611CB48-6FBA-4F27-AEF2-FCAE42CC96AF}">
      <dgm:prSet phldrT="[Text]"/>
      <dgm:spPr/>
      <dgm:t>
        <a:bodyPr/>
        <a:lstStyle/>
        <a:p>
          <a:r>
            <a:rPr lang="fr-CH"/>
            <a:t>Tx plan</a:t>
          </a:r>
          <a:endParaRPr lang="en-GB"/>
        </a:p>
      </dgm:t>
    </dgm:pt>
    <dgm:pt modelId="{5562E8E7-B01B-496C-A7DF-755B590F3167}" type="parTrans" cxnId="{9299DFE0-9B33-4DC3-8741-532E7D32D18C}">
      <dgm:prSet/>
      <dgm:spPr/>
      <dgm:t>
        <a:bodyPr/>
        <a:lstStyle/>
        <a:p>
          <a:endParaRPr lang="en-GB"/>
        </a:p>
      </dgm:t>
    </dgm:pt>
    <dgm:pt modelId="{3EEA54ED-B0C6-4D47-9C7F-925B43153E16}" type="sibTrans" cxnId="{9299DFE0-9B33-4DC3-8741-532E7D32D18C}">
      <dgm:prSet/>
      <dgm:spPr/>
      <dgm:t>
        <a:bodyPr/>
        <a:lstStyle/>
        <a:p>
          <a:endParaRPr lang="en-GB"/>
        </a:p>
      </dgm:t>
    </dgm:pt>
    <dgm:pt modelId="{B650A5F1-9A3E-42DF-AB2D-B6DC7EC712C2}" type="pres">
      <dgm:prSet presAssocID="{91917909-9E0F-4740-BE5C-11B26AA7D995}" presName="Name0" presStyleCnt="0">
        <dgm:presLayoutVars>
          <dgm:chMax val="4"/>
          <dgm:resizeHandles val="exact"/>
        </dgm:presLayoutVars>
      </dgm:prSet>
      <dgm:spPr/>
    </dgm:pt>
    <dgm:pt modelId="{3BB0163E-9A3D-4B0D-A7BB-B9924F4E4B04}" type="pres">
      <dgm:prSet presAssocID="{91917909-9E0F-4740-BE5C-11B26AA7D995}" presName="ellipse" presStyleLbl="trBgShp" presStyleIdx="0" presStyleCnt="1"/>
      <dgm:spPr/>
    </dgm:pt>
    <dgm:pt modelId="{AFE99604-47BC-42D2-A2C5-E963A4DDDAAA}" type="pres">
      <dgm:prSet presAssocID="{91917909-9E0F-4740-BE5C-11B26AA7D995}" presName="arrow1" presStyleLbl="fgShp" presStyleIdx="0" presStyleCnt="1"/>
      <dgm:spPr/>
    </dgm:pt>
    <dgm:pt modelId="{83663CF7-C276-44C5-BC40-6AB826DBFA6C}" type="pres">
      <dgm:prSet presAssocID="{91917909-9E0F-4740-BE5C-11B26AA7D995}" presName="rectangle" presStyleLbl="revTx" presStyleIdx="0" presStyleCnt="1">
        <dgm:presLayoutVars>
          <dgm:bulletEnabled val="1"/>
        </dgm:presLayoutVars>
      </dgm:prSet>
      <dgm:spPr/>
    </dgm:pt>
    <dgm:pt modelId="{5A914041-A444-497C-B0BC-6E3F55002958}" type="pres">
      <dgm:prSet presAssocID="{4A71C966-388D-4292-A17B-F4D62EB13CDF}" presName="item1" presStyleLbl="node1" presStyleIdx="0" presStyleCnt="2">
        <dgm:presLayoutVars>
          <dgm:bulletEnabled val="1"/>
        </dgm:presLayoutVars>
      </dgm:prSet>
      <dgm:spPr/>
    </dgm:pt>
    <dgm:pt modelId="{888DF51F-827B-41E8-943A-E6DCABB6A01A}" type="pres">
      <dgm:prSet presAssocID="{1611CB48-6FBA-4F27-AEF2-FCAE42CC96AF}" presName="item2" presStyleLbl="node1" presStyleIdx="1" presStyleCnt="2">
        <dgm:presLayoutVars>
          <dgm:bulletEnabled val="1"/>
        </dgm:presLayoutVars>
      </dgm:prSet>
      <dgm:spPr/>
    </dgm:pt>
    <dgm:pt modelId="{BF98D771-7A2F-4676-BC79-074981017DBF}" type="pres">
      <dgm:prSet presAssocID="{91917909-9E0F-4740-BE5C-11B26AA7D995}" presName="funnel" presStyleLbl="trAlignAcc1" presStyleIdx="0" presStyleCnt="1"/>
      <dgm:spPr/>
    </dgm:pt>
  </dgm:ptLst>
  <dgm:cxnLst>
    <dgm:cxn modelId="{D988206C-9146-4335-8317-D4596824DC62}" type="presOf" srcId="{91917909-9E0F-4740-BE5C-11B26AA7D995}" destId="{B650A5F1-9A3E-42DF-AB2D-B6DC7EC712C2}" srcOrd="0" destOrd="0" presId="urn:microsoft.com/office/officeart/2005/8/layout/funnel1"/>
    <dgm:cxn modelId="{380CF0A5-AB76-4AED-A3D3-482A17A10AC1}" srcId="{91917909-9E0F-4740-BE5C-11B26AA7D995}" destId="{4A71C966-388D-4292-A17B-F4D62EB13CDF}" srcOrd="1" destOrd="0" parTransId="{5F165D91-93C2-4393-A364-2C126EB804DC}" sibTransId="{9D005102-CE5B-4269-9F88-295A8451C59C}"/>
    <dgm:cxn modelId="{9EFDE1B2-8B67-4DA3-B4E6-020C2C9500DF}" type="presOf" srcId="{1611CB48-6FBA-4F27-AEF2-FCAE42CC96AF}" destId="{83663CF7-C276-44C5-BC40-6AB826DBFA6C}" srcOrd="0" destOrd="0" presId="urn:microsoft.com/office/officeart/2005/8/layout/funnel1"/>
    <dgm:cxn modelId="{658335C2-26A8-43E2-ABC6-A255F66A3899}" srcId="{91917909-9E0F-4740-BE5C-11B26AA7D995}" destId="{A5C064E9-28D0-41ED-901E-8A66182431D1}" srcOrd="0" destOrd="0" parTransId="{E4167956-D6EE-4C32-9DDE-1173C1042FA1}" sibTransId="{B3697B1C-E258-4519-9650-0E0F5D37C5A5}"/>
    <dgm:cxn modelId="{5DD802CF-A293-4C40-9025-9038084513BC}" type="presOf" srcId="{A5C064E9-28D0-41ED-901E-8A66182431D1}" destId="{888DF51F-827B-41E8-943A-E6DCABB6A01A}" srcOrd="0" destOrd="0" presId="urn:microsoft.com/office/officeart/2005/8/layout/funnel1"/>
    <dgm:cxn modelId="{9299DFE0-9B33-4DC3-8741-532E7D32D18C}" srcId="{91917909-9E0F-4740-BE5C-11B26AA7D995}" destId="{1611CB48-6FBA-4F27-AEF2-FCAE42CC96AF}" srcOrd="2" destOrd="0" parTransId="{5562E8E7-B01B-496C-A7DF-755B590F3167}" sibTransId="{3EEA54ED-B0C6-4D47-9C7F-925B43153E16}"/>
    <dgm:cxn modelId="{EDC32BF6-E1B7-4849-A9EF-A93DD5AA0ECA}" type="presOf" srcId="{4A71C966-388D-4292-A17B-F4D62EB13CDF}" destId="{5A914041-A444-497C-B0BC-6E3F55002958}" srcOrd="0" destOrd="0" presId="urn:microsoft.com/office/officeart/2005/8/layout/funnel1"/>
    <dgm:cxn modelId="{2778A543-057E-4214-82C2-D8D797AB5FEE}" type="presParOf" srcId="{B650A5F1-9A3E-42DF-AB2D-B6DC7EC712C2}" destId="{3BB0163E-9A3D-4B0D-A7BB-B9924F4E4B04}" srcOrd="0" destOrd="0" presId="urn:microsoft.com/office/officeart/2005/8/layout/funnel1"/>
    <dgm:cxn modelId="{7B2E873A-3F74-4C3F-A847-4EA4EA56CB53}" type="presParOf" srcId="{B650A5F1-9A3E-42DF-AB2D-B6DC7EC712C2}" destId="{AFE99604-47BC-42D2-A2C5-E963A4DDDAAA}" srcOrd="1" destOrd="0" presId="urn:microsoft.com/office/officeart/2005/8/layout/funnel1"/>
    <dgm:cxn modelId="{26B43606-FF35-47BD-AEFF-9F9A5C841187}" type="presParOf" srcId="{B650A5F1-9A3E-42DF-AB2D-B6DC7EC712C2}" destId="{83663CF7-C276-44C5-BC40-6AB826DBFA6C}" srcOrd="2" destOrd="0" presId="urn:microsoft.com/office/officeart/2005/8/layout/funnel1"/>
    <dgm:cxn modelId="{1DB866BA-1CAE-43AA-83CB-858CA12DAF4C}" type="presParOf" srcId="{B650A5F1-9A3E-42DF-AB2D-B6DC7EC712C2}" destId="{5A914041-A444-497C-B0BC-6E3F55002958}" srcOrd="3" destOrd="0" presId="urn:microsoft.com/office/officeart/2005/8/layout/funnel1"/>
    <dgm:cxn modelId="{AF9AF7BF-1C37-4E73-B746-37B60D39D91B}" type="presParOf" srcId="{B650A5F1-9A3E-42DF-AB2D-B6DC7EC712C2}" destId="{888DF51F-827B-41E8-943A-E6DCABB6A01A}" srcOrd="4" destOrd="0" presId="urn:microsoft.com/office/officeart/2005/8/layout/funnel1"/>
    <dgm:cxn modelId="{A9224A2C-1C70-4988-A1CB-1D4EC97406A3}" type="presParOf" srcId="{B650A5F1-9A3E-42DF-AB2D-B6DC7EC712C2}" destId="{BF98D771-7A2F-4676-BC79-074981017DBF}" srcOrd="5"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3128490" y="97160"/>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hlinkClick xmlns:r="http://schemas.openxmlformats.org/officeDocument/2006/relationships" r:id="rId1"/>
            </a:rPr>
            <a:t>Assess and Analyse</a:t>
          </a:r>
          <a:endParaRPr lang="en-GB" sz="2400" kern="1200">
            <a:latin typeface="Arial" panose="020B0604020202020204" pitchFamily="34" charset="0"/>
            <a:cs typeface="Arial" panose="020B0604020202020204" pitchFamily="34" charset="0"/>
          </a:endParaRPr>
        </a:p>
      </dsp:txBody>
      <dsp:txXfrm>
        <a:off x="3128490" y="97160"/>
        <a:ext cx="1540817" cy="1540817"/>
      </dsp:txXfrm>
    </dsp:sp>
    <dsp:sp modelId="{C4312281-B67D-4E88-BA92-A57A4B7F05CA}">
      <dsp:nvSpPr>
        <dsp:cNvPr id="0" name=""/>
        <dsp:cNvSpPr/>
      </dsp:nvSpPr>
      <dsp:spPr>
        <a:xfrm>
          <a:off x="415370" y="239"/>
          <a:ext cx="4350858" cy="4350858"/>
        </a:xfrm>
        <a:prstGeom prst="circularArrow">
          <a:avLst>
            <a:gd name="adj1" fmla="val 6906"/>
            <a:gd name="adj2" fmla="val 465645"/>
            <a:gd name="adj3" fmla="val 548183"/>
            <a:gd name="adj4" fmla="val 205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3128490" y="2713359"/>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hlinkClick xmlns:r="http://schemas.openxmlformats.org/officeDocument/2006/relationships" r:id="rId2"/>
            </a:rPr>
            <a:t>Formulate and Plan</a:t>
          </a:r>
          <a:endParaRPr lang="en-GB" sz="2400" kern="1200">
            <a:latin typeface="Arial" panose="020B0604020202020204" pitchFamily="34" charset="0"/>
            <a:cs typeface="Arial" panose="020B0604020202020204" pitchFamily="34" charset="0"/>
          </a:endParaRPr>
        </a:p>
      </dsp:txBody>
      <dsp:txXfrm>
        <a:off x="3128490" y="2713359"/>
        <a:ext cx="1540817" cy="1540817"/>
      </dsp:txXfrm>
    </dsp:sp>
    <dsp:sp modelId="{7E7A27AB-5478-433F-80EB-3EA9812AB07A}">
      <dsp:nvSpPr>
        <dsp:cNvPr id="0" name=""/>
        <dsp:cNvSpPr/>
      </dsp:nvSpPr>
      <dsp:spPr>
        <a:xfrm>
          <a:off x="415370" y="239"/>
          <a:ext cx="4350858" cy="4350858"/>
        </a:xfrm>
        <a:prstGeom prst="circularArrow">
          <a:avLst>
            <a:gd name="adj1" fmla="val 6906"/>
            <a:gd name="adj2" fmla="val 465645"/>
            <a:gd name="adj3" fmla="val 5948183"/>
            <a:gd name="adj4" fmla="val 43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512291" y="2713359"/>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hlinkClick xmlns:r="http://schemas.openxmlformats.org/officeDocument/2006/relationships" r:id="rId3"/>
            </a:rPr>
            <a:t>Implement and Monitor</a:t>
          </a:r>
          <a:endParaRPr lang="en-GB" sz="2400" kern="1200">
            <a:latin typeface="Arial" panose="020B0604020202020204" pitchFamily="34" charset="0"/>
            <a:cs typeface="Arial" panose="020B0604020202020204" pitchFamily="34" charset="0"/>
          </a:endParaRPr>
        </a:p>
      </dsp:txBody>
      <dsp:txXfrm>
        <a:off x="512291" y="2713359"/>
        <a:ext cx="1540817" cy="1540817"/>
      </dsp:txXfrm>
    </dsp:sp>
    <dsp:sp modelId="{8CA0EA37-BDF7-4327-8012-6F542A056CF7}">
      <dsp:nvSpPr>
        <dsp:cNvPr id="0" name=""/>
        <dsp:cNvSpPr/>
      </dsp:nvSpPr>
      <dsp:spPr>
        <a:xfrm>
          <a:off x="415370" y="239"/>
          <a:ext cx="4350858" cy="4350858"/>
        </a:xfrm>
        <a:prstGeom prst="circularArrow">
          <a:avLst>
            <a:gd name="adj1" fmla="val 6906"/>
            <a:gd name="adj2" fmla="val 465645"/>
            <a:gd name="adj3" fmla="val 11348183"/>
            <a:gd name="adj4" fmla="val 97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512291" y="97160"/>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hlinkClick xmlns:r="http://schemas.openxmlformats.org/officeDocument/2006/relationships" r:id="rId4"/>
            </a:rPr>
            <a:t>Evaluate and Learn</a:t>
          </a:r>
          <a:endParaRPr lang="en-GB" sz="2400" kern="1200">
            <a:latin typeface="Arial" panose="020B0604020202020204" pitchFamily="34" charset="0"/>
            <a:cs typeface="Arial" panose="020B0604020202020204" pitchFamily="34" charset="0"/>
          </a:endParaRPr>
        </a:p>
      </dsp:txBody>
      <dsp:txXfrm>
        <a:off x="512291" y="97160"/>
        <a:ext cx="1540817" cy="1540817"/>
      </dsp:txXfrm>
    </dsp:sp>
    <dsp:sp modelId="{F4336C60-5CF3-4994-AD1E-732C08922D6A}">
      <dsp:nvSpPr>
        <dsp:cNvPr id="0" name=""/>
        <dsp:cNvSpPr/>
      </dsp:nvSpPr>
      <dsp:spPr>
        <a:xfrm>
          <a:off x="470321" y="22"/>
          <a:ext cx="4350858" cy="4350858"/>
        </a:xfrm>
        <a:prstGeom prst="circularArrow">
          <a:avLst>
            <a:gd name="adj1" fmla="val 6906"/>
            <a:gd name="adj2" fmla="val 465645"/>
            <a:gd name="adj3" fmla="val 16748183"/>
            <a:gd name="adj4" fmla="val 151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3510717" y="86410"/>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Assess and Analyse</a:t>
          </a:r>
        </a:p>
      </dsp:txBody>
      <dsp:txXfrm>
        <a:off x="3510717" y="86410"/>
        <a:ext cx="1374973" cy="1374973"/>
      </dsp:txXfrm>
    </dsp:sp>
    <dsp:sp modelId="{C4312281-B67D-4E88-BA92-A57A4B7F05CA}">
      <dsp:nvSpPr>
        <dsp:cNvPr id="0" name=""/>
        <dsp:cNvSpPr/>
      </dsp:nvSpPr>
      <dsp:spPr>
        <a:xfrm>
          <a:off x="1090240" y="27"/>
          <a:ext cx="3881832" cy="3881832"/>
        </a:xfrm>
        <a:prstGeom prst="circularArrow">
          <a:avLst>
            <a:gd name="adj1" fmla="val 6907"/>
            <a:gd name="adj2" fmla="val 465747"/>
            <a:gd name="adj3" fmla="val 547751"/>
            <a:gd name="adj4" fmla="val 205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3510717" y="2420503"/>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Formulate and Plan</a:t>
          </a:r>
        </a:p>
      </dsp:txBody>
      <dsp:txXfrm>
        <a:off x="3510717" y="2420503"/>
        <a:ext cx="1374973" cy="1374973"/>
      </dsp:txXfrm>
    </dsp:sp>
    <dsp:sp modelId="{7E7A27AB-5478-433F-80EB-3EA9812AB07A}">
      <dsp:nvSpPr>
        <dsp:cNvPr id="0" name=""/>
        <dsp:cNvSpPr/>
      </dsp:nvSpPr>
      <dsp:spPr>
        <a:xfrm>
          <a:off x="1090240" y="27"/>
          <a:ext cx="3881832" cy="3881832"/>
        </a:xfrm>
        <a:prstGeom prst="circularArrow">
          <a:avLst>
            <a:gd name="adj1" fmla="val 6907"/>
            <a:gd name="adj2" fmla="val 465747"/>
            <a:gd name="adj3" fmla="val 5947751"/>
            <a:gd name="adj4" fmla="val 43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1176623" y="2420503"/>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Implement and Monitor</a:t>
          </a:r>
        </a:p>
      </dsp:txBody>
      <dsp:txXfrm>
        <a:off x="1176623" y="2420503"/>
        <a:ext cx="1374973" cy="1374973"/>
      </dsp:txXfrm>
    </dsp:sp>
    <dsp:sp modelId="{8CA0EA37-BDF7-4327-8012-6F542A056CF7}">
      <dsp:nvSpPr>
        <dsp:cNvPr id="0" name=""/>
        <dsp:cNvSpPr/>
      </dsp:nvSpPr>
      <dsp:spPr>
        <a:xfrm>
          <a:off x="1090240" y="27"/>
          <a:ext cx="3881832" cy="3881832"/>
        </a:xfrm>
        <a:prstGeom prst="circularArrow">
          <a:avLst>
            <a:gd name="adj1" fmla="val 6907"/>
            <a:gd name="adj2" fmla="val 465747"/>
            <a:gd name="adj3" fmla="val 11347751"/>
            <a:gd name="adj4" fmla="val 97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1176623" y="86410"/>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Evaluate and Learn</a:t>
          </a:r>
        </a:p>
      </dsp:txBody>
      <dsp:txXfrm>
        <a:off x="1176623" y="86410"/>
        <a:ext cx="1374973" cy="1374973"/>
      </dsp:txXfrm>
    </dsp:sp>
    <dsp:sp modelId="{F4336C60-5CF3-4994-AD1E-732C08922D6A}">
      <dsp:nvSpPr>
        <dsp:cNvPr id="0" name=""/>
        <dsp:cNvSpPr/>
      </dsp:nvSpPr>
      <dsp:spPr>
        <a:xfrm>
          <a:off x="1139268" y="-166"/>
          <a:ext cx="3881832" cy="3881832"/>
        </a:xfrm>
        <a:prstGeom prst="circularArrow">
          <a:avLst>
            <a:gd name="adj1" fmla="val 6907"/>
            <a:gd name="adj2" fmla="val 465747"/>
            <a:gd name="adj3" fmla="val 16747751"/>
            <a:gd name="adj4" fmla="val 151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2936218" y="256034"/>
          <a:ext cx="1460825" cy="105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Assessment</a:t>
          </a:r>
        </a:p>
      </dsp:txBody>
      <dsp:txXfrm>
        <a:off x="2936218" y="256034"/>
        <a:ext cx="1460825" cy="1050556"/>
      </dsp:txXfrm>
    </dsp:sp>
    <dsp:sp modelId="{C4312281-B67D-4E88-BA92-A57A4B7F05CA}">
      <dsp:nvSpPr>
        <dsp:cNvPr id="0" name=""/>
        <dsp:cNvSpPr/>
      </dsp:nvSpPr>
      <dsp:spPr>
        <a:xfrm>
          <a:off x="522625" y="-1122"/>
          <a:ext cx="3926440" cy="3926440"/>
        </a:xfrm>
        <a:prstGeom prst="circularArrow">
          <a:avLst>
            <a:gd name="adj1" fmla="val 6896"/>
            <a:gd name="adj2" fmla="val 464882"/>
            <a:gd name="adj3" fmla="val 551396"/>
            <a:gd name="adj4" fmla="val 20213216"/>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2972342" y="2448594"/>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Assignment</a:t>
          </a:r>
        </a:p>
      </dsp:txBody>
      <dsp:txXfrm>
        <a:off x="2972342" y="2448594"/>
        <a:ext cx="1388577" cy="1388577"/>
      </dsp:txXfrm>
    </dsp:sp>
    <dsp:sp modelId="{7E7A27AB-5478-433F-80EB-3EA9812AB07A}">
      <dsp:nvSpPr>
        <dsp:cNvPr id="0" name=""/>
        <dsp:cNvSpPr/>
      </dsp:nvSpPr>
      <dsp:spPr>
        <a:xfrm>
          <a:off x="522625" y="-1122"/>
          <a:ext cx="3926440" cy="3926440"/>
        </a:xfrm>
        <a:prstGeom prst="circularArrow">
          <a:avLst>
            <a:gd name="adj1" fmla="val 6896"/>
            <a:gd name="adj2" fmla="val 464882"/>
            <a:gd name="adj3" fmla="val 5951396"/>
            <a:gd name="adj4" fmla="val 43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610770" y="2448594"/>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Intervention</a:t>
          </a:r>
        </a:p>
      </dsp:txBody>
      <dsp:txXfrm>
        <a:off x="610770" y="2448594"/>
        <a:ext cx="1388577" cy="1388577"/>
      </dsp:txXfrm>
    </dsp:sp>
    <dsp:sp modelId="{8CA0EA37-BDF7-4327-8012-6F542A056CF7}">
      <dsp:nvSpPr>
        <dsp:cNvPr id="0" name=""/>
        <dsp:cNvSpPr/>
      </dsp:nvSpPr>
      <dsp:spPr>
        <a:xfrm>
          <a:off x="522625" y="-1122"/>
          <a:ext cx="3926440" cy="3926440"/>
        </a:xfrm>
        <a:prstGeom prst="circularArrow">
          <a:avLst>
            <a:gd name="adj1" fmla="val 6896"/>
            <a:gd name="adj2" fmla="val 464882"/>
            <a:gd name="adj3" fmla="val 11351396"/>
            <a:gd name="adj4" fmla="val 97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610770" y="87023"/>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Evaluation</a:t>
          </a:r>
        </a:p>
      </dsp:txBody>
      <dsp:txXfrm>
        <a:off x="610770" y="87023"/>
        <a:ext cx="1388577" cy="1388577"/>
      </dsp:txXfrm>
    </dsp:sp>
    <dsp:sp modelId="{F4336C60-5CF3-4994-AD1E-732C08922D6A}">
      <dsp:nvSpPr>
        <dsp:cNvPr id="0" name=""/>
        <dsp:cNvSpPr/>
      </dsp:nvSpPr>
      <dsp:spPr>
        <a:xfrm>
          <a:off x="572216" y="-1318"/>
          <a:ext cx="3926440" cy="3926440"/>
        </a:xfrm>
        <a:prstGeom prst="circularArrow">
          <a:avLst>
            <a:gd name="adj1" fmla="val 6896"/>
            <a:gd name="adj2" fmla="val 464882"/>
            <a:gd name="adj3" fmla="val 16673915"/>
            <a:gd name="adj4" fmla="val 151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2714850" y="58012"/>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Assess and Analyse</a:t>
          </a:r>
        </a:p>
      </dsp:txBody>
      <dsp:txXfrm>
        <a:off x="2714850" y="58012"/>
        <a:ext cx="914355" cy="914355"/>
      </dsp:txXfrm>
    </dsp:sp>
    <dsp:sp modelId="{C4312281-B67D-4E88-BA92-A57A4B7F05CA}">
      <dsp:nvSpPr>
        <dsp:cNvPr id="0" name=""/>
        <dsp:cNvSpPr/>
      </dsp:nvSpPr>
      <dsp:spPr>
        <a:xfrm>
          <a:off x="1102065" y="24"/>
          <a:ext cx="2585129" cy="2585129"/>
        </a:xfrm>
        <a:prstGeom prst="circularArrow">
          <a:avLst>
            <a:gd name="adj1" fmla="val 6897"/>
            <a:gd name="adj2" fmla="val 464959"/>
            <a:gd name="adj3" fmla="val 551068"/>
            <a:gd name="adj4" fmla="val 205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2714850" y="1612809"/>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Formulate and Plan</a:t>
          </a:r>
        </a:p>
      </dsp:txBody>
      <dsp:txXfrm>
        <a:off x="2714850" y="1612809"/>
        <a:ext cx="914355" cy="914355"/>
      </dsp:txXfrm>
    </dsp:sp>
    <dsp:sp modelId="{7E7A27AB-5478-433F-80EB-3EA9812AB07A}">
      <dsp:nvSpPr>
        <dsp:cNvPr id="0" name=""/>
        <dsp:cNvSpPr/>
      </dsp:nvSpPr>
      <dsp:spPr>
        <a:xfrm>
          <a:off x="1102065" y="24"/>
          <a:ext cx="2585129" cy="2585129"/>
        </a:xfrm>
        <a:prstGeom prst="circularArrow">
          <a:avLst>
            <a:gd name="adj1" fmla="val 6897"/>
            <a:gd name="adj2" fmla="val 464959"/>
            <a:gd name="adj3" fmla="val 5951068"/>
            <a:gd name="adj4" fmla="val 43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1160054" y="1612809"/>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Implement and Monitor</a:t>
          </a:r>
        </a:p>
      </dsp:txBody>
      <dsp:txXfrm>
        <a:off x="1160054" y="1612809"/>
        <a:ext cx="914355" cy="914355"/>
      </dsp:txXfrm>
    </dsp:sp>
    <dsp:sp modelId="{8CA0EA37-BDF7-4327-8012-6F542A056CF7}">
      <dsp:nvSpPr>
        <dsp:cNvPr id="0" name=""/>
        <dsp:cNvSpPr/>
      </dsp:nvSpPr>
      <dsp:spPr>
        <a:xfrm>
          <a:off x="1102065" y="24"/>
          <a:ext cx="2585129" cy="2585129"/>
        </a:xfrm>
        <a:prstGeom prst="circularArrow">
          <a:avLst>
            <a:gd name="adj1" fmla="val 6897"/>
            <a:gd name="adj2" fmla="val 464959"/>
            <a:gd name="adj3" fmla="val 11351068"/>
            <a:gd name="adj4" fmla="val 97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1160054" y="58012"/>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Evaluate and Learn</a:t>
          </a:r>
        </a:p>
      </dsp:txBody>
      <dsp:txXfrm>
        <a:off x="1160054" y="58012"/>
        <a:ext cx="914355" cy="914355"/>
      </dsp:txXfrm>
    </dsp:sp>
    <dsp:sp modelId="{F4336C60-5CF3-4994-AD1E-732C08922D6A}">
      <dsp:nvSpPr>
        <dsp:cNvPr id="0" name=""/>
        <dsp:cNvSpPr/>
      </dsp:nvSpPr>
      <dsp:spPr>
        <a:xfrm>
          <a:off x="1134715" y="-105"/>
          <a:ext cx="2585129" cy="2585129"/>
        </a:xfrm>
        <a:prstGeom prst="circularArrow">
          <a:avLst>
            <a:gd name="adj1" fmla="val 6897"/>
            <a:gd name="adj2" fmla="val 464959"/>
            <a:gd name="adj3" fmla="val 16751068"/>
            <a:gd name="adj4" fmla="val 151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30B97-A0CA-4EF7-8658-4069BAEB320B}">
      <dsp:nvSpPr>
        <dsp:cNvPr id="0" name=""/>
        <dsp:cNvSpPr/>
      </dsp:nvSpPr>
      <dsp:spPr>
        <a:xfrm>
          <a:off x="6423867" y="3759983"/>
          <a:ext cx="91440" cy="251878"/>
        </a:xfrm>
        <a:custGeom>
          <a:avLst/>
          <a:gdLst/>
          <a:ahLst/>
          <a:cxnLst/>
          <a:rect l="0" t="0" r="0" b="0"/>
          <a:pathLst>
            <a:path>
              <a:moveTo>
                <a:pt x="45720" y="0"/>
              </a:moveTo>
              <a:lnTo>
                <a:pt x="4572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87C61D-8ADD-4510-B140-5027093F1F4D}">
      <dsp:nvSpPr>
        <dsp:cNvPr id="0" name=""/>
        <dsp:cNvSpPr/>
      </dsp:nvSpPr>
      <dsp:spPr>
        <a:xfrm>
          <a:off x="5940329" y="2958156"/>
          <a:ext cx="529258" cy="251878"/>
        </a:xfrm>
        <a:custGeom>
          <a:avLst/>
          <a:gdLst/>
          <a:ahLst/>
          <a:cxnLst/>
          <a:rect l="0" t="0" r="0" b="0"/>
          <a:pathLst>
            <a:path>
              <a:moveTo>
                <a:pt x="0" y="0"/>
              </a:moveTo>
              <a:lnTo>
                <a:pt x="0" y="171648"/>
              </a:lnTo>
              <a:lnTo>
                <a:pt x="529258" y="171648"/>
              </a:lnTo>
              <a:lnTo>
                <a:pt x="529258"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BDBE9A-749A-403E-B622-51A9F175FA20}">
      <dsp:nvSpPr>
        <dsp:cNvPr id="0" name=""/>
        <dsp:cNvSpPr/>
      </dsp:nvSpPr>
      <dsp:spPr>
        <a:xfrm>
          <a:off x="5411071" y="5363636"/>
          <a:ext cx="3372162" cy="251878"/>
        </a:xfrm>
        <a:custGeom>
          <a:avLst/>
          <a:gdLst/>
          <a:ahLst/>
          <a:cxnLst/>
          <a:rect l="0" t="0" r="0" b="0"/>
          <a:pathLst>
            <a:path>
              <a:moveTo>
                <a:pt x="0" y="0"/>
              </a:moveTo>
              <a:lnTo>
                <a:pt x="0" y="171648"/>
              </a:lnTo>
              <a:lnTo>
                <a:pt x="3372162" y="171648"/>
              </a:lnTo>
              <a:lnTo>
                <a:pt x="3372162"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FD6E9-966B-48D7-A74E-9D67505BAF11}">
      <dsp:nvSpPr>
        <dsp:cNvPr id="0" name=""/>
        <dsp:cNvSpPr/>
      </dsp:nvSpPr>
      <dsp:spPr>
        <a:xfrm>
          <a:off x="5411071" y="5363636"/>
          <a:ext cx="2079363" cy="251878"/>
        </a:xfrm>
        <a:custGeom>
          <a:avLst/>
          <a:gdLst/>
          <a:ahLst/>
          <a:cxnLst/>
          <a:rect l="0" t="0" r="0" b="0"/>
          <a:pathLst>
            <a:path>
              <a:moveTo>
                <a:pt x="0" y="0"/>
              </a:moveTo>
              <a:lnTo>
                <a:pt x="0" y="171648"/>
              </a:lnTo>
              <a:lnTo>
                <a:pt x="2079363" y="171648"/>
              </a:lnTo>
              <a:lnTo>
                <a:pt x="2079363"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E4086-E116-4613-B974-BBCF99B8DCAC}">
      <dsp:nvSpPr>
        <dsp:cNvPr id="0" name=""/>
        <dsp:cNvSpPr/>
      </dsp:nvSpPr>
      <dsp:spPr>
        <a:xfrm>
          <a:off x="5411071" y="5363636"/>
          <a:ext cx="838393" cy="251878"/>
        </a:xfrm>
        <a:custGeom>
          <a:avLst/>
          <a:gdLst/>
          <a:ahLst/>
          <a:cxnLst/>
          <a:rect l="0" t="0" r="0" b="0"/>
          <a:pathLst>
            <a:path>
              <a:moveTo>
                <a:pt x="0" y="0"/>
              </a:moveTo>
              <a:lnTo>
                <a:pt x="0" y="171648"/>
              </a:lnTo>
              <a:lnTo>
                <a:pt x="838393" y="171648"/>
              </a:lnTo>
              <a:lnTo>
                <a:pt x="838393"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58DD2D-3F43-40FC-822E-3AB324B65D91}">
      <dsp:nvSpPr>
        <dsp:cNvPr id="0" name=""/>
        <dsp:cNvSpPr/>
      </dsp:nvSpPr>
      <dsp:spPr>
        <a:xfrm>
          <a:off x="4781163" y="5363636"/>
          <a:ext cx="629907" cy="251878"/>
        </a:xfrm>
        <a:custGeom>
          <a:avLst/>
          <a:gdLst/>
          <a:ahLst/>
          <a:cxnLst/>
          <a:rect l="0" t="0" r="0" b="0"/>
          <a:pathLst>
            <a:path>
              <a:moveTo>
                <a:pt x="629907" y="0"/>
              </a:moveTo>
              <a:lnTo>
                <a:pt x="629907" y="171648"/>
              </a:lnTo>
              <a:lnTo>
                <a:pt x="0" y="171648"/>
              </a:lnTo>
              <a:lnTo>
                <a:pt x="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D67B7-FFD5-4B81-B0D4-D30C2C75F111}">
      <dsp:nvSpPr>
        <dsp:cNvPr id="0" name=""/>
        <dsp:cNvSpPr/>
      </dsp:nvSpPr>
      <dsp:spPr>
        <a:xfrm>
          <a:off x="3300988" y="5363636"/>
          <a:ext cx="2110082" cy="251878"/>
        </a:xfrm>
        <a:custGeom>
          <a:avLst/>
          <a:gdLst/>
          <a:ahLst/>
          <a:cxnLst/>
          <a:rect l="0" t="0" r="0" b="0"/>
          <a:pathLst>
            <a:path>
              <a:moveTo>
                <a:pt x="2110082" y="0"/>
              </a:moveTo>
              <a:lnTo>
                <a:pt x="2110082" y="171648"/>
              </a:lnTo>
              <a:lnTo>
                <a:pt x="0" y="171648"/>
              </a:lnTo>
              <a:lnTo>
                <a:pt x="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A6071-C58F-4935-B68A-9CA2F49EB1B1}">
      <dsp:nvSpPr>
        <dsp:cNvPr id="0" name=""/>
        <dsp:cNvSpPr/>
      </dsp:nvSpPr>
      <dsp:spPr>
        <a:xfrm>
          <a:off x="1926385" y="5363636"/>
          <a:ext cx="3484685" cy="251878"/>
        </a:xfrm>
        <a:custGeom>
          <a:avLst/>
          <a:gdLst/>
          <a:ahLst/>
          <a:cxnLst/>
          <a:rect l="0" t="0" r="0" b="0"/>
          <a:pathLst>
            <a:path>
              <a:moveTo>
                <a:pt x="3484685" y="0"/>
              </a:moveTo>
              <a:lnTo>
                <a:pt x="3484685" y="171648"/>
              </a:lnTo>
              <a:lnTo>
                <a:pt x="0" y="171648"/>
              </a:lnTo>
              <a:lnTo>
                <a:pt x="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58E28-6F0D-4AD4-88CC-E01B0FC75DCD}">
      <dsp:nvSpPr>
        <dsp:cNvPr id="0" name=""/>
        <dsp:cNvSpPr/>
      </dsp:nvSpPr>
      <dsp:spPr>
        <a:xfrm>
          <a:off x="5365351" y="4561809"/>
          <a:ext cx="91440" cy="251878"/>
        </a:xfrm>
        <a:custGeom>
          <a:avLst/>
          <a:gdLst/>
          <a:ahLst/>
          <a:cxnLst/>
          <a:rect l="0" t="0" r="0" b="0"/>
          <a:pathLst>
            <a:path>
              <a:moveTo>
                <a:pt x="45720" y="0"/>
              </a:moveTo>
              <a:lnTo>
                <a:pt x="4572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98058-F41A-4DEB-AD3F-4BFFA62A1941}">
      <dsp:nvSpPr>
        <dsp:cNvPr id="0" name=""/>
        <dsp:cNvSpPr/>
      </dsp:nvSpPr>
      <dsp:spPr>
        <a:xfrm>
          <a:off x="5365351" y="3759983"/>
          <a:ext cx="91440" cy="251878"/>
        </a:xfrm>
        <a:custGeom>
          <a:avLst/>
          <a:gdLst/>
          <a:ahLst/>
          <a:cxnLst/>
          <a:rect l="0" t="0" r="0" b="0"/>
          <a:pathLst>
            <a:path>
              <a:moveTo>
                <a:pt x="45720" y="0"/>
              </a:moveTo>
              <a:lnTo>
                <a:pt x="4572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22E94-B53A-4E34-A0DD-CBA29CFE5F76}">
      <dsp:nvSpPr>
        <dsp:cNvPr id="0" name=""/>
        <dsp:cNvSpPr/>
      </dsp:nvSpPr>
      <dsp:spPr>
        <a:xfrm>
          <a:off x="5411071" y="2958156"/>
          <a:ext cx="529258" cy="251878"/>
        </a:xfrm>
        <a:custGeom>
          <a:avLst/>
          <a:gdLst/>
          <a:ahLst/>
          <a:cxnLst/>
          <a:rect l="0" t="0" r="0" b="0"/>
          <a:pathLst>
            <a:path>
              <a:moveTo>
                <a:pt x="529258" y="0"/>
              </a:moveTo>
              <a:lnTo>
                <a:pt x="529258" y="171648"/>
              </a:lnTo>
              <a:lnTo>
                <a:pt x="0" y="171648"/>
              </a:lnTo>
              <a:lnTo>
                <a:pt x="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F0C0B-CE6C-4386-A818-A423C718E6D0}">
      <dsp:nvSpPr>
        <dsp:cNvPr id="0" name=""/>
        <dsp:cNvSpPr/>
      </dsp:nvSpPr>
      <dsp:spPr>
        <a:xfrm>
          <a:off x="5894609" y="2156330"/>
          <a:ext cx="91440" cy="251878"/>
        </a:xfrm>
        <a:custGeom>
          <a:avLst/>
          <a:gdLst/>
          <a:ahLst/>
          <a:cxnLst/>
          <a:rect l="0" t="0" r="0" b="0"/>
          <a:pathLst>
            <a:path>
              <a:moveTo>
                <a:pt x="45720" y="0"/>
              </a:moveTo>
              <a:lnTo>
                <a:pt x="4572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8BB49-D50F-4368-A233-99AE4FAEE1B0}">
      <dsp:nvSpPr>
        <dsp:cNvPr id="0" name=""/>
        <dsp:cNvSpPr/>
      </dsp:nvSpPr>
      <dsp:spPr>
        <a:xfrm>
          <a:off x="5342048" y="1354503"/>
          <a:ext cx="598281" cy="251878"/>
        </a:xfrm>
        <a:custGeom>
          <a:avLst/>
          <a:gdLst/>
          <a:ahLst/>
          <a:cxnLst/>
          <a:rect l="0" t="0" r="0" b="0"/>
          <a:pathLst>
            <a:path>
              <a:moveTo>
                <a:pt x="0" y="0"/>
              </a:moveTo>
              <a:lnTo>
                <a:pt x="0" y="171648"/>
              </a:lnTo>
              <a:lnTo>
                <a:pt x="598281" y="171648"/>
              </a:lnTo>
              <a:lnTo>
                <a:pt x="598281"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33895-E589-4F4F-9FE9-6F6AE38AA0D0}">
      <dsp:nvSpPr>
        <dsp:cNvPr id="0" name=""/>
        <dsp:cNvSpPr/>
      </dsp:nvSpPr>
      <dsp:spPr>
        <a:xfrm>
          <a:off x="4698047" y="2156330"/>
          <a:ext cx="91440" cy="251878"/>
        </a:xfrm>
        <a:custGeom>
          <a:avLst/>
          <a:gdLst/>
          <a:ahLst/>
          <a:cxnLst/>
          <a:rect l="0" t="0" r="0" b="0"/>
          <a:pathLst>
            <a:path>
              <a:moveTo>
                <a:pt x="45720" y="0"/>
              </a:moveTo>
              <a:lnTo>
                <a:pt x="4572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71D4C-9253-4A0A-A135-D0AB5B0248C8}">
      <dsp:nvSpPr>
        <dsp:cNvPr id="0" name=""/>
        <dsp:cNvSpPr/>
      </dsp:nvSpPr>
      <dsp:spPr>
        <a:xfrm>
          <a:off x="4743767" y="1354503"/>
          <a:ext cx="598281" cy="251878"/>
        </a:xfrm>
        <a:custGeom>
          <a:avLst/>
          <a:gdLst/>
          <a:ahLst/>
          <a:cxnLst/>
          <a:rect l="0" t="0" r="0" b="0"/>
          <a:pathLst>
            <a:path>
              <a:moveTo>
                <a:pt x="598281" y="0"/>
              </a:moveTo>
              <a:lnTo>
                <a:pt x="598281" y="171648"/>
              </a:lnTo>
              <a:lnTo>
                <a:pt x="0" y="171648"/>
              </a:lnTo>
              <a:lnTo>
                <a:pt x="0" y="251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89FCA-992B-4D2D-BF37-5432750B6099}">
      <dsp:nvSpPr>
        <dsp:cNvPr id="0" name=""/>
        <dsp:cNvSpPr/>
      </dsp:nvSpPr>
      <dsp:spPr>
        <a:xfrm>
          <a:off x="5296328" y="552677"/>
          <a:ext cx="91440" cy="251878"/>
        </a:xfrm>
        <a:custGeom>
          <a:avLst/>
          <a:gdLst/>
          <a:ahLst/>
          <a:cxnLst/>
          <a:rect l="0" t="0" r="0" b="0"/>
          <a:pathLst>
            <a:path>
              <a:moveTo>
                <a:pt x="45720" y="0"/>
              </a:moveTo>
              <a:lnTo>
                <a:pt x="45720" y="251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6F60D-E40B-4DCA-8A4C-16E2EA5F038E}">
      <dsp:nvSpPr>
        <dsp:cNvPr id="0" name=""/>
        <dsp:cNvSpPr/>
      </dsp:nvSpPr>
      <dsp:spPr>
        <a:xfrm>
          <a:off x="4741860" y="2729"/>
          <a:ext cx="1200375"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7E5CB-B0EF-4478-8943-6F1C788B89F0}">
      <dsp:nvSpPr>
        <dsp:cNvPr id="0" name=""/>
        <dsp:cNvSpPr/>
      </dsp:nvSpPr>
      <dsp:spPr>
        <a:xfrm>
          <a:off x="4838089" y="94147"/>
          <a:ext cx="1200375"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Standard not met</a:t>
          </a:r>
          <a:endParaRPr lang="en-GB" sz="1800" kern="1200">
            <a:latin typeface="Arial Narrow" panose="020B0606020202030204" pitchFamily="34" charset="0"/>
          </a:endParaRPr>
        </a:p>
      </dsp:txBody>
      <dsp:txXfrm>
        <a:off x="4854196" y="110254"/>
        <a:ext cx="1168161" cy="517733"/>
      </dsp:txXfrm>
    </dsp:sp>
    <dsp:sp modelId="{91400850-FEC6-40DC-89DE-8C6E43AC1061}">
      <dsp:nvSpPr>
        <dsp:cNvPr id="0" name=""/>
        <dsp:cNvSpPr/>
      </dsp:nvSpPr>
      <dsp:spPr>
        <a:xfrm>
          <a:off x="4760524" y="804556"/>
          <a:ext cx="1163048"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F01F5-BAF5-4445-99FD-07DE1FF49A30}">
      <dsp:nvSpPr>
        <dsp:cNvPr id="0" name=""/>
        <dsp:cNvSpPr/>
      </dsp:nvSpPr>
      <dsp:spPr>
        <a:xfrm>
          <a:off x="4856752" y="895973"/>
          <a:ext cx="1163048"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Relevant*?</a:t>
          </a:r>
          <a:endParaRPr lang="en-GB" sz="1800" kern="1200">
            <a:latin typeface="Arial Narrow" panose="020B0606020202030204" pitchFamily="34" charset="0"/>
          </a:endParaRPr>
        </a:p>
      </dsp:txBody>
      <dsp:txXfrm>
        <a:off x="4872859" y="912080"/>
        <a:ext cx="1130834" cy="517733"/>
      </dsp:txXfrm>
    </dsp:sp>
    <dsp:sp modelId="{77FF87F8-0925-4017-A50F-2E0F513D1E46}">
      <dsp:nvSpPr>
        <dsp:cNvPr id="0" name=""/>
        <dsp:cNvSpPr/>
      </dsp:nvSpPr>
      <dsp:spPr>
        <a:xfrm>
          <a:off x="4310737" y="1606382"/>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9166D-7B08-4BC7-A86A-092969CA8EEE}">
      <dsp:nvSpPr>
        <dsp:cNvPr id="0" name=""/>
        <dsp:cNvSpPr/>
      </dsp:nvSpPr>
      <dsp:spPr>
        <a:xfrm>
          <a:off x="4406966" y="1697800"/>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No</a:t>
          </a:r>
          <a:endParaRPr lang="en-GB" sz="1800" kern="1200">
            <a:latin typeface="Arial Narrow" panose="020B0606020202030204" pitchFamily="34" charset="0"/>
          </a:endParaRPr>
        </a:p>
      </dsp:txBody>
      <dsp:txXfrm>
        <a:off x="4423073" y="1713907"/>
        <a:ext cx="833845" cy="517733"/>
      </dsp:txXfrm>
    </dsp:sp>
    <dsp:sp modelId="{49CFCE01-3C90-48B3-BEED-A518A48688A7}">
      <dsp:nvSpPr>
        <dsp:cNvPr id="0" name=""/>
        <dsp:cNvSpPr/>
      </dsp:nvSpPr>
      <dsp:spPr>
        <a:xfrm>
          <a:off x="4310737" y="2408209"/>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29356-3F87-4A95-9B7C-FCED04CD9D7B}">
      <dsp:nvSpPr>
        <dsp:cNvPr id="0" name=""/>
        <dsp:cNvSpPr/>
      </dsp:nvSpPr>
      <dsp:spPr>
        <a:xfrm>
          <a:off x="4406966" y="2499626"/>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Address later</a:t>
          </a:r>
          <a:endParaRPr lang="en-GB" sz="1800" kern="1200">
            <a:latin typeface="Arial Narrow" panose="020B0606020202030204" pitchFamily="34" charset="0"/>
          </a:endParaRPr>
        </a:p>
      </dsp:txBody>
      <dsp:txXfrm>
        <a:off x="4423073" y="2515733"/>
        <a:ext cx="833845" cy="517733"/>
      </dsp:txXfrm>
    </dsp:sp>
    <dsp:sp modelId="{AC2FC044-47C1-44A2-893A-5FD732105BFA}">
      <dsp:nvSpPr>
        <dsp:cNvPr id="0" name=""/>
        <dsp:cNvSpPr/>
      </dsp:nvSpPr>
      <dsp:spPr>
        <a:xfrm>
          <a:off x="5507299" y="1606382"/>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5552A-3958-4C86-A7D6-C418F4CBA0D0}">
      <dsp:nvSpPr>
        <dsp:cNvPr id="0" name=""/>
        <dsp:cNvSpPr/>
      </dsp:nvSpPr>
      <dsp:spPr>
        <a:xfrm>
          <a:off x="5603528" y="1697800"/>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Yes</a:t>
          </a:r>
          <a:endParaRPr lang="en-GB" sz="1800" kern="1200">
            <a:latin typeface="Arial Narrow" panose="020B0606020202030204" pitchFamily="34" charset="0"/>
          </a:endParaRPr>
        </a:p>
      </dsp:txBody>
      <dsp:txXfrm>
        <a:off x="5619635" y="1713907"/>
        <a:ext cx="833845" cy="517733"/>
      </dsp:txXfrm>
    </dsp:sp>
    <dsp:sp modelId="{700DDF36-C0CB-414D-88AD-A4D9750F60A0}">
      <dsp:nvSpPr>
        <dsp:cNvPr id="0" name=""/>
        <dsp:cNvSpPr/>
      </dsp:nvSpPr>
      <dsp:spPr>
        <a:xfrm>
          <a:off x="5369254" y="2408209"/>
          <a:ext cx="1142150"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D3B3B-9AB7-4B77-9928-2873BDDA1F4A}">
      <dsp:nvSpPr>
        <dsp:cNvPr id="0" name=""/>
        <dsp:cNvSpPr/>
      </dsp:nvSpPr>
      <dsp:spPr>
        <a:xfrm>
          <a:off x="5465483" y="2499626"/>
          <a:ext cx="1142150"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Achievable**?</a:t>
          </a:r>
          <a:endParaRPr lang="en-GB" sz="1800" kern="1200">
            <a:latin typeface="Arial Narrow" panose="020B0606020202030204" pitchFamily="34" charset="0"/>
          </a:endParaRPr>
        </a:p>
      </dsp:txBody>
      <dsp:txXfrm>
        <a:off x="5481590" y="2515733"/>
        <a:ext cx="1109936" cy="517733"/>
      </dsp:txXfrm>
    </dsp:sp>
    <dsp:sp modelId="{4E4903D9-ADE2-4CD9-A9D9-9566F6ED33E2}">
      <dsp:nvSpPr>
        <dsp:cNvPr id="0" name=""/>
        <dsp:cNvSpPr/>
      </dsp:nvSpPr>
      <dsp:spPr>
        <a:xfrm>
          <a:off x="4978041" y="3210035"/>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017E3-C52A-47FF-9BAD-9E523F55FC7F}">
      <dsp:nvSpPr>
        <dsp:cNvPr id="0" name=""/>
        <dsp:cNvSpPr/>
      </dsp:nvSpPr>
      <dsp:spPr>
        <a:xfrm>
          <a:off x="5074270" y="3301453"/>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Yes</a:t>
          </a:r>
          <a:endParaRPr lang="en-GB" sz="1800" kern="1200">
            <a:latin typeface="Arial Narrow" panose="020B0606020202030204" pitchFamily="34" charset="0"/>
          </a:endParaRPr>
        </a:p>
      </dsp:txBody>
      <dsp:txXfrm>
        <a:off x="5090377" y="3317560"/>
        <a:ext cx="833845" cy="517733"/>
      </dsp:txXfrm>
    </dsp:sp>
    <dsp:sp modelId="{B12A2299-FA05-407E-B49C-2D557475AD8E}">
      <dsp:nvSpPr>
        <dsp:cNvPr id="0" name=""/>
        <dsp:cNvSpPr/>
      </dsp:nvSpPr>
      <dsp:spPr>
        <a:xfrm>
          <a:off x="4978041" y="4011862"/>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1C089-E7AE-416E-8FB4-79EEAFA90C75}">
      <dsp:nvSpPr>
        <dsp:cNvPr id="0" name=""/>
        <dsp:cNvSpPr/>
      </dsp:nvSpPr>
      <dsp:spPr>
        <a:xfrm>
          <a:off x="5074270" y="4103279"/>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Address now</a:t>
          </a:r>
          <a:endParaRPr lang="en-GB" sz="1800" kern="1200">
            <a:latin typeface="Arial Narrow" panose="020B0606020202030204" pitchFamily="34" charset="0"/>
          </a:endParaRPr>
        </a:p>
      </dsp:txBody>
      <dsp:txXfrm>
        <a:off x="5090377" y="4119386"/>
        <a:ext cx="833845" cy="517733"/>
      </dsp:txXfrm>
    </dsp:sp>
    <dsp:sp modelId="{FA42948D-92C0-4B1F-9075-8E7DEEDF871A}">
      <dsp:nvSpPr>
        <dsp:cNvPr id="0" name=""/>
        <dsp:cNvSpPr/>
      </dsp:nvSpPr>
      <dsp:spPr>
        <a:xfrm>
          <a:off x="4978041" y="4813688"/>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10CF1-CA56-4807-8499-83BDBE15B270}">
      <dsp:nvSpPr>
        <dsp:cNvPr id="0" name=""/>
        <dsp:cNvSpPr/>
      </dsp:nvSpPr>
      <dsp:spPr>
        <a:xfrm>
          <a:off x="5074270" y="4905106"/>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a:latin typeface="Arial Narrow" panose="020B0606020202030204" pitchFamily="34" charset="0"/>
            </a:rPr>
            <a:t>Action plan***</a:t>
          </a:r>
          <a:endParaRPr lang="en-GB" sz="1800" b="1" kern="1200">
            <a:latin typeface="Arial Narrow" panose="020B0606020202030204" pitchFamily="34" charset="0"/>
          </a:endParaRPr>
        </a:p>
      </dsp:txBody>
      <dsp:txXfrm>
        <a:off x="5090377" y="4921213"/>
        <a:ext cx="833845" cy="517733"/>
      </dsp:txXfrm>
    </dsp:sp>
    <dsp:sp modelId="{C1EF351D-9C38-4E58-8905-A8D6A84DA73E}">
      <dsp:nvSpPr>
        <dsp:cNvPr id="0" name=""/>
        <dsp:cNvSpPr/>
      </dsp:nvSpPr>
      <dsp:spPr>
        <a:xfrm>
          <a:off x="1371597" y="5615515"/>
          <a:ext cx="1109577"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F65FA-A6DE-44DB-95C8-E1BC03840CAD}">
      <dsp:nvSpPr>
        <dsp:cNvPr id="0" name=""/>
        <dsp:cNvSpPr/>
      </dsp:nvSpPr>
      <dsp:spPr>
        <a:xfrm>
          <a:off x="1467825" y="5706932"/>
          <a:ext cx="1109577"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a:solidFill>
                <a:srgbClr val="FF0000"/>
              </a:solidFill>
              <a:latin typeface="Arial Narrow" panose="020B0606020202030204" pitchFamily="34" charset="0"/>
            </a:rPr>
            <a:t>Create risk assessment schedule</a:t>
          </a:r>
          <a:endParaRPr lang="en-GB" sz="1400" kern="1200">
            <a:solidFill>
              <a:srgbClr val="FF0000"/>
            </a:solidFill>
            <a:latin typeface="Arial Narrow" panose="020B0606020202030204" pitchFamily="34" charset="0"/>
          </a:endParaRPr>
        </a:p>
      </dsp:txBody>
      <dsp:txXfrm>
        <a:off x="1483932" y="5723039"/>
        <a:ext cx="1077363" cy="517733"/>
      </dsp:txXfrm>
    </dsp:sp>
    <dsp:sp modelId="{18B98E7E-C6DF-4DC1-B5BD-BFBFF0AEA7D5}">
      <dsp:nvSpPr>
        <dsp:cNvPr id="0" name=""/>
        <dsp:cNvSpPr/>
      </dsp:nvSpPr>
      <dsp:spPr>
        <a:xfrm>
          <a:off x="2673632" y="5615515"/>
          <a:ext cx="1254712"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57FD9-79DC-4567-9AB6-190823C9B876}">
      <dsp:nvSpPr>
        <dsp:cNvPr id="0" name=""/>
        <dsp:cNvSpPr/>
      </dsp:nvSpPr>
      <dsp:spPr>
        <a:xfrm>
          <a:off x="2769861" y="5706932"/>
          <a:ext cx="1254712"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a:solidFill>
                <a:srgbClr val="7030A0"/>
              </a:solidFill>
              <a:latin typeface="Arial Narrow" panose="020B0606020202030204" pitchFamily="34" charset="0"/>
            </a:rPr>
            <a:t>Design informed consent form</a:t>
          </a:r>
          <a:endParaRPr lang="en-GB" sz="1400" kern="1200">
            <a:solidFill>
              <a:srgbClr val="7030A0"/>
            </a:solidFill>
            <a:latin typeface="Arial Narrow" panose="020B0606020202030204" pitchFamily="34" charset="0"/>
          </a:endParaRPr>
        </a:p>
      </dsp:txBody>
      <dsp:txXfrm>
        <a:off x="2785968" y="5723039"/>
        <a:ext cx="1222498" cy="517733"/>
      </dsp:txXfrm>
    </dsp:sp>
    <dsp:sp modelId="{97873E2F-4EF1-471F-B887-EEFA86DDBB24}">
      <dsp:nvSpPr>
        <dsp:cNvPr id="0" name=""/>
        <dsp:cNvSpPr/>
      </dsp:nvSpPr>
      <dsp:spPr>
        <a:xfrm>
          <a:off x="4120802" y="5615515"/>
          <a:ext cx="1320723"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5E6B2-567C-4A2E-84C3-1DA5D6948B85}">
      <dsp:nvSpPr>
        <dsp:cNvPr id="0" name=""/>
        <dsp:cNvSpPr/>
      </dsp:nvSpPr>
      <dsp:spPr>
        <a:xfrm>
          <a:off x="4217030" y="5706932"/>
          <a:ext cx="1320723"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a:solidFill>
                <a:srgbClr val="0070C0"/>
              </a:solidFill>
              <a:latin typeface="Arial Narrow" panose="020B0606020202030204" pitchFamily="34" charset="0"/>
            </a:rPr>
            <a:t>Choose guide for communication rules</a:t>
          </a:r>
          <a:endParaRPr lang="en-GB" sz="1400" kern="1200">
            <a:solidFill>
              <a:srgbClr val="0070C0"/>
            </a:solidFill>
            <a:latin typeface="Arial Narrow" panose="020B0606020202030204" pitchFamily="34" charset="0"/>
          </a:endParaRPr>
        </a:p>
      </dsp:txBody>
      <dsp:txXfrm>
        <a:off x="4233137" y="5723039"/>
        <a:ext cx="1288509" cy="517733"/>
      </dsp:txXfrm>
    </dsp:sp>
    <dsp:sp modelId="{F6DA6FC9-D1C9-48E5-B886-7D9126351CB6}">
      <dsp:nvSpPr>
        <dsp:cNvPr id="0" name=""/>
        <dsp:cNvSpPr/>
      </dsp:nvSpPr>
      <dsp:spPr>
        <a:xfrm>
          <a:off x="5633982" y="5615515"/>
          <a:ext cx="1230964"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80E93-9782-462F-9CF3-D0F75D0D1306}">
      <dsp:nvSpPr>
        <dsp:cNvPr id="0" name=""/>
        <dsp:cNvSpPr/>
      </dsp:nvSpPr>
      <dsp:spPr>
        <a:xfrm>
          <a:off x="5730211" y="5706932"/>
          <a:ext cx="1230964"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a:solidFill>
                <a:schemeClr val="accent2">
                  <a:lumMod val="75000"/>
                </a:schemeClr>
              </a:solidFill>
              <a:latin typeface="Arial Narrow" panose="020B0606020202030204" pitchFamily="34" charset="0"/>
            </a:rPr>
            <a:t>Improve patient assessment form</a:t>
          </a:r>
          <a:endParaRPr lang="en-GB" sz="1400" kern="1200">
            <a:solidFill>
              <a:schemeClr val="accent2">
                <a:lumMod val="75000"/>
              </a:schemeClr>
            </a:solidFill>
            <a:latin typeface="Arial Narrow" panose="020B0606020202030204" pitchFamily="34" charset="0"/>
          </a:endParaRPr>
        </a:p>
      </dsp:txBody>
      <dsp:txXfrm>
        <a:off x="5746318" y="5723039"/>
        <a:ext cx="1198750" cy="517733"/>
      </dsp:txXfrm>
    </dsp:sp>
    <dsp:sp modelId="{BB3A0B22-7B33-4D84-95A3-468BCFB6A04C}">
      <dsp:nvSpPr>
        <dsp:cNvPr id="0" name=""/>
        <dsp:cNvSpPr/>
      </dsp:nvSpPr>
      <dsp:spPr>
        <a:xfrm>
          <a:off x="7057405" y="5615515"/>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3E5D0-6164-4A7A-AE83-82F5F16D9D85}">
      <dsp:nvSpPr>
        <dsp:cNvPr id="0" name=""/>
        <dsp:cNvSpPr/>
      </dsp:nvSpPr>
      <dsp:spPr>
        <a:xfrm>
          <a:off x="7153633" y="5706932"/>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a:solidFill>
                <a:srgbClr val="00B050"/>
              </a:solidFill>
              <a:latin typeface="Arial Narrow" panose="020B0606020202030204" pitchFamily="34" charset="0"/>
            </a:rPr>
            <a:t>Order material</a:t>
          </a:r>
          <a:endParaRPr lang="en-GB" sz="1400" kern="1200">
            <a:solidFill>
              <a:srgbClr val="00B050"/>
            </a:solidFill>
            <a:latin typeface="Arial Narrow" panose="020B0606020202030204" pitchFamily="34" charset="0"/>
          </a:endParaRPr>
        </a:p>
      </dsp:txBody>
      <dsp:txXfrm>
        <a:off x="7169740" y="5723039"/>
        <a:ext cx="833845" cy="517733"/>
      </dsp:txXfrm>
    </dsp:sp>
    <dsp:sp modelId="{7CAA4E15-3563-485E-8529-D2CA07BA6B20}">
      <dsp:nvSpPr>
        <dsp:cNvPr id="0" name=""/>
        <dsp:cNvSpPr/>
      </dsp:nvSpPr>
      <dsp:spPr>
        <a:xfrm>
          <a:off x="8115921" y="5615515"/>
          <a:ext cx="1334623"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CE6FE-857B-443F-B98E-B14A3BE5ADEF}">
      <dsp:nvSpPr>
        <dsp:cNvPr id="0" name=""/>
        <dsp:cNvSpPr/>
      </dsp:nvSpPr>
      <dsp:spPr>
        <a:xfrm>
          <a:off x="8212150" y="5706932"/>
          <a:ext cx="1334623"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kern="1200">
              <a:solidFill>
                <a:srgbClr val="009999"/>
              </a:solidFill>
              <a:latin typeface="Arial Narrow" panose="020B0606020202030204" pitchFamily="34" charset="0"/>
            </a:rPr>
            <a:t>Schedule monthly journal club meetings</a:t>
          </a:r>
          <a:endParaRPr lang="en-GB" sz="1400" kern="1200">
            <a:solidFill>
              <a:srgbClr val="009999"/>
            </a:solidFill>
            <a:latin typeface="Arial Narrow" panose="020B0606020202030204" pitchFamily="34" charset="0"/>
          </a:endParaRPr>
        </a:p>
      </dsp:txBody>
      <dsp:txXfrm>
        <a:off x="8228257" y="5723039"/>
        <a:ext cx="1302409" cy="517733"/>
      </dsp:txXfrm>
    </dsp:sp>
    <dsp:sp modelId="{3CE07CF2-34C8-407D-867B-4102C18A1A86}">
      <dsp:nvSpPr>
        <dsp:cNvPr id="0" name=""/>
        <dsp:cNvSpPr/>
      </dsp:nvSpPr>
      <dsp:spPr>
        <a:xfrm>
          <a:off x="6036558" y="3210035"/>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A1E50-69AB-45EF-94CC-E973CD1BE2C2}">
      <dsp:nvSpPr>
        <dsp:cNvPr id="0" name=""/>
        <dsp:cNvSpPr/>
      </dsp:nvSpPr>
      <dsp:spPr>
        <a:xfrm>
          <a:off x="6132787" y="3301453"/>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No</a:t>
          </a:r>
          <a:endParaRPr lang="en-GB" sz="1800" kern="1200">
            <a:latin typeface="Arial Narrow" panose="020B0606020202030204" pitchFamily="34" charset="0"/>
          </a:endParaRPr>
        </a:p>
      </dsp:txBody>
      <dsp:txXfrm>
        <a:off x="6148894" y="3317560"/>
        <a:ext cx="833845" cy="517733"/>
      </dsp:txXfrm>
    </dsp:sp>
    <dsp:sp modelId="{CEB0F135-576A-4E42-A475-863DBC152D4C}">
      <dsp:nvSpPr>
        <dsp:cNvPr id="0" name=""/>
        <dsp:cNvSpPr/>
      </dsp:nvSpPr>
      <dsp:spPr>
        <a:xfrm>
          <a:off x="6036558" y="4011862"/>
          <a:ext cx="866059" cy="549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C0147-987E-44AD-B338-DC90A647B27D}">
      <dsp:nvSpPr>
        <dsp:cNvPr id="0" name=""/>
        <dsp:cNvSpPr/>
      </dsp:nvSpPr>
      <dsp:spPr>
        <a:xfrm>
          <a:off x="6132787" y="4103279"/>
          <a:ext cx="866059" cy="549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a:latin typeface="Arial Narrow" panose="020B0606020202030204" pitchFamily="34" charset="0"/>
            </a:rPr>
            <a:t>Address later</a:t>
          </a:r>
          <a:endParaRPr lang="en-GB" sz="1800" kern="1200">
            <a:latin typeface="Arial Narrow" panose="020B0606020202030204" pitchFamily="34" charset="0"/>
          </a:endParaRPr>
        </a:p>
      </dsp:txBody>
      <dsp:txXfrm>
        <a:off x="6148894" y="4119386"/>
        <a:ext cx="833845" cy="517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163E-9A3D-4B0D-A7BB-B9924F4E4B04}">
      <dsp:nvSpPr>
        <dsp:cNvPr id="0" name=""/>
        <dsp:cNvSpPr/>
      </dsp:nvSpPr>
      <dsp:spPr>
        <a:xfrm>
          <a:off x="771413" y="569468"/>
          <a:ext cx="2819046" cy="9790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99604-47BC-42D2-A2C5-E963A4DDDAAA}">
      <dsp:nvSpPr>
        <dsp:cNvPr id="0" name=""/>
        <dsp:cNvSpPr/>
      </dsp:nvSpPr>
      <dsp:spPr>
        <a:xfrm>
          <a:off x="1912143" y="2966750"/>
          <a:ext cx="546326" cy="34964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63CF7-C276-44C5-BC40-6AB826DBFA6C}">
      <dsp:nvSpPr>
        <dsp:cNvPr id="0" name=""/>
        <dsp:cNvSpPr/>
      </dsp:nvSpPr>
      <dsp:spPr>
        <a:xfrm>
          <a:off x="874122" y="3246469"/>
          <a:ext cx="2622368" cy="6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kern="1200"/>
            <a:t>Action plan</a:t>
          </a:r>
          <a:endParaRPr lang="en-GB" sz="2300" kern="1200"/>
        </a:p>
      </dsp:txBody>
      <dsp:txXfrm>
        <a:off x="874122" y="3246469"/>
        <a:ext cx="2622368" cy="655592"/>
      </dsp:txXfrm>
    </dsp:sp>
    <dsp:sp modelId="{5A914041-A444-497C-B0BC-6E3F55002958}">
      <dsp:nvSpPr>
        <dsp:cNvPr id="0" name=""/>
        <dsp:cNvSpPr/>
      </dsp:nvSpPr>
      <dsp:spPr>
        <a:xfrm>
          <a:off x="1796322" y="162409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fr-CH" sz="3800" kern="1200"/>
            <a:t>SA</a:t>
          </a:r>
          <a:endParaRPr lang="en-GB" sz="3800" kern="1200"/>
        </a:p>
      </dsp:txBody>
      <dsp:txXfrm>
        <a:off x="1940336" y="1768111"/>
        <a:ext cx="695360" cy="695360"/>
      </dsp:txXfrm>
    </dsp:sp>
    <dsp:sp modelId="{888DF51F-827B-41E8-943A-E6DCABB6A01A}">
      <dsp:nvSpPr>
        <dsp:cNvPr id="0" name=""/>
        <dsp:cNvSpPr/>
      </dsp:nvSpPr>
      <dsp:spPr>
        <a:xfrm>
          <a:off x="1092653" y="88633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fr-CH" sz="3800" kern="1200"/>
            <a:t>GA</a:t>
          </a:r>
          <a:endParaRPr lang="en-GB" sz="3800" kern="1200"/>
        </a:p>
      </dsp:txBody>
      <dsp:txXfrm>
        <a:off x="1236667" y="1030351"/>
        <a:ext cx="695360" cy="695360"/>
      </dsp:txXfrm>
    </dsp:sp>
    <dsp:sp modelId="{BF98D771-7A2F-4676-BC79-074981017DBF}">
      <dsp:nvSpPr>
        <dsp:cNvPr id="0" name=""/>
        <dsp:cNvSpPr/>
      </dsp:nvSpPr>
      <dsp:spPr>
        <a:xfrm>
          <a:off x="655592" y="449276"/>
          <a:ext cx="3059429" cy="244754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163E-9A3D-4B0D-A7BB-B9924F4E4B04}">
      <dsp:nvSpPr>
        <dsp:cNvPr id="0" name=""/>
        <dsp:cNvSpPr/>
      </dsp:nvSpPr>
      <dsp:spPr>
        <a:xfrm>
          <a:off x="771413" y="569468"/>
          <a:ext cx="2819046" cy="9790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99604-47BC-42D2-A2C5-E963A4DDDAAA}">
      <dsp:nvSpPr>
        <dsp:cNvPr id="0" name=""/>
        <dsp:cNvSpPr/>
      </dsp:nvSpPr>
      <dsp:spPr>
        <a:xfrm>
          <a:off x="1912143" y="2966750"/>
          <a:ext cx="546326" cy="34964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63CF7-C276-44C5-BC40-6AB826DBFA6C}">
      <dsp:nvSpPr>
        <dsp:cNvPr id="0" name=""/>
        <dsp:cNvSpPr/>
      </dsp:nvSpPr>
      <dsp:spPr>
        <a:xfrm>
          <a:off x="874122" y="3246469"/>
          <a:ext cx="2622368" cy="6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kern="1200"/>
            <a:t>Tx plan</a:t>
          </a:r>
          <a:endParaRPr lang="en-GB" sz="2300" kern="1200"/>
        </a:p>
      </dsp:txBody>
      <dsp:txXfrm>
        <a:off x="874122" y="3246469"/>
        <a:ext cx="2622368" cy="655592"/>
      </dsp:txXfrm>
    </dsp:sp>
    <dsp:sp modelId="{5A914041-A444-497C-B0BC-6E3F55002958}">
      <dsp:nvSpPr>
        <dsp:cNvPr id="0" name=""/>
        <dsp:cNvSpPr/>
      </dsp:nvSpPr>
      <dsp:spPr>
        <a:xfrm>
          <a:off x="1796322" y="162409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CH" sz="2400" kern="1200"/>
            <a:t>OCM</a:t>
          </a:r>
          <a:endParaRPr lang="en-GB" sz="2400" kern="1200"/>
        </a:p>
      </dsp:txBody>
      <dsp:txXfrm>
        <a:off x="1940336" y="1768111"/>
        <a:ext cx="695360" cy="695360"/>
      </dsp:txXfrm>
    </dsp:sp>
    <dsp:sp modelId="{888DF51F-827B-41E8-943A-E6DCABB6A01A}">
      <dsp:nvSpPr>
        <dsp:cNvPr id="0" name=""/>
        <dsp:cNvSpPr/>
      </dsp:nvSpPr>
      <dsp:spPr>
        <a:xfrm>
          <a:off x="1092653" y="88633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CH" sz="2400" kern="1200"/>
            <a:t>Ax</a:t>
          </a:r>
          <a:endParaRPr lang="en-GB" sz="2400" kern="1200"/>
        </a:p>
      </dsp:txBody>
      <dsp:txXfrm>
        <a:off x="1236667" y="1030351"/>
        <a:ext cx="695360" cy="695360"/>
      </dsp:txXfrm>
    </dsp:sp>
    <dsp:sp modelId="{BF98D771-7A2F-4676-BC79-074981017DBF}">
      <dsp:nvSpPr>
        <dsp:cNvPr id="0" name=""/>
        <dsp:cNvSpPr/>
      </dsp:nvSpPr>
      <dsp:spPr>
        <a:xfrm>
          <a:off x="655592" y="449276"/>
          <a:ext cx="3059429" cy="244754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39580"/>
            <a:ext cx="7102417" cy="513508"/>
          </a:xfrm>
          <a:prstGeom prst="rect">
            <a:avLst/>
          </a:prstGeom>
        </p:spPr>
        <p:txBody>
          <a:bodyPr vert="horz" lIns="96230" tIns="48116" rIns="96230" bIns="48116" rtlCol="0"/>
          <a:lstStyle>
            <a:lvl1pPr algn="l">
              <a:defRPr sz="1200"/>
            </a:lvl1pPr>
          </a:lstStyle>
          <a:p>
            <a:pPr algn="ctr"/>
            <a:r>
              <a:rPr lang="en-GB" sz="1700" b="1"/>
              <a:t>Professional Standards in (ICRC) physiotherapy - how to make it work</a:t>
            </a:r>
          </a:p>
        </p:txBody>
      </p:sp>
      <p:sp>
        <p:nvSpPr>
          <p:cNvPr id="4" name="Footer Placeholder 3"/>
          <p:cNvSpPr>
            <a:spLocks noGrp="1"/>
          </p:cNvSpPr>
          <p:nvPr>
            <p:ph type="ftr" sz="quarter" idx="2"/>
          </p:nvPr>
        </p:nvSpPr>
        <p:spPr>
          <a:xfrm>
            <a:off x="1" y="9721109"/>
            <a:ext cx="3078427" cy="513506"/>
          </a:xfrm>
          <a:prstGeom prst="rect">
            <a:avLst/>
          </a:prstGeom>
        </p:spPr>
        <p:txBody>
          <a:bodyPr vert="horz" lIns="96230" tIns="48116" rIns="96230" bIns="48116" rtlCol="0" anchor="b"/>
          <a:lstStyle>
            <a:lvl1pPr algn="l">
              <a:defRPr sz="1200"/>
            </a:lvl1pPr>
          </a:lstStyle>
          <a:p>
            <a:r>
              <a:rPr lang="en-US"/>
              <a:t>PTSWG &amp; C Barth 2018-19</a:t>
            </a:r>
            <a:endParaRPr lang="en-GB"/>
          </a:p>
        </p:txBody>
      </p:sp>
      <p:sp>
        <p:nvSpPr>
          <p:cNvPr id="5" name="Slide Number Placeholder 4"/>
          <p:cNvSpPr>
            <a:spLocks noGrp="1"/>
          </p:cNvSpPr>
          <p:nvPr>
            <p:ph type="sldNum" sz="quarter" idx="3"/>
          </p:nvPr>
        </p:nvSpPr>
        <p:spPr>
          <a:xfrm>
            <a:off x="4023992" y="9721109"/>
            <a:ext cx="3078427" cy="513506"/>
          </a:xfrm>
          <a:prstGeom prst="rect">
            <a:avLst/>
          </a:prstGeom>
        </p:spPr>
        <p:txBody>
          <a:bodyPr vert="horz" lIns="96230" tIns="48116" rIns="96230" bIns="48116" rtlCol="0" anchor="b"/>
          <a:lstStyle>
            <a:lvl1pPr algn="r">
              <a:defRPr sz="1200"/>
            </a:lvl1pPr>
          </a:lstStyle>
          <a:p>
            <a:fld id="{149DDE7F-52A8-4E37-8202-05207056AFAC}" type="slidenum">
              <a:rPr lang="en-GB" smtClean="0"/>
              <a:t>‹#›</a:t>
            </a:fld>
            <a:endParaRPr lang="en-GB"/>
          </a:p>
        </p:txBody>
      </p:sp>
    </p:spTree>
    <p:extLst>
      <p:ext uri="{BB962C8B-B14F-4D97-AF65-F5344CB8AC3E}">
        <p14:creationId xmlns:p14="http://schemas.microsoft.com/office/powerpoint/2010/main" val="990981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102419" cy="513508"/>
          </a:xfrm>
          <a:prstGeom prst="rect">
            <a:avLst/>
          </a:prstGeom>
        </p:spPr>
        <p:txBody>
          <a:bodyPr vert="horz" lIns="96230" tIns="48116" rIns="96230" bIns="48116" rtlCol="0"/>
          <a:lstStyle>
            <a:lvl1pPr algn="l">
              <a:defRPr sz="1200"/>
            </a:lvl1pPr>
          </a:lstStyle>
          <a:p>
            <a:pPr algn="ctr"/>
            <a:r>
              <a:rPr lang="en-GB"/>
              <a:t>Professional Standards in (ICRC) physiotherapy - how to make it work</a:t>
            </a:r>
          </a:p>
        </p:txBody>
      </p:sp>
      <p:sp>
        <p:nvSpPr>
          <p:cNvPr id="4" name="Slide Image Placehold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6230" tIns="48116" rIns="96230" bIns="48116" rtlCol="0" anchor="ctr"/>
          <a:lstStyle/>
          <a:p>
            <a:endParaRPr lang="en-GB"/>
          </a:p>
        </p:txBody>
      </p:sp>
      <p:sp>
        <p:nvSpPr>
          <p:cNvPr id="5" name="Notes Placeholder 4"/>
          <p:cNvSpPr>
            <a:spLocks noGrp="1"/>
          </p:cNvSpPr>
          <p:nvPr>
            <p:ph type="body" sz="quarter" idx="3"/>
          </p:nvPr>
        </p:nvSpPr>
        <p:spPr>
          <a:xfrm>
            <a:off x="710407" y="4925409"/>
            <a:ext cx="5683250" cy="4029881"/>
          </a:xfrm>
          <a:prstGeom prst="rect">
            <a:avLst/>
          </a:prstGeom>
        </p:spPr>
        <p:txBody>
          <a:bodyPr vert="horz" lIns="96230" tIns="48116" rIns="96230" bIns="481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9"/>
            <a:ext cx="3078427" cy="513506"/>
          </a:xfrm>
          <a:prstGeom prst="rect">
            <a:avLst/>
          </a:prstGeom>
        </p:spPr>
        <p:txBody>
          <a:bodyPr vert="horz" lIns="96230" tIns="48116" rIns="96230" bIns="48116" rtlCol="0" anchor="b"/>
          <a:lstStyle>
            <a:lvl1pPr algn="l">
              <a:defRPr sz="1200"/>
            </a:lvl1pPr>
          </a:lstStyle>
          <a:p>
            <a:endParaRPr lang="en-GB"/>
          </a:p>
        </p:txBody>
      </p:sp>
      <p:sp>
        <p:nvSpPr>
          <p:cNvPr id="7" name="Slide Number Placeholder 6"/>
          <p:cNvSpPr>
            <a:spLocks noGrp="1"/>
          </p:cNvSpPr>
          <p:nvPr>
            <p:ph type="sldNum" sz="quarter" idx="5"/>
          </p:nvPr>
        </p:nvSpPr>
        <p:spPr>
          <a:xfrm>
            <a:off x="4023992" y="9721109"/>
            <a:ext cx="3078427" cy="513506"/>
          </a:xfrm>
          <a:prstGeom prst="rect">
            <a:avLst/>
          </a:prstGeom>
        </p:spPr>
        <p:txBody>
          <a:bodyPr vert="horz" lIns="96230" tIns="48116" rIns="96230" bIns="48116" rtlCol="0" anchor="b"/>
          <a:lstStyle>
            <a:lvl1pPr algn="r">
              <a:defRPr sz="1200"/>
            </a:lvl1pPr>
          </a:lstStyle>
          <a:p>
            <a:fld id="{B489BE05-D3E9-4ACF-B05D-BD9C51CFCE87}" type="slidenum">
              <a:rPr lang="en-GB" smtClean="0"/>
              <a:t>‹#›</a:t>
            </a:fld>
            <a:endParaRPr lang="en-GB"/>
          </a:p>
        </p:txBody>
      </p:sp>
    </p:spTree>
    <p:extLst>
      <p:ext uri="{BB962C8B-B14F-4D97-AF65-F5344CB8AC3E}">
        <p14:creationId xmlns:p14="http://schemas.microsoft.com/office/powerpoint/2010/main" val="12183501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a:t>
            </a:fld>
            <a:endParaRPr lang="en-GB"/>
          </a:p>
        </p:txBody>
      </p:sp>
      <p:sp>
        <p:nvSpPr>
          <p:cNvPr id="5" name="Header Placeholder 4">
            <a:extLst>
              <a:ext uri="{FF2B5EF4-FFF2-40B4-BE49-F238E27FC236}">
                <a16:creationId xmlns:a16="http://schemas.microsoft.com/office/drawing/2014/main" id="{85A00A4B-F29C-4BA8-A595-9DC7DB239A3E}"/>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73147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489BE05-D3E9-4ACF-B05D-BD9C51CFCE87}" type="slidenum">
              <a:rPr lang="en-GB" smtClean="0"/>
              <a:t>11</a:t>
            </a:fld>
            <a:endParaRPr lang="en-GB"/>
          </a:p>
        </p:txBody>
      </p:sp>
      <p:sp>
        <p:nvSpPr>
          <p:cNvPr id="5" name="Header Placeholder 4">
            <a:extLst>
              <a:ext uri="{FF2B5EF4-FFF2-40B4-BE49-F238E27FC236}">
                <a16:creationId xmlns:a16="http://schemas.microsoft.com/office/drawing/2014/main" id="{3CBD9FE5-98D1-4ACA-970A-8663360D27A3}"/>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96376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12</a:t>
            </a:fld>
            <a:endParaRPr lang="en-GB"/>
          </a:p>
        </p:txBody>
      </p:sp>
    </p:spTree>
    <p:extLst>
      <p:ext uri="{BB962C8B-B14F-4D97-AF65-F5344CB8AC3E}">
        <p14:creationId xmlns:p14="http://schemas.microsoft.com/office/powerpoint/2010/main" val="32750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13</a:t>
            </a:fld>
            <a:endParaRPr lang="en-GB"/>
          </a:p>
        </p:txBody>
      </p:sp>
      <p:sp>
        <p:nvSpPr>
          <p:cNvPr id="5" name="Header Placeholder 4">
            <a:extLst>
              <a:ext uri="{FF2B5EF4-FFF2-40B4-BE49-F238E27FC236}">
                <a16:creationId xmlns:a16="http://schemas.microsoft.com/office/drawing/2014/main" id="{015655CE-1ABF-4BE0-A37C-6CCCFCD7A683}"/>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18591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14</a:t>
            </a:fld>
            <a:endParaRPr lang="en-GB"/>
          </a:p>
        </p:txBody>
      </p:sp>
      <p:sp>
        <p:nvSpPr>
          <p:cNvPr id="5" name="Header Placeholder 4">
            <a:extLst>
              <a:ext uri="{FF2B5EF4-FFF2-40B4-BE49-F238E27FC236}">
                <a16:creationId xmlns:a16="http://schemas.microsoft.com/office/drawing/2014/main" id="{8B278374-CC90-412A-BA84-AE10F06EF5E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96744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489BE05-D3E9-4ACF-B05D-BD9C51CFCE87}" type="slidenum">
              <a:rPr lang="en-GB" smtClean="0"/>
              <a:t>15</a:t>
            </a:fld>
            <a:endParaRPr lang="en-GB"/>
          </a:p>
        </p:txBody>
      </p:sp>
      <p:sp>
        <p:nvSpPr>
          <p:cNvPr id="5" name="Header Placeholder 4">
            <a:extLst>
              <a:ext uri="{FF2B5EF4-FFF2-40B4-BE49-F238E27FC236}">
                <a16:creationId xmlns:a16="http://schemas.microsoft.com/office/drawing/2014/main" id="{8B278374-CC90-412A-BA84-AE10F06EF5E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34331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fr-CH"/>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16</a:t>
            </a:fld>
            <a:endParaRPr lang="en-GB"/>
          </a:p>
        </p:txBody>
      </p:sp>
    </p:spTree>
    <p:extLst>
      <p:ext uri="{BB962C8B-B14F-4D97-AF65-F5344CB8AC3E}">
        <p14:creationId xmlns:p14="http://schemas.microsoft.com/office/powerpoint/2010/main" val="274436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17</a:t>
            </a:fld>
            <a:endParaRPr lang="en-GB"/>
          </a:p>
        </p:txBody>
      </p:sp>
      <p:sp>
        <p:nvSpPr>
          <p:cNvPr id="5" name="Header Placeholder 4">
            <a:extLst>
              <a:ext uri="{FF2B5EF4-FFF2-40B4-BE49-F238E27FC236}">
                <a16:creationId xmlns:a16="http://schemas.microsoft.com/office/drawing/2014/main" id="{DB1E85FC-54B5-43D0-919B-DE465A6860DE}"/>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78061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18</a:t>
            </a:fld>
            <a:endParaRPr lang="en-GB"/>
          </a:p>
        </p:txBody>
      </p:sp>
    </p:spTree>
    <p:extLst>
      <p:ext uri="{BB962C8B-B14F-4D97-AF65-F5344CB8AC3E}">
        <p14:creationId xmlns:p14="http://schemas.microsoft.com/office/powerpoint/2010/main" val="286466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19</a:t>
            </a:fld>
            <a:endParaRPr lang="en-GB"/>
          </a:p>
        </p:txBody>
      </p:sp>
    </p:spTree>
    <p:extLst>
      <p:ext uri="{BB962C8B-B14F-4D97-AF65-F5344CB8AC3E}">
        <p14:creationId xmlns:p14="http://schemas.microsoft.com/office/powerpoint/2010/main" val="3344701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20</a:t>
            </a:fld>
            <a:endParaRPr lang="en-GB"/>
          </a:p>
        </p:txBody>
      </p:sp>
    </p:spTree>
    <p:extLst>
      <p:ext uri="{BB962C8B-B14F-4D97-AF65-F5344CB8AC3E}">
        <p14:creationId xmlns:p14="http://schemas.microsoft.com/office/powerpoint/2010/main" val="242216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2</a:t>
            </a:fld>
            <a:endParaRPr lang="en-GB"/>
          </a:p>
        </p:txBody>
      </p:sp>
      <p:sp>
        <p:nvSpPr>
          <p:cNvPr id="5" name="Header Placeholder 4">
            <a:extLst>
              <a:ext uri="{FF2B5EF4-FFF2-40B4-BE49-F238E27FC236}">
                <a16:creationId xmlns:a16="http://schemas.microsoft.com/office/drawing/2014/main" id="{7D4C701D-4239-477E-B03B-24A18EE94FD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01528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3</a:t>
            </a:fld>
            <a:endParaRPr lang="en-GB"/>
          </a:p>
        </p:txBody>
      </p:sp>
    </p:spTree>
    <p:extLst>
      <p:ext uri="{BB962C8B-B14F-4D97-AF65-F5344CB8AC3E}">
        <p14:creationId xmlns:p14="http://schemas.microsoft.com/office/powerpoint/2010/main" val="220913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4</a:t>
            </a:fld>
            <a:endParaRPr lang="en-GB"/>
          </a:p>
        </p:txBody>
      </p:sp>
      <p:sp>
        <p:nvSpPr>
          <p:cNvPr id="5" name="Header Placeholder 4">
            <a:extLst>
              <a:ext uri="{FF2B5EF4-FFF2-40B4-BE49-F238E27FC236}">
                <a16:creationId xmlns:a16="http://schemas.microsoft.com/office/drawing/2014/main" id="{B16A83F4-3A6E-4128-AA69-74F83F396C74}"/>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84228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5</a:t>
            </a:fld>
            <a:endParaRPr lang="en-GB"/>
          </a:p>
        </p:txBody>
      </p:sp>
    </p:spTree>
    <p:extLst>
      <p:ext uri="{BB962C8B-B14F-4D97-AF65-F5344CB8AC3E}">
        <p14:creationId xmlns:p14="http://schemas.microsoft.com/office/powerpoint/2010/main" val="179416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6</a:t>
            </a:fld>
            <a:endParaRPr lang="en-GB"/>
          </a:p>
        </p:txBody>
      </p:sp>
      <p:sp>
        <p:nvSpPr>
          <p:cNvPr id="5" name="Header Placeholder 4">
            <a:extLst>
              <a:ext uri="{FF2B5EF4-FFF2-40B4-BE49-F238E27FC236}">
                <a16:creationId xmlns:a16="http://schemas.microsoft.com/office/drawing/2014/main" id="{B16A83F4-3A6E-4128-AA69-74F83F396C74}"/>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66993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7</a:t>
            </a:fld>
            <a:endParaRPr lang="en-GB"/>
          </a:p>
        </p:txBody>
      </p:sp>
    </p:spTree>
    <p:extLst>
      <p:ext uri="{BB962C8B-B14F-4D97-AF65-F5344CB8AC3E}">
        <p14:creationId xmlns:p14="http://schemas.microsoft.com/office/powerpoint/2010/main" val="337358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en-GB"/>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8</a:t>
            </a:fld>
            <a:endParaRPr lang="en-GB"/>
          </a:p>
        </p:txBody>
      </p:sp>
    </p:spTree>
    <p:extLst>
      <p:ext uri="{BB962C8B-B14F-4D97-AF65-F5344CB8AC3E}">
        <p14:creationId xmlns:p14="http://schemas.microsoft.com/office/powerpoint/2010/main" val="11072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89BE05-D3E9-4ACF-B05D-BD9C51CFCE87}" type="slidenum">
              <a:rPr lang="en-GB" smtClean="0"/>
              <a:t>10</a:t>
            </a:fld>
            <a:endParaRPr lang="en-GB"/>
          </a:p>
        </p:txBody>
      </p:sp>
      <p:sp>
        <p:nvSpPr>
          <p:cNvPr id="5" name="Header Placeholder 4">
            <a:extLst>
              <a:ext uri="{FF2B5EF4-FFF2-40B4-BE49-F238E27FC236}">
                <a16:creationId xmlns:a16="http://schemas.microsoft.com/office/drawing/2014/main" id="{3877112A-EFE8-409A-BA93-BB94A6980757}"/>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3427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45D046-4631-4D52-B4B9-A3962F8267A1}" type="datetime1">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66041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B8FF3F-F23B-40CC-9DA5-7B3C3E5E6C1E}" type="datetime1">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293388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AB196-176A-4A57-AD7C-68D40329FB2F}" type="datetime1">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351385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46776-E32B-4F29-88CB-239D3DEFE4E4}" type="datetime1">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6959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604FA-291D-4930-B3FB-4237BCF9DD35}" type="datetime1">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070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2F1F9D-7BA5-4FA8-A9CF-7B8CDA428BAF}" type="datetime1">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215698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B71DE4-9A8E-4BB7-B18B-1AB870E0252C}" type="datetime1">
              <a:rPr lang="en-GB" smtClean="0"/>
              <a:t>18/08/2021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25331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DA7740-911B-46E5-87BF-988A2A557423}" type="datetime1">
              <a:rPr lang="en-GB" smtClean="0"/>
              <a:t>18/08/2021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346007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F5138-CE4D-4582-86A3-A5C018A4DECD}" type="datetime1">
              <a:rPr lang="en-GB" smtClean="0"/>
              <a:t>18/08/2021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404450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CBA99-9702-42F1-9D4C-394CF1CD9B78}" type="datetime1">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31751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8EE6C-7F3D-4F5B-B6E0-D788AC4E0FC5}" type="datetime1">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5176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65D45-1ECB-43B2-A861-E72EB63E414E}" type="datetime1">
              <a:rPr lang="en-GB" smtClean="0"/>
              <a:t>18/08/2021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30A2D-69E8-4907-A124-F38C82879293}" type="slidenum">
              <a:rPr lang="en-GB" smtClean="0"/>
              <a:t>‹#›</a:t>
            </a:fld>
            <a:endParaRPr lang="en-GB"/>
          </a:p>
        </p:txBody>
      </p:sp>
    </p:spTree>
    <p:extLst>
      <p:ext uri="{BB962C8B-B14F-4D97-AF65-F5344CB8AC3E}">
        <p14:creationId xmlns:p14="http://schemas.microsoft.com/office/powerpoint/2010/main" val="273431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crc.scenari.eu/public/Health/Health_Wiki/PTS/ICRC_PhysiotherapyStandards.zip@3/co/aaaICRCPhysiotherapyStandards.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icrc.scenari.eu/public/Health/Health_Wiki/PTS/ICRC_PhysiotherapyStandards.zip@1/co/aaaICRCPhysiotherapyStandard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sults-based_manag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crc.scenari.eu/public/Health/Health_Wiki/PTS/ICRC_PhysiotherapyStandards.zip/co/PC_1.html" TargetMode="External"/><Relationship Id="rId5" Type="http://schemas.openxmlformats.org/officeDocument/2006/relationships/hyperlink" Target="https://www.icrc.org/en/doc/assets/files/publications/icrc-002-0995.pdf" TargetMode="External"/><Relationship Id="rId4" Type="http://schemas.openxmlformats.org/officeDocument/2006/relationships/hyperlink" Target="https://www.icrc.org/en/doc/assets/files/publications/icrc-001-0951.pdf" TargetMode="Externa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s://thenounproject.com/term/design/1682729" TargetMode="External"/><Relationship Id="rId18" Type="http://schemas.openxmlformats.org/officeDocument/2006/relationships/hyperlink" Target="https://thenounproject.com/term/prosthetic-leg/882338" TargetMode="External"/><Relationship Id="rId3" Type="http://schemas.openxmlformats.org/officeDocument/2006/relationships/diagramData" Target="../diagrams/data2.xml"/><Relationship Id="rId21" Type="http://schemas.openxmlformats.org/officeDocument/2006/relationships/image" Target="../media/image4.png"/><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hdphoto" Target="../media/hdphoto1.wdp"/><Relationship Id="rId2" Type="http://schemas.openxmlformats.org/officeDocument/2006/relationships/notesSlide" Target="../notesSlides/notesSlide4.xml"/><Relationship Id="rId16" Type="http://schemas.openxmlformats.org/officeDocument/2006/relationships/image" Target="../media/image2.png"/><Relationship Id="rId20" Type="http://schemas.openxmlformats.org/officeDocument/2006/relationships/hyperlink" Target="https://thenounproject.com/term/group/1525434" TargetMode="Externa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hyperlink" Target="https://thenounproject.com/term/wheelchair-woman/1767220" TargetMode="External"/><Relationship Id="rId10" Type="http://schemas.openxmlformats.org/officeDocument/2006/relationships/diagramQuickStyle" Target="../diagrams/quickStyle3.xml"/><Relationship Id="rId19"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a:t>Professional Standards in (ICRC) Physiotherapy</a:t>
            </a:r>
            <a:endParaRPr lang="en-GB" sz="6600"/>
          </a:p>
        </p:txBody>
      </p:sp>
      <p:sp>
        <p:nvSpPr>
          <p:cNvPr id="5" name="Subtitle 4"/>
          <p:cNvSpPr>
            <a:spLocks noGrp="1"/>
          </p:cNvSpPr>
          <p:nvPr>
            <p:ph type="subTitle" idx="1"/>
          </p:nvPr>
        </p:nvSpPr>
        <p:spPr/>
        <p:txBody>
          <a:bodyPr>
            <a:normAutofit/>
          </a:bodyPr>
          <a:lstStyle/>
          <a:p>
            <a:endParaRPr lang="en-US" sz="3600"/>
          </a:p>
          <a:p>
            <a:r>
              <a:rPr lang="en-US" sz="3600"/>
              <a:t>How to make them work</a:t>
            </a:r>
            <a:endParaRPr lang="en-GB" sz="3600"/>
          </a:p>
        </p:txBody>
      </p:sp>
      <p:sp>
        <p:nvSpPr>
          <p:cNvPr id="2" name="Slide Number Placeholder 1">
            <a:extLst>
              <a:ext uri="{FF2B5EF4-FFF2-40B4-BE49-F238E27FC236}">
                <a16:creationId xmlns:a16="http://schemas.microsoft.com/office/drawing/2014/main" id="{16228551-2114-4D5A-97D3-71FE9B1D03C0}"/>
              </a:ext>
            </a:extLst>
          </p:cNvPr>
          <p:cNvSpPr>
            <a:spLocks noGrp="1"/>
          </p:cNvSpPr>
          <p:nvPr>
            <p:ph type="sldNum" sz="quarter" idx="12"/>
          </p:nvPr>
        </p:nvSpPr>
        <p:spPr/>
        <p:txBody>
          <a:bodyPr/>
          <a:lstStyle/>
          <a:p>
            <a:fld id="{47D30A2D-69E8-4907-A124-F38C82879293}" type="slidenum">
              <a:rPr lang="en-GB" smtClean="0"/>
              <a:t>1</a:t>
            </a:fld>
            <a:endParaRPr lang="en-GB"/>
          </a:p>
        </p:txBody>
      </p:sp>
    </p:spTree>
    <p:extLst>
      <p:ext uri="{BB962C8B-B14F-4D97-AF65-F5344CB8AC3E}">
        <p14:creationId xmlns:p14="http://schemas.microsoft.com/office/powerpoint/2010/main" val="1588956710"/>
      </p:ext>
    </p:extLst>
  </p:cSld>
  <p:clrMapOvr>
    <a:masterClrMapping/>
  </p:clrMapOvr>
  <mc:AlternateContent xmlns:mc="http://schemas.openxmlformats.org/markup-compatibility/2006" xmlns:p14="http://schemas.microsoft.com/office/powerpoint/2010/main">
    <mc:Choice Requires="p14">
      <p:transition spd="slow" p14:dur="2000" advTm="12982"/>
    </mc:Choice>
    <mc:Fallback xmlns="">
      <p:transition spd="slow" advTm="129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Right Arrow 3"/>
          <p:cNvSpPr/>
          <p:nvPr/>
        </p:nvSpPr>
        <p:spPr>
          <a:xfrm flipV="1">
            <a:off x="1636295" y="4759843"/>
            <a:ext cx="2105276" cy="16170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Up Ribbon 9"/>
          <p:cNvSpPr/>
          <p:nvPr/>
        </p:nvSpPr>
        <p:spPr>
          <a:xfrm>
            <a:off x="2196482" y="205608"/>
            <a:ext cx="7583498" cy="1241899"/>
          </a:xfrm>
          <a:prstGeom prst="ribbon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rPr>
              <a:t>THE JOURNEY – </a:t>
            </a:r>
          </a:p>
          <a:p>
            <a:pPr algn="ctr"/>
            <a:r>
              <a:rPr lang="en-US" sz="2000" b="1">
                <a:effectLst>
                  <a:outerShdw blurRad="38100" dist="38100" dir="2700000" algn="tl">
                    <a:srgbClr val="000000">
                      <a:alpha val="43137"/>
                    </a:srgbClr>
                  </a:outerShdw>
                </a:effectLst>
              </a:rPr>
              <a:t>It is actually a spiral </a:t>
            </a:r>
            <a:r>
              <a:rPr lang="en-US" sz="2000" b="1">
                <a:effectLst>
                  <a:outerShdw blurRad="38100" dist="38100" dir="2700000" algn="tl">
                    <a:srgbClr val="000000">
                      <a:alpha val="43137"/>
                    </a:srgbClr>
                  </a:outerShdw>
                </a:effectLst>
                <a:sym typeface="Wingdings" panose="05000000000000000000" pitchFamily="2" charset="2"/>
              </a:rPr>
              <a:t></a:t>
            </a:r>
            <a:endParaRPr lang="en-GB" sz="2000" b="1">
              <a:effectLst>
                <a:outerShdw blurRad="38100" dist="38100" dir="2700000" algn="tl">
                  <a:srgbClr val="000000">
                    <a:alpha val="43137"/>
                  </a:srgbClr>
                </a:outerShdw>
              </a:effectLst>
            </a:endParaRPr>
          </a:p>
        </p:txBody>
      </p:sp>
      <p:sp>
        <p:nvSpPr>
          <p:cNvPr id="11" name="Curved Right Arrow 10"/>
          <p:cNvSpPr/>
          <p:nvPr/>
        </p:nvSpPr>
        <p:spPr>
          <a:xfrm flipH="1" flipV="1">
            <a:off x="7293634" y="3445938"/>
            <a:ext cx="2219744" cy="17505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Right Arrow 12"/>
          <p:cNvSpPr/>
          <p:nvPr/>
        </p:nvSpPr>
        <p:spPr>
          <a:xfrm flipH="1" flipV="1">
            <a:off x="7553684" y="1699772"/>
            <a:ext cx="1959694" cy="15669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3915451" y="6034795"/>
            <a:ext cx="2946640" cy="461665"/>
          </a:xfrm>
          <a:prstGeom prst="rect">
            <a:avLst/>
          </a:prstGeom>
          <a:noFill/>
        </p:spPr>
        <p:txBody>
          <a:bodyPr wrap="none" rtlCol="0">
            <a:spAutoFit/>
          </a:bodyPr>
          <a:lstStyle/>
          <a:p>
            <a:r>
              <a:rPr lang="en-US" sz="2400" b="1">
                <a:solidFill>
                  <a:schemeClr val="accent6">
                    <a:lumMod val="75000"/>
                  </a:schemeClr>
                </a:solidFill>
                <a:latin typeface="Lucida Handwriting" panose="03010101010101010101" pitchFamily="66" charset="0"/>
              </a:rPr>
              <a:t>Assess &amp; Analyse</a:t>
            </a:r>
          </a:p>
        </p:txBody>
      </p:sp>
      <p:sp>
        <p:nvSpPr>
          <p:cNvPr id="15" name="TextBox 14"/>
          <p:cNvSpPr txBox="1"/>
          <p:nvPr/>
        </p:nvSpPr>
        <p:spPr>
          <a:xfrm>
            <a:off x="3819746" y="4882061"/>
            <a:ext cx="3416073" cy="461665"/>
          </a:xfrm>
          <a:prstGeom prst="rect">
            <a:avLst/>
          </a:prstGeom>
          <a:noFill/>
        </p:spPr>
        <p:txBody>
          <a:bodyPr wrap="square" rtlCol="0">
            <a:spAutoFit/>
          </a:bodyPr>
          <a:lstStyle/>
          <a:p>
            <a:r>
              <a:rPr lang="en-US" sz="2400" b="1">
                <a:solidFill>
                  <a:schemeClr val="accent6">
                    <a:lumMod val="75000"/>
                  </a:schemeClr>
                </a:solidFill>
                <a:latin typeface="Lucida Handwriting" panose="03010101010101010101" pitchFamily="66" charset="0"/>
              </a:rPr>
              <a:t>Formulate &amp; Plan</a:t>
            </a:r>
            <a:endParaRPr lang="en-GB" sz="2400" b="1">
              <a:solidFill>
                <a:schemeClr val="accent6">
                  <a:lumMod val="75000"/>
                </a:schemeClr>
              </a:solidFill>
              <a:latin typeface="Lucida Handwriting" panose="03010101010101010101" pitchFamily="66" charset="0"/>
            </a:endParaRPr>
          </a:p>
        </p:txBody>
      </p:sp>
      <p:sp>
        <p:nvSpPr>
          <p:cNvPr id="16" name="TextBox 15"/>
          <p:cNvSpPr txBox="1"/>
          <p:nvPr/>
        </p:nvSpPr>
        <p:spPr>
          <a:xfrm>
            <a:off x="3247120" y="3706568"/>
            <a:ext cx="3930884" cy="461665"/>
          </a:xfrm>
          <a:prstGeom prst="rect">
            <a:avLst/>
          </a:prstGeom>
          <a:noFill/>
        </p:spPr>
        <p:txBody>
          <a:bodyPr wrap="none" rtlCol="0">
            <a:spAutoFit/>
          </a:bodyPr>
          <a:lstStyle/>
          <a:p>
            <a:r>
              <a:rPr lang="en-US" sz="2400" b="1">
                <a:solidFill>
                  <a:schemeClr val="accent6">
                    <a:lumMod val="75000"/>
                  </a:schemeClr>
                </a:solidFill>
                <a:latin typeface="Lucida Handwriting" panose="03010101010101010101" pitchFamily="66" charset="0"/>
              </a:rPr>
              <a:t>Implement &amp; Monitor</a:t>
            </a:r>
            <a:endParaRPr lang="en-GB" sz="2400" b="1">
              <a:solidFill>
                <a:schemeClr val="accent6">
                  <a:lumMod val="75000"/>
                </a:schemeClr>
              </a:solidFill>
              <a:latin typeface="Lucida Handwriting" panose="03010101010101010101" pitchFamily="66" charset="0"/>
            </a:endParaRPr>
          </a:p>
        </p:txBody>
      </p:sp>
      <p:sp>
        <p:nvSpPr>
          <p:cNvPr id="17" name="TextBox 16"/>
          <p:cNvSpPr txBox="1"/>
          <p:nvPr/>
        </p:nvSpPr>
        <p:spPr>
          <a:xfrm>
            <a:off x="3683094" y="2707599"/>
            <a:ext cx="3215945" cy="461665"/>
          </a:xfrm>
          <a:prstGeom prst="rect">
            <a:avLst/>
          </a:prstGeom>
          <a:noFill/>
        </p:spPr>
        <p:txBody>
          <a:bodyPr wrap="none" rtlCol="0">
            <a:spAutoFit/>
          </a:bodyPr>
          <a:lstStyle/>
          <a:p>
            <a:r>
              <a:rPr lang="en-US" sz="2400" b="1">
                <a:solidFill>
                  <a:schemeClr val="accent6">
                    <a:lumMod val="75000"/>
                  </a:schemeClr>
                </a:solidFill>
                <a:latin typeface="Lucida Handwriting" panose="03010101010101010101" pitchFamily="66" charset="0"/>
              </a:rPr>
              <a:t>Evaluate &amp; Learn</a:t>
            </a:r>
            <a:endParaRPr lang="en-GB" sz="2400" b="1">
              <a:solidFill>
                <a:schemeClr val="accent6">
                  <a:lumMod val="75000"/>
                </a:schemeClr>
              </a:solidFill>
              <a:latin typeface="Lucida Handwriting" panose="03010101010101010101" pitchFamily="66" charset="0"/>
            </a:endParaRPr>
          </a:p>
        </p:txBody>
      </p:sp>
      <p:sp>
        <p:nvSpPr>
          <p:cNvPr id="19" name="TextBox 18"/>
          <p:cNvSpPr txBox="1"/>
          <p:nvPr/>
        </p:nvSpPr>
        <p:spPr>
          <a:xfrm>
            <a:off x="3169572" y="1708630"/>
            <a:ext cx="4331635" cy="461665"/>
          </a:xfrm>
          <a:prstGeom prst="rect">
            <a:avLst/>
          </a:prstGeom>
          <a:noFill/>
        </p:spPr>
        <p:txBody>
          <a:bodyPr wrap="none" rtlCol="0">
            <a:spAutoFit/>
          </a:bodyPr>
          <a:lstStyle/>
          <a:p>
            <a:r>
              <a:rPr lang="en-US" sz="2400" b="1">
                <a:solidFill>
                  <a:schemeClr val="accent6">
                    <a:lumMod val="75000"/>
                  </a:schemeClr>
                </a:solidFill>
                <a:latin typeface="Lucida Handwriting" panose="03010101010101010101" pitchFamily="66" charset="0"/>
              </a:rPr>
              <a:t>Re-Assess, start again ...</a:t>
            </a:r>
          </a:p>
        </p:txBody>
      </p:sp>
      <p:sp>
        <p:nvSpPr>
          <p:cNvPr id="20" name="Curved Right Arrow 19"/>
          <p:cNvSpPr/>
          <p:nvPr/>
        </p:nvSpPr>
        <p:spPr>
          <a:xfrm flipV="1">
            <a:off x="1145844" y="2653291"/>
            <a:ext cx="2101276" cy="15149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2175" t="16807" r="20463" b="21848"/>
          <a:stretch/>
        </p:blipFill>
        <p:spPr>
          <a:xfrm>
            <a:off x="6899039" y="5636378"/>
            <a:ext cx="1427747" cy="1171075"/>
          </a:xfrm>
          <a:prstGeom prst="rect">
            <a:avLst/>
          </a:prstGeom>
        </p:spPr>
      </p:pic>
      <p:sp>
        <p:nvSpPr>
          <p:cNvPr id="22" name="Pentagon 21"/>
          <p:cNvSpPr/>
          <p:nvPr/>
        </p:nvSpPr>
        <p:spPr>
          <a:xfrm rot="16200000">
            <a:off x="8428198" y="3413666"/>
            <a:ext cx="5037167" cy="579329"/>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200" b="1"/>
              <a:t>Q</a:t>
            </a:r>
          </a:p>
          <a:p>
            <a:pPr algn="ctr"/>
            <a:r>
              <a:rPr lang="en-US" sz="3200" b="1"/>
              <a:t>U</a:t>
            </a:r>
          </a:p>
          <a:p>
            <a:pPr algn="ctr"/>
            <a:r>
              <a:rPr lang="en-US" sz="3200" b="1"/>
              <a:t>A</a:t>
            </a:r>
          </a:p>
          <a:p>
            <a:pPr algn="ctr"/>
            <a:r>
              <a:rPr lang="en-US" sz="3200" b="1"/>
              <a:t>L</a:t>
            </a:r>
          </a:p>
          <a:p>
            <a:pPr algn="ctr"/>
            <a:r>
              <a:rPr lang="en-US" sz="3200" b="1"/>
              <a:t>I</a:t>
            </a:r>
          </a:p>
          <a:p>
            <a:pPr algn="ctr"/>
            <a:r>
              <a:rPr lang="en-US" sz="3200" b="1"/>
              <a:t>T</a:t>
            </a:r>
          </a:p>
          <a:p>
            <a:pPr algn="ctr"/>
            <a:r>
              <a:rPr lang="en-US" sz="3200" b="1"/>
              <a:t>Y</a:t>
            </a:r>
          </a:p>
          <a:p>
            <a:pPr algn="ctr"/>
            <a:endParaRPr lang="en-GB" sz="3200" b="1"/>
          </a:p>
        </p:txBody>
      </p:sp>
      <p:sp>
        <p:nvSpPr>
          <p:cNvPr id="2" name="Slide Number Placeholder 1">
            <a:extLst>
              <a:ext uri="{FF2B5EF4-FFF2-40B4-BE49-F238E27FC236}">
                <a16:creationId xmlns:a16="http://schemas.microsoft.com/office/drawing/2014/main" id="{E90F7DF3-3AFC-478B-B3FF-ECE2AB734A00}"/>
              </a:ext>
            </a:extLst>
          </p:cNvPr>
          <p:cNvSpPr>
            <a:spLocks noGrp="1"/>
          </p:cNvSpPr>
          <p:nvPr>
            <p:ph type="sldNum" sz="quarter" idx="12"/>
          </p:nvPr>
        </p:nvSpPr>
        <p:spPr/>
        <p:txBody>
          <a:bodyPr/>
          <a:lstStyle/>
          <a:p>
            <a:fld id="{47D30A2D-69E8-4907-A124-F38C82879293}" type="slidenum">
              <a:rPr lang="en-GB" smtClean="0"/>
              <a:t>10</a:t>
            </a:fld>
            <a:endParaRPr lang="en-GB"/>
          </a:p>
        </p:txBody>
      </p:sp>
    </p:spTree>
    <p:extLst>
      <p:ext uri="{BB962C8B-B14F-4D97-AF65-F5344CB8AC3E}">
        <p14:creationId xmlns:p14="http://schemas.microsoft.com/office/powerpoint/2010/main" val="400296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PTS implementation within the </a:t>
            </a:r>
            <a:r>
              <a:rPr lang="en-US" b="1"/>
              <a:t>Project Cycle</a:t>
            </a:r>
            <a:endParaRPr lang="en-GB" b="1"/>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a:t>Start with a </a:t>
            </a:r>
            <a:r>
              <a:rPr lang="en-US" b="1"/>
              <a:t>Situation Analysis (SA)</a:t>
            </a:r>
          </a:p>
          <a:p>
            <a:pPr marL="971550" lvl="1" indent="-514350">
              <a:buFont typeface="+mj-lt"/>
              <a:buAutoNum type="arabicPeriod"/>
            </a:pPr>
            <a:r>
              <a:rPr lang="en-US"/>
              <a:t>Discuss with line manager at which stage of the project cycle the project is and if a SA at this stage is practicable</a:t>
            </a:r>
          </a:p>
          <a:p>
            <a:pPr marL="971550" lvl="1" indent="-514350">
              <a:buFont typeface="+mj-lt"/>
              <a:buAutoNum type="arabicPeriod"/>
            </a:pPr>
            <a:r>
              <a:rPr lang="en-US"/>
              <a:t>Discuss with line manager or predecessor if a SA was done that you should build on rather than repeating the exercise</a:t>
            </a:r>
          </a:p>
          <a:p>
            <a:pPr marL="971550" lvl="1" indent="-514350">
              <a:buFont typeface="+mj-lt"/>
              <a:buAutoNum type="arabicPeriod"/>
            </a:pPr>
            <a:r>
              <a:rPr lang="en-US"/>
              <a:t>Internationals on mission should </a:t>
            </a:r>
            <a:r>
              <a:rPr lang="en-US" b="1"/>
              <a:t>in any case </a:t>
            </a:r>
            <a:r>
              <a:rPr lang="en-US"/>
              <a:t>start their post by doing a SA</a:t>
            </a:r>
            <a:r>
              <a:rPr lang="en-US" sz="2000">
                <a:solidFill>
                  <a:schemeClr val="accent1">
                    <a:lumMod val="75000"/>
                  </a:schemeClr>
                </a:solidFill>
              </a:rPr>
              <a:t> </a:t>
            </a:r>
            <a:r>
              <a:rPr lang="en-US"/>
              <a:t>to get an overview, this SA will be part of the documents produced during mission (not necessarily part of the overall project cycle)</a:t>
            </a:r>
          </a:p>
          <a:p>
            <a:pPr marL="514350" indent="-514350">
              <a:buFont typeface="+mj-lt"/>
              <a:buAutoNum type="arabicPeriod"/>
            </a:pPr>
            <a:r>
              <a:rPr lang="en-US"/>
              <a:t>Do a </a:t>
            </a:r>
            <a:r>
              <a:rPr lang="en-US" b="1"/>
              <a:t>Gap Analysis (GA) </a:t>
            </a:r>
            <a:r>
              <a:rPr lang="en-US"/>
              <a:t>(points as above)</a:t>
            </a:r>
          </a:p>
          <a:p>
            <a:pPr marL="514350" indent="-514350">
              <a:buFont typeface="+mj-lt"/>
              <a:buAutoNum type="arabicPeriod"/>
            </a:pPr>
            <a:r>
              <a:rPr lang="en-US"/>
              <a:t>Formulate an </a:t>
            </a:r>
            <a:r>
              <a:rPr lang="en-US" b="1"/>
              <a:t>Action Plan (AP) </a:t>
            </a:r>
            <a:r>
              <a:rPr lang="en-US"/>
              <a:t>(points as above)</a:t>
            </a:r>
          </a:p>
          <a:p>
            <a:pPr lvl="1">
              <a:buFont typeface="Wingdings" panose="05000000000000000000" pitchFamily="2" charset="2"/>
              <a:buChar char="Ø"/>
            </a:pPr>
            <a:r>
              <a:rPr lang="en-US"/>
              <a:t> In addition to above points : discuss the AP with your line manager as you will need ressources (HR, budget, etc.) and time</a:t>
            </a:r>
          </a:p>
        </p:txBody>
      </p:sp>
      <p:sp>
        <p:nvSpPr>
          <p:cNvPr id="4" name="Slide Number Placeholder 3">
            <a:extLst>
              <a:ext uri="{FF2B5EF4-FFF2-40B4-BE49-F238E27FC236}">
                <a16:creationId xmlns:a16="http://schemas.microsoft.com/office/drawing/2014/main" id="{88D6416D-EC26-45A7-A211-51D71BFE3F70}"/>
              </a:ext>
            </a:extLst>
          </p:cNvPr>
          <p:cNvSpPr>
            <a:spLocks noGrp="1"/>
          </p:cNvSpPr>
          <p:nvPr>
            <p:ph type="sldNum" sz="quarter" idx="12"/>
          </p:nvPr>
        </p:nvSpPr>
        <p:spPr/>
        <p:txBody>
          <a:bodyPr/>
          <a:lstStyle/>
          <a:p>
            <a:fld id="{47D30A2D-69E8-4907-A124-F38C82879293}" type="slidenum">
              <a:rPr lang="en-GB" smtClean="0"/>
              <a:t>11</a:t>
            </a:fld>
            <a:endParaRPr lang="en-GB"/>
          </a:p>
        </p:txBody>
      </p:sp>
    </p:spTree>
    <p:extLst>
      <p:ext uri="{BB962C8B-B14F-4D97-AF65-F5344CB8AC3E}">
        <p14:creationId xmlns:p14="http://schemas.microsoft.com/office/powerpoint/2010/main" val="112167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A6824E-380D-42E4-8511-6E0A56C0A768}"/>
              </a:ext>
            </a:extLst>
          </p:cNvPr>
          <p:cNvSpPr>
            <a:spLocks noGrp="1"/>
          </p:cNvSpPr>
          <p:nvPr>
            <p:ph type="sldNum" sz="quarter" idx="12"/>
          </p:nvPr>
        </p:nvSpPr>
        <p:spPr/>
        <p:txBody>
          <a:bodyPr/>
          <a:lstStyle/>
          <a:p>
            <a:fld id="{47D30A2D-69E8-4907-A124-F38C82879293}" type="slidenum">
              <a:rPr lang="en-GB" smtClean="0"/>
              <a:t>12</a:t>
            </a:fld>
            <a:endParaRPr lang="en-GB"/>
          </a:p>
        </p:txBody>
      </p:sp>
      <p:graphicFrame>
        <p:nvGraphicFramePr>
          <p:cNvPr id="5" name="Content Placeholder 4">
            <a:extLst>
              <a:ext uri="{FF2B5EF4-FFF2-40B4-BE49-F238E27FC236}">
                <a16:creationId xmlns:a16="http://schemas.microsoft.com/office/drawing/2014/main" id="{FD44CF34-6D39-4BA0-A1C6-7890C37090E2}"/>
              </a:ext>
            </a:extLst>
          </p:cNvPr>
          <p:cNvGraphicFramePr>
            <a:graphicFrameLocks noGrp="1"/>
          </p:cNvGraphicFramePr>
          <p:nvPr>
            <p:ph idx="1"/>
            <p:extLst>
              <p:ext uri="{D42A27DB-BD31-4B8C-83A1-F6EECF244321}">
                <p14:modId xmlns:p14="http://schemas.microsoft.com/office/powerpoint/2010/main" val="1842080112"/>
              </p:ext>
            </p:extLst>
          </p:nvPr>
        </p:nvGraphicFramePr>
        <p:xfrm>
          <a:off x="838199" y="374456"/>
          <a:ext cx="10918371" cy="625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B741930-3ECA-49A5-BF69-DD7AF2F0E50F}"/>
              </a:ext>
            </a:extLst>
          </p:cNvPr>
          <p:cNvSpPr txBox="1"/>
          <p:nvPr/>
        </p:nvSpPr>
        <p:spPr>
          <a:xfrm>
            <a:off x="8264589" y="895940"/>
            <a:ext cx="3435221" cy="1200329"/>
          </a:xfrm>
          <a:prstGeom prst="rect">
            <a:avLst/>
          </a:prstGeom>
          <a:noFill/>
        </p:spPr>
        <p:txBody>
          <a:bodyPr wrap="square" rtlCol="0">
            <a:spAutoFit/>
          </a:bodyPr>
          <a:lstStyle/>
          <a:p>
            <a:r>
              <a:rPr lang="fr-CH"/>
              <a:t>*</a:t>
            </a:r>
          </a:p>
          <a:p>
            <a:r>
              <a:rPr lang="fr-CH"/>
              <a:t>1) now</a:t>
            </a:r>
          </a:p>
          <a:p>
            <a:r>
              <a:rPr lang="fr-CH"/>
              <a:t>2) in this context</a:t>
            </a:r>
          </a:p>
          <a:p>
            <a:r>
              <a:rPr lang="fr-CH"/>
              <a:t>3) for providing acceptable quality</a:t>
            </a:r>
            <a:endParaRPr lang="en-GB"/>
          </a:p>
        </p:txBody>
      </p:sp>
      <p:sp>
        <p:nvSpPr>
          <p:cNvPr id="8" name="TextBox 7">
            <a:extLst>
              <a:ext uri="{FF2B5EF4-FFF2-40B4-BE49-F238E27FC236}">
                <a16:creationId xmlns:a16="http://schemas.microsoft.com/office/drawing/2014/main" id="{CC2B3D65-503C-4E4A-9D11-B7816D7DE577}"/>
              </a:ext>
            </a:extLst>
          </p:cNvPr>
          <p:cNvSpPr txBox="1"/>
          <p:nvPr/>
        </p:nvSpPr>
        <p:spPr>
          <a:xfrm>
            <a:off x="8264589" y="3071203"/>
            <a:ext cx="2836506" cy="1200329"/>
          </a:xfrm>
          <a:prstGeom prst="rect">
            <a:avLst/>
          </a:prstGeom>
          <a:noFill/>
        </p:spPr>
        <p:txBody>
          <a:bodyPr wrap="square" rtlCol="0">
            <a:spAutoFit/>
          </a:bodyPr>
          <a:lstStyle/>
          <a:p>
            <a:r>
              <a:rPr lang="fr-CH"/>
              <a:t>**</a:t>
            </a:r>
          </a:p>
          <a:p>
            <a:r>
              <a:rPr lang="fr-CH"/>
              <a:t>1) now</a:t>
            </a:r>
          </a:p>
          <a:p>
            <a:r>
              <a:rPr lang="fr-CH"/>
              <a:t>2) in this context</a:t>
            </a:r>
          </a:p>
          <a:p>
            <a:r>
              <a:rPr lang="fr-CH"/>
              <a:t>3) with the given resources</a:t>
            </a:r>
            <a:endParaRPr lang="en-GB"/>
          </a:p>
        </p:txBody>
      </p:sp>
      <p:sp>
        <p:nvSpPr>
          <p:cNvPr id="9" name="TextBox 8">
            <a:extLst>
              <a:ext uri="{FF2B5EF4-FFF2-40B4-BE49-F238E27FC236}">
                <a16:creationId xmlns:a16="http://schemas.microsoft.com/office/drawing/2014/main" id="{F1291214-8F37-4A90-989A-B9F1012887B1}"/>
              </a:ext>
            </a:extLst>
          </p:cNvPr>
          <p:cNvSpPr txBox="1"/>
          <p:nvPr/>
        </p:nvSpPr>
        <p:spPr>
          <a:xfrm>
            <a:off x="8264589" y="5129275"/>
            <a:ext cx="2836506" cy="369332"/>
          </a:xfrm>
          <a:prstGeom prst="rect">
            <a:avLst/>
          </a:prstGeom>
          <a:noFill/>
        </p:spPr>
        <p:txBody>
          <a:bodyPr wrap="square" rtlCol="0">
            <a:spAutoFit/>
          </a:bodyPr>
          <a:lstStyle/>
          <a:p>
            <a:r>
              <a:rPr lang="fr-CH"/>
              <a:t>***</a:t>
            </a:r>
            <a:r>
              <a:rPr lang="en-GB"/>
              <a:t> examples</a:t>
            </a:r>
            <a:endParaRPr lang="fr-CH"/>
          </a:p>
        </p:txBody>
      </p:sp>
      <p:sp>
        <p:nvSpPr>
          <p:cNvPr id="10" name="Content Placeholder 2">
            <a:extLst>
              <a:ext uri="{FF2B5EF4-FFF2-40B4-BE49-F238E27FC236}">
                <a16:creationId xmlns:a16="http://schemas.microsoft.com/office/drawing/2014/main" id="{78B79283-B0F1-4136-9A94-938F507F4558}"/>
              </a:ext>
            </a:extLst>
          </p:cNvPr>
          <p:cNvSpPr txBox="1">
            <a:spLocks/>
          </p:cNvSpPr>
          <p:nvPr/>
        </p:nvSpPr>
        <p:spPr>
          <a:xfrm>
            <a:off x="660918" y="761981"/>
            <a:ext cx="3864429" cy="131874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a:t>Decision-making guide after a gap analysis has revealed unmet standards</a:t>
            </a:r>
          </a:p>
        </p:txBody>
      </p:sp>
    </p:spTree>
    <p:extLst>
      <p:ext uri="{BB962C8B-B14F-4D97-AF65-F5344CB8AC3E}">
        <p14:creationId xmlns:p14="http://schemas.microsoft.com/office/powerpoint/2010/main" val="182739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PTS implementation within the </a:t>
            </a:r>
            <a:r>
              <a:rPr lang="en-US" b="1"/>
              <a:t>Rehab Cycle</a:t>
            </a:r>
            <a:endParaRPr lang="en-GB" b="1"/>
          </a:p>
        </p:txBody>
      </p:sp>
      <p:sp>
        <p:nvSpPr>
          <p:cNvPr id="3" name="Content Placeholder 2"/>
          <p:cNvSpPr>
            <a:spLocks noGrp="1"/>
          </p:cNvSpPr>
          <p:nvPr>
            <p:ph idx="1"/>
          </p:nvPr>
        </p:nvSpPr>
        <p:spPr>
          <a:xfrm>
            <a:off x="838198" y="1825625"/>
            <a:ext cx="11086323" cy="4351338"/>
          </a:xfrm>
        </p:spPr>
        <p:txBody>
          <a:bodyPr>
            <a:normAutofit fontScale="92500" lnSpcReduction="10000"/>
          </a:bodyPr>
          <a:lstStyle/>
          <a:p>
            <a:pPr marL="514350" indent="-514350">
              <a:buFont typeface="+mj-lt"/>
              <a:buAutoNum type="arabicPeriod"/>
            </a:pPr>
            <a:r>
              <a:rPr lang="en-US"/>
              <a:t>Start with an </a:t>
            </a:r>
            <a:r>
              <a:rPr lang="en-US" b="1"/>
              <a:t>Assessment</a:t>
            </a:r>
            <a:r>
              <a:rPr lang="en-US"/>
              <a:t> </a:t>
            </a:r>
            <a:r>
              <a:rPr lang="en-US" b="1"/>
              <a:t>(Ax) </a:t>
            </a:r>
            <a:r>
              <a:rPr lang="en-US"/>
              <a:t>(you and your team)</a:t>
            </a:r>
          </a:p>
          <a:p>
            <a:pPr marL="971550" lvl="1" indent="-514350">
              <a:buFont typeface="+mj-lt"/>
              <a:buAutoNum type="arabicPeriod"/>
            </a:pPr>
            <a:r>
              <a:rPr lang="en-US"/>
              <a:t>If no ax form exists in the project, create one based on the ax guidance</a:t>
            </a:r>
            <a:r>
              <a:rPr lang="en-US" sz="1900">
                <a:solidFill>
                  <a:schemeClr val="accent1">
                    <a:lumMod val="75000"/>
                  </a:schemeClr>
                </a:solidFill>
              </a:rPr>
              <a:t>*)</a:t>
            </a:r>
            <a:endParaRPr lang="en-US"/>
          </a:p>
          <a:p>
            <a:pPr marL="971550" lvl="1" indent="-514350">
              <a:buFont typeface="+mj-lt"/>
              <a:buAutoNum type="arabicPeriod"/>
            </a:pPr>
            <a:r>
              <a:rPr lang="en-US"/>
              <a:t>If an ax form exists, compare it to the ax guidance and adjust if necessary</a:t>
            </a:r>
            <a:r>
              <a:rPr lang="en-US" sz="1900">
                <a:solidFill>
                  <a:schemeClr val="accent1">
                    <a:lumMod val="75000"/>
                  </a:schemeClr>
                </a:solidFill>
              </a:rPr>
              <a:t>*)</a:t>
            </a:r>
            <a:endParaRPr lang="en-US"/>
          </a:p>
          <a:p>
            <a:pPr marL="971550" lvl="1" indent="-514350">
              <a:buFont typeface="+mj-lt"/>
              <a:buAutoNum type="arabicPeriod"/>
            </a:pPr>
            <a:r>
              <a:rPr lang="en-US"/>
              <a:t>Assess the patient/user</a:t>
            </a:r>
          </a:p>
          <a:p>
            <a:pPr marL="971550" lvl="1" indent="-514350">
              <a:buFont typeface="+mj-lt"/>
              <a:buAutoNum type="arabicPeriod"/>
            </a:pPr>
            <a:r>
              <a:rPr lang="en-US"/>
              <a:t>Do the suggested outcome measures</a:t>
            </a:r>
          </a:p>
          <a:p>
            <a:pPr marL="971550" lvl="1" indent="-514350">
              <a:buFont typeface="+mj-lt"/>
              <a:buAutoNum type="arabicPeriod"/>
            </a:pPr>
            <a:r>
              <a:rPr lang="en-US"/>
              <a:t>Select other suitable outcome measures if applicable</a:t>
            </a:r>
          </a:p>
          <a:p>
            <a:pPr marL="514350" indent="-514350">
              <a:buFont typeface="+mj-lt"/>
              <a:buAutoNum type="arabicPeriod"/>
            </a:pPr>
            <a:r>
              <a:rPr lang="en-US"/>
              <a:t>Formulate a </a:t>
            </a:r>
            <a:r>
              <a:rPr lang="en-US" b="1"/>
              <a:t>Treatment Plan (Tx plan) </a:t>
            </a:r>
            <a:r>
              <a:rPr lang="en-US"/>
              <a:t>for and with the patient/user</a:t>
            </a:r>
          </a:p>
          <a:p>
            <a:pPr marL="514350" indent="-514350">
              <a:buFont typeface="+mj-lt"/>
              <a:buAutoNum type="arabicPeriod"/>
            </a:pPr>
            <a:r>
              <a:rPr lang="en-US"/>
              <a:t>Implement the Treatment Plan, etc. (see rehab cycle)</a:t>
            </a:r>
          </a:p>
          <a:p>
            <a:pPr marL="514350" indent="-514350">
              <a:buFont typeface="+mj-lt"/>
              <a:buAutoNum type="arabicPeriod"/>
            </a:pPr>
            <a:r>
              <a:rPr lang="en-US"/>
              <a:t>Refer to the PTS and gap analysis for any stage of the cycle and work with your team on meeting PTS as far as possible</a:t>
            </a:r>
            <a:endParaRPr lang="en-GB"/>
          </a:p>
          <a:p>
            <a:pPr marL="0" indent="0">
              <a:buNone/>
            </a:pPr>
            <a:r>
              <a:rPr lang="fr-CH" sz="2200">
                <a:solidFill>
                  <a:schemeClr val="accent1">
                    <a:lumMod val="75000"/>
                  </a:schemeClr>
                </a:solidFill>
              </a:rPr>
              <a:t>*) this activity could already be part of a mini project formulated in the action plan</a:t>
            </a:r>
            <a:endParaRPr lang="en-GB" sz="2200">
              <a:solidFill>
                <a:schemeClr val="accent1">
                  <a:lumMod val="75000"/>
                </a:schemeClr>
              </a:solidFill>
            </a:endParaRPr>
          </a:p>
        </p:txBody>
      </p:sp>
      <p:sp>
        <p:nvSpPr>
          <p:cNvPr id="4" name="Slide Number Placeholder 3">
            <a:extLst>
              <a:ext uri="{FF2B5EF4-FFF2-40B4-BE49-F238E27FC236}">
                <a16:creationId xmlns:a16="http://schemas.microsoft.com/office/drawing/2014/main" id="{4E031E19-38EC-4ADC-BFD3-6AA66338D44F}"/>
              </a:ext>
            </a:extLst>
          </p:cNvPr>
          <p:cNvSpPr>
            <a:spLocks noGrp="1"/>
          </p:cNvSpPr>
          <p:nvPr>
            <p:ph type="sldNum" sz="quarter" idx="12"/>
          </p:nvPr>
        </p:nvSpPr>
        <p:spPr/>
        <p:txBody>
          <a:bodyPr/>
          <a:lstStyle/>
          <a:p>
            <a:fld id="{47D30A2D-69E8-4907-A124-F38C82879293}" type="slidenum">
              <a:rPr lang="en-GB" smtClean="0"/>
              <a:t>13</a:t>
            </a:fld>
            <a:endParaRPr lang="en-GB"/>
          </a:p>
        </p:txBody>
      </p:sp>
    </p:spTree>
    <p:extLst>
      <p:ext uri="{BB962C8B-B14F-4D97-AF65-F5344CB8AC3E}">
        <p14:creationId xmlns:p14="http://schemas.microsoft.com/office/powerpoint/2010/main" val="341990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a:solidFill>
                  <a:srgbClr val="C00000"/>
                </a:solidFill>
              </a:rPr>
              <a:t>SITUATION &amp; GAP ANALYSIS</a:t>
            </a:r>
            <a:r>
              <a:rPr lang="en-US" b="1">
                <a:solidFill>
                  <a:schemeClr val="accent1">
                    <a:lumMod val="50000"/>
                  </a:schemeClr>
                </a:solidFill>
              </a:rPr>
              <a:t> 				</a:t>
            </a:r>
            <a:br>
              <a:rPr lang="en-US" b="1">
                <a:solidFill>
                  <a:srgbClr val="C00000"/>
                </a:solidFill>
              </a:rPr>
            </a:br>
            <a:r>
              <a:rPr lang="en-US" b="1">
                <a:solidFill>
                  <a:srgbClr val="C00000"/>
                </a:solidFill>
              </a:rPr>
              <a:t>		</a:t>
            </a:r>
            <a:endParaRPr lang="en-GB"/>
          </a:p>
        </p:txBody>
      </p:sp>
      <p:sp>
        <p:nvSpPr>
          <p:cNvPr id="4" name="Content Placeholder 3"/>
          <p:cNvSpPr>
            <a:spLocks noGrp="1"/>
          </p:cNvSpPr>
          <p:nvPr>
            <p:ph idx="1"/>
          </p:nvPr>
        </p:nvSpPr>
        <p:spPr/>
        <p:txBody>
          <a:bodyPr>
            <a:normAutofit/>
          </a:bodyPr>
          <a:lstStyle/>
          <a:p>
            <a:r>
              <a:rPr lang="en-US" b="1">
                <a:solidFill>
                  <a:srgbClr val="C00000"/>
                </a:solidFill>
              </a:rPr>
              <a:t>SITUATION ANALYSIS (SA) </a:t>
            </a:r>
            <a:r>
              <a:rPr lang="en-US"/>
              <a:t>: findings from one project documented in a standardized form; each project is unique and </a:t>
            </a:r>
            <a:r>
              <a:rPr lang="en-US" i="1"/>
              <a:t>individual</a:t>
            </a:r>
            <a:r>
              <a:rPr lang="en-US"/>
              <a:t>, SAs are not necessarily comparable</a:t>
            </a:r>
          </a:p>
          <a:p>
            <a:r>
              <a:rPr lang="en-US" b="1">
                <a:solidFill>
                  <a:srgbClr val="C00000"/>
                </a:solidFill>
              </a:rPr>
              <a:t>GAP ANALYSIS (GA)</a:t>
            </a:r>
            <a:r>
              <a:rPr lang="en-US"/>
              <a:t>: 23 ICRC PT standards (aligned to international professional standards); if administered in standardized way = </a:t>
            </a:r>
            <a:r>
              <a:rPr lang="en-US" i="1"/>
              <a:t>comparable</a:t>
            </a:r>
            <a:r>
              <a:rPr lang="en-US"/>
              <a:t> (time 1</a:t>
            </a:r>
            <a:r>
              <a:rPr lang="en-US">
                <a:sym typeface="Wingdings 3" panose="05040102010807070707" pitchFamily="18" charset="2"/>
              </a:rPr>
              <a:t></a:t>
            </a:r>
            <a:r>
              <a:rPr lang="en-US"/>
              <a:t> time 2, project 1 </a:t>
            </a:r>
            <a:r>
              <a:rPr lang="en-US">
                <a:sym typeface="Wingdings 3" panose="05040102010807070707" pitchFamily="18" charset="2"/>
              </a:rPr>
              <a:t> </a:t>
            </a:r>
            <a:r>
              <a:rPr lang="en-US"/>
              <a:t>project 2)</a:t>
            </a:r>
            <a:r>
              <a:rPr lang="en-US">
                <a:sym typeface="Wingdings 3" panose="05040102010807070707" pitchFamily="18" charset="2"/>
              </a:rPr>
              <a:t> </a:t>
            </a:r>
          </a:p>
          <a:p>
            <a:pPr>
              <a:buFont typeface="Wingdings" panose="05000000000000000000" pitchFamily="2" charset="2"/>
              <a:buChar char="Ø"/>
            </a:pPr>
            <a:r>
              <a:rPr lang="en-US">
                <a:sym typeface="Wingdings 3" panose="05040102010807070707" pitchFamily="18" charset="2"/>
              </a:rPr>
              <a:t>BUT: reliability, validity and responsiveness of the gap analysis have not been tested! Be aware of these limitations when considering comparison of projects across different contexts</a:t>
            </a:r>
            <a:endParaRPr lang="en-US"/>
          </a:p>
          <a:p>
            <a:pPr marL="0" indent="0">
              <a:buNone/>
            </a:pPr>
            <a:endParaRPr lang="en-GB"/>
          </a:p>
        </p:txBody>
      </p:sp>
      <p:sp>
        <p:nvSpPr>
          <p:cNvPr id="2" name="Slide Number Placeholder 1">
            <a:extLst>
              <a:ext uri="{FF2B5EF4-FFF2-40B4-BE49-F238E27FC236}">
                <a16:creationId xmlns:a16="http://schemas.microsoft.com/office/drawing/2014/main" id="{2270DD67-7CB3-4934-9C3B-D1579847D3D3}"/>
              </a:ext>
            </a:extLst>
          </p:cNvPr>
          <p:cNvSpPr>
            <a:spLocks noGrp="1"/>
          </p:cNvSpPr>
          <p:nvPr>
            <p:ph type="sldNum" sz="quarter" idx="12"/>
          </p:nvPr>
        </p:nvSpPr>
        <p:spPr/>
        <p:txBody>
          <a:bodyPr/>
          <a:lstStyle/>
          <a:p>
            <a:fld id="{47D30A2D-69E8-4907-A124-F38C82879293}" type="slidenum">
              <a:rPr lang="en-GB" smtClean="0"/>
              <a:t>14</a:t>
            </a:fld>
            <a:endParaRPr lang="en-GB"/>
          </a:p>
        </p:txBody>
      </p:sp>
    </p:spTree>
    <p:extLst>
      <p:ext uri="{BB962C8B-B14F-4D97-AF65-F5344CB8AC3E}">
        <p14:creationId xmlns:p14="http://schemas.microsoft.com/office/powerpoint/2010/main" val="221061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a:solidFill>
                  <a:schemeClr val="accent1">
                    <a:lumMod val="50000"/>
                  </a:schemeClr>
                </a:solidFill>
              </a:rPr>
              <a:t>ASSESSMENT &amp; OUTCOME MEASURES</a:t>
            </a:r>
            <a:endParaRPr lang="en-GB"/>
          </a:p>
        </p:txBody>
      </p:sp>
      <p:sp>
        <p:nvSpPr>
          <p:cNvPr id="6" name="Content Placeholder 5"/>
          <p:cNvSpPr>
            <a:spLocks noGrp="1"/>
          </p:cNvSpPr>
          <p:nvPr>
            <p:ph idx="1"/>
          </p:nvPr>
        </p:nvSpPr>
        <p:spPr/>
        <p:txBody>
          <a:bodyPr>
            <a:normAutofit lnSpcReduction="10000"/>
          </a:bodyPr>
          <a:lstStyle/>
          <a:p>
            <a:r>
              <a:rPr lang="en-US" b="1">
                <a:solidFill>
                  <a:schemeClr val="accent1">
                    <a:lumMod val="50000"/>
                  </a:schemeClr>
                </a:solidFill>
              </a:rPr>
              <a:t>USER ASSESSMENT (ax) </a:t>
            </a:r>
            <a:r>
              <a:rPr lang="en-US"/>
              <a:t>are findings from one user in a standardized form; this usually differs from service to service; findings are </a:t>
            </a:r>
            <a:r>
              <a:rPr lang="en-US" i="1"/>
              <a:t>individual</a:t>
            </a:r>
            <a:r>
              <a:rPr lang="en-US"/>
              <a:t>, not necessarily comparable</a:t>
            </a:r>
          </a:p>
          <a:p>
            <a:r>
              <a:rPr lang="en-US" b="1">
                <a:solidFill>
                  <a:schemeClr val="accent1">
                    <a:lumMod val="50000"/>
                  </a:schemeClr>
                </a:solidFill>
              </a:rPr>
              <a:t>OUTCOME MEASURES (ocm) </a:t>
            </a:r>
            <a:r>
              <a:rPr lang="en-US"/>
              <a:t>are internationally published validated test to be administered acc to instructions and always in the same way = </a:t>
            </a:r>
            <a:r>
              <a:rPr lang="en-US" i="1"/>
              <a:t>comparable</a:t>
            </a:r>
            <a:r>
              <a:rPr lang="en-US"/>
              <a:t> (time 1 </a:t>
            </a:r>
            <a:r>
              <a:rPr lang="en-US">
                <a:sym typeface="Wingdings 3" panose="05040102010807070707" pitchFamily="18" charset="2"/>
              </a:rPr>
              <a:t> </a:t>
            </a:r>
            <a:r>
              <a:rPr lang="en-US"/>
              <a:t>time 2; user 1 </a:t>
            </a:r>
            <a:r>
              <a:rPr lang="en-US">
                <a:sym typeface="Wingdings 3" panose="05040102010807070707" pitchFamily="18" charset="2"/>
              </a:rPr>
              <a:t> </a:t>
            </a:r>
            <a:r>
              <a:rPr lang="en-US"/>
              <a:t>user 2)</a:t>
            </a:r>
            <a:endParaRPr lang="en-GB"/>
          </a:p>
          <a:p>
            <a:r>
              <a:rPr lang="en-US"/>
              <a:t>An assessment contains outcome measures that are </a:t>
            </a:r>
          </a:p>
          <a:p>
            <a:pPr marL="914400" lvl="1" indent="-457200">
              <a:buAutoNum type="alphaLcParenR"/>
            </a:pPr>
            <a:r>
              <a:rPr lang="en-US"/>
              <a:t>Obligatory (eg. service procedures require a WHODAS </a:t>
            </a:r>
            <a:r>
              <a:rPr lang="en-US" b="1"/>
              <a:t>for each user</a:t>
            </a:r>
            <a:r>
              <a:rPr lang="en-US"/>
              <a:t>)</a:t>
            </a:r>
          </a:p>
          <a:p>
            <a:pPr marL="914400" lvl="1" indent="-457200">
              <a:buAutoNum type="alphaLcParenR"/>
            </a:pPr>
            <a:r>
              <a:rPr lang="en-US"/>
              <a:t>Suggested (eg. service procedures suggest a TUG </a:t>
            </a:r>
            <a:r>
              <a:rPr lang="en-US" b="1"/>
              <a:t>for each user with</a:t>
            </a:r>
            <a:r>
              <a:rPr lang="en-US"/>
              <a:t> LL/ </a:t>
            </a:r>
            <a:r>
              <a:rPr lang="en-US" b="1"/>
              <a:t>mobility limitations</a:t>
            </a:r>
            <a:r>
              <a:rPr lang="en-US"/>
              <a:t>)</a:t>
            </a:r>
          </a:p>
          <a:p>
            <a:pPr marL="914400" lvl="1" indent="-457200">
              <a:buAutoNum type="alphaLcParenR"/>
            </a:pPr>
            <a:r>
              <a:rPr lang="en-US"/>
              <a:t>Selected (by therapist following findings from </a:t>
            </a:r>
            <a:r>
              <a:rPr lang="en-US" b="1"/>
              <a:t>individual user’s assessment</a:t>
            </a:r>
            <a:r>
              <a:rPr lang="en-US"/>
              <a:t>)</a:t>
            </a:r>
          </a:p>
          <a:p>
            <a:endParaRPr lang="en-US"/>
          </a:p>
        </p:txBody>
      </p:sp>
      <p:sp>
        <p:nvSpPr>
          <p:cNvPr id="2" name="Slide Number Placeholder 1">
            <a:extLst>
              <a:ext uri="{FF2B5EF4-FFF2-40B4-BE49-F238E27FC236}">
                <a16:creationId xmlns:a16="http://schemas.microsoft.com/office/drawing/2014/main" id="{2270DD67-7CB3-4934-9C3B-D1579847D3D3}"/>
              </a:ext>
            </a:extLst>
          </p:cNvPr>
          <p:cNvSpPr>
            <a:spLocks noGrp="1"/>
          </p:cNvSpPr>
          <p:nvPr>
            <p:ph type="sldNum" sz="quarter" idx="12"/>
          </p:nvPr>
        </p:nvSpPr>
        <p:spPr/>
        <p:txBody>
          <a:bodyPr/>
          <a:lstStyle/>
          <a:p>
            <a:fld id="{47D30A2D-69E8-4907-A124-F38C82879293}" type="slidenum">
              <a:rPr lang="en-GB" smtClean="0"/>
              <a:t>15</a:t>
            </a:fld>
            <a:endParaRPr lang="en-GB"/>
          </a:p>
        </p:txBody>
      </p:sp>
    </p:spTree>
    <p:extLst>
      <p:ext uri="{BB962C8B-B14F-4D97-AF65-F5344CB8AC3E}">
        <p14:creationId xmlns:p14="http://schemas.microsoft.com/office/powerpoint/2010/main" val="148718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0941-6E82-454D-A77F-2E94966DE485}"/>
              </a:ext>
            </a:extLst>
          </p:cNvPr>
          <p:cNvSpPr>
            <a:spLocks noGrp="1"/>
          </p:cNvSpPr>
          <p:nvPr>
            <p:ph type="title"/>
          </p:nvPr>
        </p:nvSpPr>
        <p:spPr>
          <a:xfrm>
            <a:off x="3783857" y="581365"/>
            <a:ext cx="4624285" cy="5741761"/>
          </a:xfrm>
          <a:solidFill>
            <a:schemeClr val="accent1">
              <a:lumMod val="40000"/>
              <a:lumOff val="60000"/>
            </a:schemeClr>
          </a:solidFill>
        </p:spPr>
        <p:txBody>
          <a:bodyPr>
            <a:normAutofit/>
          </a:bodyPr>
          <a:lstStyle/>
          <a:p>
            <a:pPr algn="ctr"/>
            <a:r>
              <a:rPr lang="fr-CH" sz="4000" b="1"/>
              <a:t>assess&amp;analyse</a:t>
            </a:r>
            <a:br>
              <a:rPr lang="fr-CH" sz="4000"/>
            </a:br>
            <a:r>
              <a:rPr lang="fr-CH" sz="4000" i="1"/>
              <a:t>Assessment</a:t>
            </a:r>
            <a:r>
              <a:rPr lang="fr-CH" sz="4000"/>
              <a:t> </a:t>
            </a:r>
            <a:br>
              <a:rPr lang="fr-CH" sz="4000"/>
            </a:br>
            <a:br>
              <a:rPr lang="fr-CH" sz="4000"/>
            </a:br>
            <a:br>
              <a:rPr lang="fr-CH" sz="4000"/>
            </a:br>
            <a:r>
              <a:rPr lang="fr-CH" sz="4000" b="1"/>
              <a:t>formulate&amp;plan </a:t>
            </a:r>
            <a:br>
              <a:rPr lang="fr-CH" sz="4000"/>
            </a:br>
            <a:r>
              <a:rPr lang="fr-CH" sz="4000" i="1"/>
              <a:t>Assignment</a:t>
            </a:r>
            <a:br>
              <a:rPr lang="fr-CH" sz="4000"/>
            </a:br>
            <a:br>
              <a:rPr lang="fr-CH" sz="4000"/>
            </a:br>
            <a:br>
              <a:rPr lang="fr-CH" sz="4000"/>
            </a:br>
            <a:r>
              <a:rPr lang="fr-CH" sz="4000" b="1"/>
              <a:t>implement&amp;monitor</a:t>
            </a:r>
            <a:br>
              <a:rPr lang="fr-CH" sz="4000"/>
            </a:br>
            <a:r>
              <a:rPr lang="fr-CH" sz="4000" i="1"/>
              <a:t>Intervention</a:t>
            </a:r>
            <a:endParaRPr lang="en-GB" sz="4000" i="1"/>
          </a:p>
        </p:txBody>
      </p:sp>
      <p:graphicFrame>
        <p:nvGraphicFramePr>
          <p:cNvPr id="5" name="Content Placeholder 4">
            <a:extLst>
              <a:ext uri="{FF2B5EF4-FFF2-40B4-BE49-F238E27FC236}">
                <a16:creationId xmlns:a16="http://schemas.microsoft.com/office/drawing/2014/main" id="{8FD93B05-37BC-4CDD-87A8-AD17ADAD534F}"/>
              </a:ext>
            </a:extLst>
          </p:cNvPr>
          <p:cNvGraphicFramePr>
            <a:graphicFrameLocks noGrp="1"/>
          </p:cNvGraphicFramePr>
          <p:nvPr>
            <p:ph idx="1"/>
            <p:extLst>
              <p:ext uri="{D42A27DB-BD31-4B8C-83A1-F6EECF244321}">
                <p14:modId xmlns:p14="http://schemas.microsoft.com/office/powerpoint/2010/main" val="1914896583"/>
              </p:ext>
            </p:extLst>
          </p:nvPr>
        </p:nvGraphicFramePr>
        <p:xfrm>
          <a:off x="-271955" y="1413238"/>
          <a:ext cx="43706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84CC264-DFE6-4D20-BE6A-7B4AED600EF1}"/>
              </a:ext>
            </a:extLst>
          </p:cNvPr>
          <p:cNvSpPr>
            <a:spLocks noGrp="1"/>
          </p:cNvSpPr>
          <p:nvPr>
            <p:ph type="sldNum" sz="quarter" idx="12"/>
          </p:nvPr>
        </p:nvSpPr>
        <p:spPr/>
        <p:txBody>
          <a:bodyPr/>
          <a:lstStyle/>
          <a:p>
            <a:fld id="{47D30A2D-69E8-4907-A124-F38C82879293}" type="slidenum">
              <a:rPr lang="en-GB" smtClean="0"/>
              <a:t>16</a:t>
            </a:fld>
            <a:endParaRPr lang="en-GB"/>
          </a:p>
        </p:txBody>
      </p:sp>
      <p:graphicFrame>
        <p:nvGraphicFramePr>
          <p:cNvPr id="6" name="Content Placeholder 4">
            <a:extLst>
              <a:ext uri="{FF2B5EF4-FFF2-40B4-BE49-F238E27FC236}">
                <a16:creationId xmlns:a16="http://schemas.microsoft.com/office/drawing/2014/main" id="{49C6699A-B162-4DE8-BE0E-D7618111470C}"/>
              </a:ext>
            </a:extLst>
          </p:cNvPr>
          <p:cNvGraphicFramePr>
            <a:graphicFrameLocks/>
          </p:cNvGraphicFramePr>
          <p:nvPr>
            <p:extLst>
              <p:ext uri="{D42A27DB-BD31-4B8C-83A1-F6EECF244321}">
                <p14:modId xmlns:p14="http://schemas.microsoft.com/office/powerpoint/2010/main" val="2275208345"/>
              </p:ext>
            </p:extLst>
          </p:nvPr>
        </p:nvGraphicFramePr>
        <p:xfrm>
          <a:off x="8187553" y="1223383"/>
          <a:ext cx="4370614"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rrow: Down 6">
            <a:extLst>
              <a:ext uri="{FF2B5EF4-FFF2-40B4-BE49-F238E27FC236}">
                <a16:creationId xmlns:a16="http://schemas.microsoft.com/office/drawing/2014/main" id="{00FB2306-E6E2-4ACF-9BCA-75AA0E793876}"/>
              </a:ext>
            </a:extLst>
          </p:cNvPr>
          <p:cNvSpPr/>
          <p:nvPr/>
        </p:nvSpPr>
        <p:spPr>
          <a:xfrm>
            <a:off x="1640189" y="5338749"/>
            <a:ext cx="546326" cy="34964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8" name="Group 7">
            <a:extLst>
              <a:ext uri="{FF2B5EF4-FFF2-40B4-BE49-F238E27FC236}">
                <a16:creationId xmlns:a16="http://schemas.microsoft.com/office/drawing/2014/main" id="{E562D3E8-0A98-4476-9F77-43E948D2C639}"/>
              </a:ext>
            </a:extLst>
          </p:cNvPr>
          <p:cNvGrpSpPr/>
          <p:nvPr/>
        </p:nvGrpSpPr>
        <p:grpSpPr>
          <a:xfrm>
            <a:off x="580745" y="5861618"/>
            <a:ext cx="2982779" cy="734831"/>
            <a:chOff x="513711" y="3167230"/>
            <a:chExt cx="2982779" cy="734831"/>
          </a:xfrm>
        </p:grpSpPr>
        <p:sp>
          <p:nvSpPr>
            <p:cNvPr id="9" name="Rectangle 8">
              <a:extLst>
                <a:ext uri="{FF2B5EF4-FFF2-40B4-BE49-F238E27FC236}">
                  <a16:creationId xmlns:a16="http://schemas.microsoft.com/office/drawing/2014/main" id="{C353D961-81BF-40A0-9FAC-03CE31F4F3D0}"/>
                </a:ext>
              </a:extLst>
            </p:cNvPr>
            <p:cNvSpPr/>
            <p:nvPr/>
          </p:nvSpPr>
          <p:spPr>
            <a:xfrm>
              <a:off x="874122" y="3246469"/>
              <a:ext cx="2622368" cy="655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3ACCF096-93E3-4D10-AAB0-E78C3D8B0CEA}"/>
                </a:ext>
              </a:extLst>
            </p:cNvPr>
            <p:cNvSpPr txBox="1"/>
            <p:nvPr/>
          </p:nvSpPr>
          <p:spPr>
            <a:xfrm>
              <a:off x="513711" y="3167230"/>
              <a:ext cx="2622368" cy="65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a:t>Project progress m</a:t>
              </a:r>
              <a:r>
                <a:rPr lang="fr-CH" sz="2300" kern="1200"/>
                <a:t>onitoring</a:t>
              </a:r>
              <a:endParaRPr lang="en-GB" sz="2300" kern="1200"/>
            </a:p>
          </p:txBody>
        </p:sp>
      </p:grpSp>
      <p:sp>
        <p:nvSpPr>
          <p:cNvPr id="11" name="Arrow: Down 10">
            <a:extLst>
              <a:ext uri="{FF2B5EF4-FFF2-40B4-BE49-F238E27FC236}">
                <a16:creationId xmlns:a16="http://schemas.microsoft.com/office/drawing/2014/main" id="{0C934814-8BAF-4A00-8B26-D73A8F3E69CA}"/>
              </a:ext>
            </a:extLst>
          </p:cNvPr>
          <p:cNvSpPr/>
          <p:nvPr/>
        </p:nvSpPr>
        <p:spPr>
          <a:xfrm>
            <a:off x="10099697" y="5188035"/>
            <a:ext cx="546326" cy="34964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28FE40E7-593A-44BA-A043-6D2DF8663CCF}"/>
              </a:ext>
            </a:extLst>
          </p:cNvPr>
          <p:cNvSpPr txBox="1"/>
          <p:nvPr/>
        </p:nvSpPr>
        <p:spPr>
          <a:xfrm>
            <a:off x="8988887" y="5700758"/>
            <a:ext cx="2622368" cy="65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a:t>Patient progress m</a:t>
            </a:r>
            <a:r>
              <a:rPr lang="fr-CH" sz="2300" kern="1200"/>
              <a:t>onitoring</a:t>
            </a:r>
            <a:endParaRPr lang="en-GB" sz="2300" kern="1200"/>
          </a:p>
        </p:txBody>
      </p:sp>
      <p:sp>
        <p:nvSpPr>
          <p:cNvPr id="13" name="Arrow: Down 12">
            <a:extLst>
              <a:ext uri="{FF2B5EF4-FFF2-40B4-BE49-F238E27FC236}">
                <a16:creationId xmlns:a16="http://schemas.microsoft.com/office/drawing/2014/main" id="{C5EE5DE2-4363-492C-AB70-20F3DF4D0F31}"/>
              </a:ext>
            </a:extLst>
          </p:cNvPr>
          <p:cNvSpPr/>
          <p:nvPr/>
        </p:nvSpPr>
        <p:spPr>
          <a:xfrm>
            <a:off x="5805662" y="2383972"/>
            <a:ext cx="433599" cy="354761"/>
          </a:xfrm>
          <a:prstGeom prst="downArrow">
            <a:avLst/>
          </a:prstGeom>
          <a:solidFill>
            <a:schemeClr val="accent5"/>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Arrow: Down 13">
            <a:extLst>
              <a:ext uri="{FF2B5EF4-FFF2-40B4-BE49-F238E27FC236}">
                <a16:creationId xmlns:a16="http://schemas.microsoft.com/office/drawing/2014/main" id="{46ECBE34-484F-4F50-AB31-F31202D1B255}"/>
              </a:ext>
            </a:extLst>
          </p:cNvPr>
          <p:cNvSpPr/>
          <p:nvPr/>
        </p:nvSpPr>
        <p:spPr>
          <a:xfrm>
            <a:off x="5813452" y="4186579"/>
            <a:ext cx="433599" cy="354761"/>
          </a:xfrm>
          <a:prstGeom prst="downArrow">
            <a:avLst/>
          </a:prstGeom>
          <a:solidFill>
            <a:schemeClr val="accent5"/>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Title 1">
            <a:extLst>
              <a:ext uri="{FF2B5EF4-FFF2-40B4-BE49-F238E27FC236}">
                <a16:creationId xmlns:a16="http://schemas.microsoft.com/office/drawing/2014/main" id="{F388BF4B-486E-4AF9-861C-4DD807489695}"/>
              </a:ext>
            </a:extLst>
          </p:cNvPr>
          <p:cNvSpPr txBox="1">
            <a:spLocks/>
          </p:cNvSpPr>
          <p:nvPr/>
        </p:nvSpPr>
        <p:spPr>
          <a:xfrm>
            <a:off x="518384" y="351789"/>
            <a:ext cx="2747090" cy="96440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b="1"/>
              <a:t>Project cycle</a:t>
            </a:r>
            <a:endParaRPr lang="en-GB" sz="4000" b="1"/>
          </a:p>
        </p:txBody>
      </p:sp>
      <p:sp>
        <p:nvSpPr>
          <p:cNvPr id="16" name="Title 1">
            <a:extLst>
              <a:ext uri="{FF2B5EF4-FFF2-40B4-BE49-F238E27FC236}">
                <a16:creationId xmlns:a16="http://schemas.microsoft.com/office/drawing/2014/main" id="{179A855F-811F-4A99-8175-2F134B7396B1}"/>
              </a:ext>
            </a:extLst>
          </p:cNvPr>
          <p:cNvSpPr txBox="1">
            <a:spLocks/>
          </p:cNvSpPr>
          <p:nvPr/>
        </p:nvSpPr>
        <p:spPr>
          <a:xfrm>
            <a:off x="8926525" y="441754"/>
            <a:ext cx="2747090" cy="96440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i="1"/>
              <a:t>Rehab cycle</a:t>
            </a:r>
            <a:endParaRPr lang="en-GB" sz="4000" i="1"/>
          </a:p>
        </p:txBody>
      </p:sp>
    </p:spTree>
    <p:extLst>
      <p:ext uri="{BB962C8B-B14F-4D97-AF65-F5344CB8AC3E}">
        <p14:creationId xmlns:p14="http://schemas.microsoft.com/office/powerpoint/2010/main" val="252614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Tools ... Tools ... Tools </a:t>
            </a:r>
            <a:endParaRPr lang="en-GB"/>
          </a:p>
        </p:txBody>
      </p:sp>
      <p:sp>
        <p:nvSpPr>
          <p:cNvPr id="11" name="TextBox 10"/>
          <p:cNvSpPr txBox="1"/>
          <p:nvPr/>
        </p:nvSpPr>
        <p:spPr>
          <a:xfrm>
            <a:off x="4205288" y="6016953"/>
            <a:ext cx="7263527" cy="523220"/>
          </a:xfrm>
          <a:prstGeom prst="rect">
            <a:avLst/>
          </a:prstGeom>
          <a:solidFill>
            <a:srgbClr val="FFC000"/>
          </a:solidFill>
        </p:spPr>
        <p:txBody>
          <a:bodyPr wrap="none" rtlCol="0">
            <a:spAutoFit/>
          </a:bodyPr>
          <a:lstStyle/>
          <a:p>
            <a:r>
              <a:rPr lang="en-US" sz="2800" b="1">
                <a:latin typeface="Bradley Hand ITC" panose="03070402050302030203" pitchFamily="66" charset="0"/>
                <a:sym typeface="Wingdings 2" panose="05020102010507070707" pitchFamily="18" charset="2"/>
              </a:rPr>
              <a:t></a:t>
            </a:r>
            <a:r>
              <a:rPr lang="en-US" sz="2800" b="1">
                <a:latin typeface="Bradley Hand ITC" panose="03070402050302030203" pitchFamily="66" charset="0"/>
              </a:rPr>
              <a:t>All tools are on this </a:t>
            </a:r>
            <a:r>
              <a:rPr lang="en-US" sz="2800" b="1">
                <a:latin typeface="Bradley Hand ITC" panose="03070402050302030203" pitchFamily="66" charset="0"/>
                <a:hlinkClick r:id="rId3"/>
              </a:rPr>
              <a:t>webpage</a:t>
            </a:r>
            <a:r>
              <a:rPr lang="en-US" sz="2800" b="1">
                <a:latin typeface="Bradley Hand ITC" panose="03070402050302030203" pitchFamily="66" charset="0"/>
                <a:hlinkClick r:id="rId4"/>
              </a:rPr>
              <a:t> </a:t>
            </a:r>
            <a:r>
              <a:rPr lang="en-US" sz="2800" b="1">
                <a:latin typeface="Bradley Hand ITC" panose="03070402050302030203" pitchFamily="66" charset="0"/>
              </a:rPr>
              <a:t>for download </a:t>
            </a:r>
            <a:r>
              <a:rPr lang="en-US" sz="2800" b="1">
                <a:latin typeface="Bradley Hand ITC" panose="03070402050302030203" pitchFamily="66" charset="0"/>
                <a:sym typeface="Wingdings 2" panose="05020102010507070707" pitchFamily="18" charset="2"/>
              </a:rPr>
              <a:t></a:t>
            </a:r>
            <a:endParaRPr lang="en-GB" sz="2800" b="1">
              <a:latin typeface="Bradley Hand ITC" panose="03070402050302030203" pitchFamily="66" charset="0"/>
            </a:endParaRPr>
          </a:p>
        </p:txBody>
      </p:sp>
      <p:sp>
        <p:nvSpPr>
          <p:cNvPr id="3" name="Slide Number Placeholder 2">
            <a:extLst>
              <a:ext uri="{FF2B5EF4-FFF2-40B4-BE49-F238E27FC236}">
                <a16:creationId xmlns:a16="http://schemas.microsoft.com/office/drawing/2014/main" id="{02AA6788-EAA9-46FC-8BC1-AEB46CDFCAC4}"/>
              </a:ext>
            </a:extLst>
          </p:cNvPr>
          <p:cNvSpPr>
            <a:spLocks noGrp="1"/>
          </p:cNvSpPr>
          <p:nvPr>
            <p:ph type="sldNum" sz="quarter" idx="12"/>
          </p:nvPr>
        </p:nvSpPr>
        <p:spPr/>
        <p:txBody>
          <a:bodyPr/>
          <a:lstStyle/>
          <a:p>
            <a:fld id="{47D30A2D-69E8-4907-A124-F38C82879293}" type="slidenum">
              <a:rPr lang="en-GB" smtClean="0"/>
              <a:t>17</a:t>
            </a:fld>
            <a:endParaRPr lang="en-GB"/>
          </a:p>
        </p:txBody>
      </p:sp>
      <p:graphicFrame>
        <p:nvGraphicFramePr>
          <p:cNvPr id="7" name="Content Placeholder 9">
            <a:extLst>
              <a:ext uri="{FF2B5EF4-FFF2-40B4-BE49-F238E27FC236}">
                <a16:creationId xmlns:a16="http://schemas.microsoft.com/office/drawing/2014/main" id="{BD3DF93B-E542-45C8-A68A-CED9543065F8}"/>
              </a:ext>
            </a:extLst>
          </p:cNvPr>
          <p:cNvGraphicFramePr>
            <a:graphicFrameLocks/>
          </p:cNvGraphicFramePr>
          <p:nvPr>
            <p:extLst>
              <p:ext uri="{D42A27DB-BD31-4B8C-83A1-F6EECF244321}">
                <p14:modId xmlns:p14="http://schemas.microsoft.com/office/powerpoint/2010/main" val="3023216395"/>
              </p:ext>
            </p:extLst>
          </p:nvPr>
        </p:nvGraphicFramePr>
        <p:xfrm>
          <a:off x="258535" y="1233171"/>
          <a:ext cx="11674929" cy="4602480"/>
        </p:xfrm>
        <a:graphic>
          <a:graphicData uri="http://schemas.openxmlformats.org/drawingml/2006/table">
            <a:tbl>
              <a:tblPr firstRow="1" bandRow="1">
                <a:tableStyleId>{5C22544A-7EE6-4342-B048-85BDC9FD1C3A}</a:tableStyleId>
              </a:tblPr>
              <a:tblGrid>
                <a:gridCol w="4591051">
                  <a:extLst>
                    <a:ext uri="{9D8B030D-6E8A-4147-A177-3AD203B41FA5}">
                      <a16:colId xmlns:a16="http://schemas.microsoft.com/office/drawing/2014/main" val="2372178986"/>
                    </a:ext>
                  </a:extLst>
                </a:gridCol>
                <a:gridCol w="2824843">
                  <a:extLst>
                    <a:ext uri="{9D8B030D-6E8A-4147-A177-3AD203B41FA5}">
                      <a16:colId xmlns:a16="http://schemas.microsoft.com/office/drawing/2014/main" val="1103705431"/>
                    </a:ext>
                  </a:extLst>
                </a:gridCol>
                <a:gridCol w="4259035">
                  <a:extLst>
                    <a:ext uri="{9D8B030D-6E8A-4147-A177-3AD203B41FA5}">
                      <a16:colId xmlns:a16="http://schemas.microsoft.com/office/drawing/2014/main" val="1154936721"/>
                    </a:ext>
                  </a:extLst>
                </a:gridCol>
              </a:tblGrid>
              <a:tr h="370840">
                <a:tc>
                  <a:txBody>
                    <a:bodyPr/>
                    <a:lstStyle/>
                    <a:p>
                      <a:r>
                        <a:rPr lang="en-US" sz="2500" b="0" i="1"/>
                        <a:t>Rehab Cycle</a:t>
                      </a:r>
                      <a:r>
                        <a:rPr lang="en-US" sz="2500" b="0" i="1" baseline="0"/>
                        <a:t> Tools</a:t>
                      </a:r>
                      <a:endParaRPr lang="en-GB" sz="2500" b="0" i="1"/>
                    </a:p>
                  </a:txBody>
                  <a:tcPr/>
                </a:tc>
                <a:tc>
                  <a:txBody>
                    <a:bodyPr/>
                    <a:lstStyle/>
                    <a:p>
                      <a:r>
                        <a:rPr lang="en-US" sz="2500" baseline="0"/>
                        <a:t>Cycle Stage</a:t>
                      </a:r>
                      <a:endParaRPr lang="en-GB" sz="2500"/>
                    </a:p>
                  </a:txBody>
                  <a:tcPr/>
                </a:tc>
                <a:tc>
                  <a:txBody>
                    <a:bodyPr/>
                    <a:lstStyle/>
                    <a:p>
                      <a:r>
                        <a:rPr lang="en-US" sz="2500" b="1"/>
                        <a:t>Project</a:t>
                      </a:r>
                      <a:r>
                        <a:rPr lang="en-US" sz="2500" b="1" baseline="0"/>
                        <a:t> Cycle </a:t>
                      </a:r>
                      <a:r>
                        <a:rPr lang="en-US" sz="2500" b="1"/>
                        <a:t>Tools</a:t>
                      </a:r>
                      <a:endParaRPr lang="en-GB" sz="2500" b="1"/>
                    </a:p>
                  </a:txBody>
                  <a:tcPr/>
                </a:tc>
                <a:extLst>
                  <a:ext uri="{0D108BD9-81ED-4DB2-BD59-A6C34878D82A}">
                    <a16:rowId xmlns:a16="http://schemas.microsoft.com/office/drawing/2014/main" val="2967868525"/>
                  </a:ext>
                </a:extLst>
              </a:tr>
              <a:tr h="370840">
                <a:tc>
                  <a:txBody>
                    <a:bodyPr/>
                    <a:lstStyle/>
                    <a:p>
                      <a:r>
                        <a:rPr lang="en-GB" sz="2400"/>
                        <a:t>Assessment </a:t>
                      </a:r>
                      <a:r>
                        <a:rPr lang="en-GB" sz="2400" baseline="0"/>
                        <a:t>&amp; treatment </a:t>
                      </a:r>
                      <a:r>
                        <a:rPr lang="en-GB" sz="2400"/>
                        <a:t>guidance, outcome measures</a:t>
                      </a:r>
                    </a:p>
                  </a:txBody>
                  <a:tcPr/>
                </a:tc>
                <a:tc>
                  <a:txBody>
                    <a:bodyPr/>
                    <a:lstStyle/>
                    <a:p>
                      <a:r>
                        <a:rPr lang="en-US" sz="2500" i="1"/>
                        <a:t>&lt;&lt;Assessment</a:t>
                      </a:r>
                    </a:p>
                    <a:p>
                      <a:r>
                        <a:rPr lang="en-US" sz="2500"/>
                        <a:t>Assess &amp; analyse&gt;&gt;</a:t>
                      </a:r>
                      <a:endParaRPr lang="en-GB" sz="2500"/>
                    </a:p>
                  </a:txBody>
                  <a:tcPr/>
                </a:tc>
                <a:tc>
                  <a:txBody>
                    <a:bodyPr/>
                    <a:lstStyle/>
                    <a:p>
                      <a:r>
                        <a:rPr lang="en-US" sz="2400"/>
                        <a:t>Situation analysis, gap analysis, PT competency checklist</a:t>
                      </a:r>
                      <a:endParaRPr lang="en-GB" sz="2400"/>
                    </a:p>
                  </a:txBody>
                  <a:tcPr/>
                </a:tc>
                <a:extLst>
                  <a:ext uri="{0D108BD9-81ED-4DB2-BD59-A6C34878D82A}">
                    <a16:rowId xmlns:a16="http://schemas.microsoft.com/office/drawing/2014/main" val="3784652938"/>
                  </a:ext>
                </a:extLst>
              </a:tr>
              <a:tr h="370840">
                <a:tc>
                  <a:txBody>
                    <a:bodyPr/>
                    <a:lstStyle/>
                    <a:p>
                      <a:r>
                        <a:rPr lang="en-GB" sz="2400"/>
                        <a:t>Assessment </a:t>
                      </a:r>
                      <a:r>
                        <a:rPr lang="en-GB" sz="2400" baseline="0"/>
                        <a:t>&amp; treatment </a:t>
                      </a:r>
                      <a:r>
                        <a:rPr lang="en-GB" sz="2400"/>
                        <a:t>guidance</a:t>
                      </a:r>
                      <a:r>
                        <a:rPr lang="en-US" sz="2400"/>
                        <a:t>; SMART goal setting; tx protocols</a:t>
                      </a:r>
                      <a:endParaRPr lang="en-GB" sz="2400"/>
                    </a:p>
                  </a:txBody>
                  <a:tcPr/>
                </a:tc>
                <a:tc>
                  <a:txBody>
                    <a:bodyPr/>
                    <a:lstStyle/>
                    <a:p>
                      <a:r>
                        <a:rPr lang="en-US" sz="2500" i="1"/>
                        <a:t>&lt;&lt;Assignment</a:t>
                      </a:r>
                    </a:p>
                    <a:p>
                      <a:r>
                        <a:rPr lang="en-US" sz="2500"/>
                        <a:t>Formulate &amp; plan&gt;&gt;</a:t>
                      </a:r>
                      <a:endParaRPr lang="en-GB" sz="2500"/>
                    </a:p>
                  </a:txBody>
                  <a:tcPr/>
                </a:tc>
                <a:tc>
                  <a:txBody>
                    <a:bodyPr/>
                    <a:lstStyle/>
                    <a:p>
                      <a:r>
                        <a:rPr lang="en-US" sz="2400"/>
                        <a:t>Action</a:t>
                      </a:r>
                      <a:r>
                        <a:rPr lang="en-US" sz="2400" baseline="0"/>
                        <a:t> plan; SMART goal setting</a:t>
                      </a:r>
                      <a:endParaRPr lang="en-GB" sz="2400"/>
                    </a:p>
                  </a:txBody>
                  <a:tcPr/>
                </a:tc>
                <a:extLst>
                  <a:ext uri="{0D108BD9-81ED-4DB2-BD59-A6C34878D82A}">
                    <a16:rowId xmlns:a16="http://schemas.microsoft.com/office/drawing/2014/main" val="2525240475"/>
                  </a:ext>
                </a:extLst>
              </a:tr>
              <a:tr h="370840">
                <a:tc>
                  <a:txBody>
                    <a:bodyPr/>
                    <a:lstStyle/>
                    <a:p>
                      <a:r>
                        <a:rPr lang="en-US" sz="2400"/>
                        <a:t>Applied EIP/EBP</a:t>
                      </a:r>
                      <a:r>
                        <a:rPr lang="en-US" sz="2400" baseline="0"/>
                        <a:t>; progress diary; phone app; exercise tracker (watch)</a:t>
                      </a:r>
                      <a:endParaRPr lang="en-GB" sz="2400"/>
                    </a:p>
                  </a:txBody>
                  <a:tcPr/>
                </a:tc>
                <a:tc>
                  <a:txBody>
                    <a:bodyPr/>
                    <a:lstStyle/>
                    <a:p>
                      <a:r>
                        <a:rPr lang="en-US" sz="2500" i="1"/>
                        <a:t>&lt;&lt;Intervention</a:t>
                      </a:r>
                    </a:p>
                    <a:p>
                      <a:r>
                        <a:rPr lang="en-US" sz="2500"/>
                        <a:t>Implement &amp; monitor&gt;&gt;</a:t>
                      </a:r>
                      <a:endParaRPr lang="en-GB"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Action</a:t>
                      </a:r>
                      <a:r>
                        <a:rPr lang="en-US" sz="2400" baseline="0"/>
                        <a:t> plan and other m</a:t>
                      </a:r>
                      <a:r>
                        <a:rPr lang="en-US" sz="2400"/>
                        <a:t>onitoring tools (</a:t>
                      </a:r>
                      <a:r>
                        <a:rPr lang="en-US" sz="2400" baseline="0"/>
                        <a:t>reporting tools, database ..</a:t>
                      </a:r>
                      <a:r>
                        <a:rPr lang="en-US" sz="2400"/>
                        <a:t>)</a:t>
                      </a:r>
                    </a:p>
                  </a:txBody>
                  <a:tcPr/>
                </a:tc>
                <a:extLst>
                  <a:ext uri="{0D108BD9-81ED-4DB2-BD59-A6C34878D82A}">
                    <a16:rowId xmlns:a16="http://schemas.microsoft.com/office/drawing/2014/main" val="3938562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Same assessment and outcome measures,</a:t>
                      </a:r>
                      <a:r>
                        <a:rPr lang="en-US" sz="2400" baseline="0"/>
                        <a:t> user feedback</a:t>
                      </a:r>
                      <a:endParaRPr lang="en-US" sz="2400"/>
                    </a:p>
                  </a:txBody>
                  <a:tcPr/>
                </a:tc>
                <a:tc>
                  <a:txBody>
                    <a:bodyPr/>
                    <a:lstStyle/>
                    <a:p>
                      <a:r>
                        <a:rPr lang="en-US" sz="2500" i="1"/>
                        <a:t>&lt;&lt;Evaluation</a:t>
                      </a:r>
                    </a:p>
                    <a:p>
                      <a:r>
                        <a:rPr lang="en-US" sz="2500"/>
                        <a:t>Evaluate &amp; learn&gt;&gt;</a:t>
                      </a:r>
                      <a:endParaRPr lang="en-GB" sz="25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Same assessment tools (SA, GA, competency checklist), action</a:t>
                      </a:r>
                      <a:r>
                        <a:rPr lang="en-US" sz="2400" baseline="0"/>
                        <a:t> plan (</a:t>
                      </a:r>
                      <a:r>
                        <a:rPr lang="en-US" sz="2400"/>
                        <a:t>verify indicators)</a:t>
                      </a:r>
                      <a:endParaRPr lang="en-US" sz="2400" baseline="0"/>
                    </a:p>
                  </a:txBody>
                  <a:tcPr/>
                </a:tc>
                <a:extLst>
                  <a:ext uri="{0D108BD9-81ED-4DB2-BD59-A6C34878D82A}">
                    <a16:rowId xmlns:a16="http://schemas.microsoft.com/office/drawing/2014/main" val="3851261072"/>
                  </a:ext>
                </a:extLst>
              </a:tr>
            </a:tbl>
          </a:graphicData>
        </a:graphic>
      </p:graphicFrame>
    </p:spTree>
    <p:extLst>
      <p:ext uri="{BB962C8B-B14F-4D97-AF65-F5344CB8AC3E}">
        <p14:creationId xmlns:p14="http://schemas.microsoft.com/office/powerpoint/2010/main" val="415786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FA00-3D3D-4173-B35E-1B5515AF85D5}"/>
              </a:ext>
            </a:extLst>
          </p:cNvPr>
          <p:cNvSpPr>
            <a:spLocks noGrp="1"/>
          </p:cNvSpPr>
          <p:nvPr>
            <p:ph type="title"/>
          </p:nvPr>
        </p:nvSpPr>
        <p:spPr>
          <a:xfrm>
            <a:off x="838200" y="365125"/>
            <a:ext cx="10515600" cy="1325563"/>
          </a:xfrm>
        </p:spPr>
        <p:txBody>
          <a:bodyPr/>
          <a:lstStyle/>
          <a:p>
            <a:r>
              <a:rPr lang="fr-CH"/>
              <a:t>Every workplace is different ...</a:t>
            </a:r>
            <a:endParaRPr lang="en-GB"/>
          </a:p>
        </p:txBody>
      </p:sp>
      <p:sp>
        <p:nvSpPr>
          <p:cNvPr id="3" name="Content Placeholder 2">
            <a:extLst>
              <a:ext uri="{FF2B5EF4-FFF2-40B4-BE49-F238E27FC236}">
                <a16:creationId xmlns:a16="http://schemas.microsoft.com/office/drawing/2014/main" id="{CD70B403-C0EF-47D5-8CC5-06A6F93BA355}"/>
              </a:ext>
            </a:extLst>
          </p:cNvPr>
          <p:cNvSpPr>
            <a:spLocks noGrp="1"/>
          </p:cNvSpPr>
          <p:nvPr>
            <p:ph sz="half" idx="1"/>
          </p:nvPr>
        </p:nvSpPr>
        <p:spPr/>
        <p:txBody>
          <a:bodyPr>
            <a:normAutofit fontScale="92500" lnSpcReduction="10000"/>
          </a:bodyPr>
          <a:lstStyle/>
          <a:p>
            <a:r>
              <a:rPr lang="fr-CH"/>
              <a:t>As a </a:t>
            </a:r>
            <a:r>
              <a:rPr lang="fr-CH" b="1">
                <a:solidFill>
                  <a:srgbClr val="FF0000"/>
                </a:solidFill>
              </a:rPr>
              <a:t>mobile (international) physio </a:t>
            </a:r>
            <a:r>
              <a:rPr lang="fr-CH"/>
              <a:t>you might arrive in a new project or in an already running project</a:t>
            </a:r>
          </a:p>
          <a:p>
            <a:r>
              <a:rPr lang="fr-CH"/>
              <a:t>You will initiate, lead, integrate into and/or follow a project cycle according to context</a:t>
            </a:r>
          </a:p>
          <a:p>
            <a:r>
              <a:rPr lang="fr-CH"/>
              <a:t>You should in any case do your own analysis using project cycle documents</a:t>
            </a:r>
          </a:p>
          <a:p>
            <a:r>
              <a:rPr lang="fr-CH"/>
              <a:t>You can always suggest/initiate a project within a bigger one, eg. a training cycle</a:t>
            </a:r>
            <a:endParaRPr lang="en-GB"/>
          </a:p>
        </p:txBody>
      </p:sp>
      <p:sp>
        <p:nvSpPr>
          <p:cNvPr id="4" name="Content Placeholder 3">
            <a:extLst>
              <a:ext uri="{FF2B5EF4-FFF2-40B4-BE49-F238E27FC236}">
                <a16:creationId xmlns:a16="http://schemas.microsoft.com/office/drawing/2014/main" id="{BE70467A-EC71-4C4C-B10C-EF096D3EECA1}"/>
              </a:ext>
            </a:extLst>
          </p:cNvPr>
          <p:cNvSpPr>
            <a:spLocks noGrp="1"/>
          </p:cNvSpPr>
          <p:nvPr>
            <p:ph sz="half" idx="2"/>
          </p:nvPr>
        </p:nvSpPr>
        <p:spPr>
          <a:xfrm>
            <a:off x="6172200" y="1825625"/>
            <a:ext cx="5556380" cy="4351338"/>
          </a:xfrm>
        </p:spPr>
        <p:txBody>
          <a:bodyPr>
            <a:normAutofit fontScale="92500" lnSpcReduction="10000"/>
          </a:bodyPr>
          <a:lstStyle/>
          <a:p>
            <a:r>
              <a:rPr lang="fr-CH"/>
              <a:t>As a </a:t>
            </a:r>
            <a:r>
              <a:rPr lang="fr-CH" b="1">
                <a:solidFill>
                  <a:srgbClr val="FF0000"/>
                </a:solidFill>
              </a:rPr>
              <a:t>resident or partner (national) physio </a:t>
            </a:r>
            <a:r>
              <a:rPr lang="fr-CH"/>
              <a:t>you might work in a context that is managed in project cycles</a:t>
            </a:r>
          </a:p>
          <a:p>
            <a:r>
              <a:rPr lang="fr-CH"/>
              <a:t>You may initiate, lead, integrate into and/or follow a project cycle according to context</a:t>
            </a:r>
          </a:p>
          <a:p>
            <a:r>
              <a:rPr lang="fr-CH"/>
              <a:t>If not, you should still regularly do your own analysis using project cycle documents (eg. each year in January)</a:t>
            </a:r>
          </a:p>
          <a:p>
            <a:r>
              <a:rPr lang="fr-CH"/>
              <a:t>In any case the project cycle documents will help you to organise your work &amp; stimulate change</a:t>
            </a:r>
            <a:endParaRPr lang="en-GB"/>
          </a:p>
        </p:txBody>
      </p:sp>
      <p:sp>
        <p:nvSpPr>
          <p:cNvPr id="5" name="Slide Number Placeholder 4">
            <a:extLst>
              <a:ext uri="{FF2B5EF4-FFF2-40B4-BE49-F238E27FC236}">
                <a16:creationId xmlns:a16="http://schemas.microsoft.com/office/drawing/2014/main" id="{1A50FE4B-2040-45EB-9B07-CC3C7B984F2F}"/>
              </a:ext>
            </a:extLst>
          </p:cNvPr>
          <p:cNvSpPr>
            <a:spLocks noGrp="1"/>
          </p:cNvSpPr>
          <p:nvPr>
            <p:ph type="sldNum" sz="quarter" idx="12"/>
          </p:nvPr>
        </p:nvSpPr>
        <p:spPr/>
        <p:txBody>
          <a:bodyPr/>
          <a:lstStyle/>
          <a:p>
            <a:fld id="{47D30A2D-69E8-4907-A124-F38C82879293}" type="slidenum">
              <a:rPr lang="en-GB" smtClean="0"/>
              <a:t>18</a:t>
            </a:fld>
            <a:endParaRPr lang="en-GB"/>
          </a:p>
        </p:txBody>
      </p:sp>
    </p:spTree>
    <p:extLst>
      <p:ext uri="{BB962C8B-B14F-4D97-AF65-F5344CB8AC3E}">
        <p14:creationId xmlns:p14="http://schemas.microsoft.com/office/powerpoint/2010/main" val="224033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7A90-FCB6-4E6F-8992-E73707EE64F7}"/>
              </a:ext>
            </a:extLst>
          </p:cNvPr>
          <p:cNvSpPr>
            <a:spLocks noGrp="1"/>
          </p:cNvSpPr>
          <p:nvPr>
            <p:ph type="title"/>
          </p:nvPr>
        </p:nvSpPr>
        <p:spPr/>
        <p:txBody>
          <a:bodyPr/>
          <a:lstStyle/>
          <a:p>
            <a:r>
              <a:rPr lang="fr-CH"/>
              <a:t>Types of cycles</a:t>
            </a:r>
            <a:endParaRPr lang="en-GB"/>
          </a:p>
        </p:txBody>
      </p:sp>
      <p:sp>
        <p:nvSpPr>
          <p:cNvPr id="22" name="Content Placeholder 21">
            <a:extLst>
              <a:ext uri="{FF2B5EF4-FFF2-40B4-BE49-F238E27FC236}">
                <a16:creationId xmlns:a16="http://schemas.microsoft.com/office/drawing/2014/main" id="{06DF52FF-E812-4376-9518-E81F40566D1C}"/>
              </a:ext>
            </a:extLst>
          </p:cNvPr>
          <p:cNvSpPr>
            <a:spLocks noGrp="1"/>
          </p:cNvSpPr>
          <p:nvPr>
            <p:ph sz="half" idx="2"/>
          </p:nvPr>
        </p:nvSpPr>
        <p:spPr/>
        <p:txBody>
          <a:bodyPr>
            <a:normAutofit fontScale="85000" lnSpcReduction="20000"/>
          </a:bodyPr>
          <a:lstStyle/>
          <a:p>
            <a:r>
              <a:rPr lang="fr-CH"/>
              <a:t>The choice of tools and documents depends on what’s in the </a:t>
            </a:r>
            <a:r>
              <a:rPr lang="fr-CH" b="1"/>
              <a:t>centre</a:t>
            </a:r>
            <a:r>
              <a:rPr lang="fr-CH"/>
              <a:t> of the cycle</a:t>
            </a:r>
          </a:p>
          <a:p>
            <a:r>
              <a:rPr lang="fr-CH"/>
              <a:t>Missing elements of the rehab cycle could become part of a project: eg. a training on outcome measures</a:t>
            </a:r>
          </a:p>
          <a:p>
            <a:r>
              <a:rPr lang="fr-CH"/>
              <a:t>Every cycle to be successful is part of a bigger project: eg. gaps in a patient rehab cycle often reflect gaps in service organisation and should be adressed on both levels</a:t>
            </a:r>
          </a:p>
          <a:p>
            <a:r>
              <a:rPr lang="fr-CH"/>
              <a:t>Also the success of your own professional development will be better if you organise it in cycles</a:t>
            </a:r>
            <a:endParaRPr lang="en-GB"/>
          </a:p>
        </p:txBody>
      </p:sp>
      <p:sp>
        <p:nvSpPr>
          <p:cNvPr id="5" name="Slide Number Placeholder 4">
            <a:extLst>
              <a:ext uri="{FF2B5EF4-FFF2-40B4-BE49-F238E27FC236}">
                <a16:creationId xmlns:a16="http://schemas.microsoft.com/office/drawing/2014/main" id="{10AEB8AA-FDE2-46AA-A021-4FF181F062D4}"/>
              </a:ext>
            </a:extLst>
          </p:cNvPr>
          <p:cNvSpPr>
            <a:spLocks noGrp="1"/>
          </p:cNvSpPr>
          <p:nvPr>
            <p:ph type="sldNum" sz="quarter" idx="12"/>
          </p:nvPr>
        </p:nvSpPr>
        <p:spPr/>
        <p:txBody>
          <a:bodyPr/>
          <a:lstStyle/>
          <a:p>
            <a:fld id="{47D30A2D-69E8-4907-A124-F38C82879293}" type="slidenum">
              <a:rPr lang="en-GB" smtClean="0"/>
              <a:t>19</a:t>
            </a:fld>
            <a:endParaRPr lang="en-GB"/>
          </a:p>
        </p:txBody>
      </p:sp>
      <p:sp>
        <p:nvSpPr>
          <p:cNvPr id="6" name="Arrow: Circular 5">
            <a:extLst>
              <a:ext uri="{FF2B5EF4-FFF2-40B4-BE49-F238E27FC236}">
                <a16:creationId xmlns:a16="http://schemas.microsoft.com/office/drawing/2014/main" id="{5014B0AD-D9D5-4365-BC54-855298AA0B9F}"/>
              </a:ext>
            </a:extLst>
          </p:cNvPr>
          <p:cNvSpPr/>
          <p:nvPr/>
        </p:nvSpPr>
        <p:spPr>
          <a:xfrm>
            <a:off x="737119" y="1728515"/>
            <a:ext cx="4581331" cy="4545558"/>
          </a:xfrm>
          <a:prstGeom prst="circularArrow">
            <a:avLst>
              <a:gd name="adj1" fmla="val 12500"/>
              <a:gd name="adj2" fmla="val 1356413"/>
              <a:gd name="adj3" fmla="val 20457681"/>
              <a:gd name="adj4" fmla="val 933455"/>
              <a:gd name="adj5" fmla="val 5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ircular 7">
            <a:extLst>
              <a:ext uri="{FF2B5EF4-FFF2-40B4-BE49-F238E27FC236}">
                <a16:creationId xmlns:a16="http://schemas.microsoft.com/office/drawing/2014/main" id="{DB6EEFA8-0A79-4965-9E0C-D0AFFB057C0C}"/>
              </a:ext>
            </a:extLst>
          </p:cNvPr>
          <p:cNvSpPr/>
          <p:nvPr/>
        </p:nvSpPr>
        <p:spPr>
          <a:xfrm>
            <a:off x="1630525" y="2598196"/>
            <a:ext cx="2743200" cy="2806195"/>
          </a:xfrm>
          <a:prstGeom prst="circularArrow">
            <a:avLst>
              <a:gd name="adj1" fmla="val 12500"/>
              <a:gd name="adj2" fmla="val 1356413"/>
              <a:gd name="adj3" fmla="val 20457681"/>
              <a:gd name="adj4" fmla="val 933455"/>
              <a:gd name="adj5" fmla="val 5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76B22484-1FA1-4D8C-9B61-8D075A4886E9}"/>
              </a:ext>
            </a:extLst>
          </p:cNvPr>
          <p:cNvSpPr txBox="1"/>
          <p:nvPr/>
        </p:nvSpPr>
        <p:spPr>
          <a:xfrm rot="1092210">
            <a:off x="2779035" y="3032380"/>
            <a:ext cx="842410" cy="369332"/>
          </a:xfrm>
          <a:prstGeom prst="rect">
            <a:avLst/>
          </a:prstGeom>
          <a:noFill/>
        </p:spPr>
        <p:txBody>
          <a:bodyPr wrap="none" rtlCol="0">
            <a:spAutoFit/>
          </a:bodyPr>
          <a:lstStyle/>
          <a:p>
            <a:r>
              <a:rPr lang="fr-CH">
                <a:solidFill>
                  <a:srgbClr val="FF0000"/>
                </a:solidFill>
              </a:rPr>
              <a:t>service</a:t>
            </a:r>
            <a:endParaRPr lang="en-GB">
              <a:solidFill>
                <a:srgbClr val="FF0000"/>
              </a:solidFill>
            </a:endParaRPr>
          </a:p>
        </p:txBody>
      </p:sp>
      <p:sp>
        <p:nvSpPr>
          <p:cNvPr id="10" name="TextBox 9">
            <a:extLst>
              <a:ext uri="{FF2B5EF4-FFF2-40B4-BE49-F238E27FC236}">
                <a16:creationId xmlns:a16="http://schemas.microsoft.com/office/drawing/2014/main" id="{C6E1BDC2-73CB-4AB1-A0C4-01E7A39585AA}"/>
              </a:ext>
            </a:extLst>
          </p:cNvPr>
          <p:cNvSpPr txBox="1"/>
          <p:nvPr/>
        </p:nvSpPr>
        <p:spPr>
          <a:xfrm rot="20907389">
            <a:off x="2689054" y="3739267"/>
            <a:ext cx="1307859" cy="369332"/>
          </a:xfrm>
          <a:prstGeom prst="rect">
            <a:avLst/>
          </a:prstGeom>
          <a:noFill/>
        </p:spPr>
        <p:txBody>
          <a:bodyPr wrap="none" rtlCol="0">
            <a:spAutoFit/>
          </a:bodyPr>
          <a:lstStyle/>
          <a:p>
            <a:r>
              <a:rPr lang="fr-CH">
                <a:solidFill>
                  <a:srgbClr val="7030A0"/>
                </a:solidFill>
              </a:rPr>
              <a:t>department</a:t>
            </a:r>
            <a:endParaRPr lang="en-GB">
              <a:solidFill>
                <a:srgbClr val="7030A0"/>
              </a:solidFill>
            </a:endParaRPr>
          </a:p>
        </p:txBody>
      </p:sp>
      <p:sp>
        <p:nvSpPr>
          <p:cNvPr id="11" name="TextBox 10">
            <a:extLst>
              <a:ext uri="{FF2B5EF4-FFF2-40B4-BE49-F238E27FC236}">
                <a16:creationId xmlns:a16="http://schemas.microsoft.com/office/drawing/2014/main" id="{DA8E62D2-52FF-4D8D-AC15-D01823AF397F}"/>
              </a:ext>
            </a:extLst>
          </p:cNvPr>
          <p:cNvSpPr txBox="1"/>
          <p:nvPr/>
        </p:nvSpPr>
        <p:spPr>
          <a:xfrm>
            <a:off x="1639174" y="5610245"/>
            <a:ext cx="2889189" cy="461665"/>
          </a:xfrm>
          <a:prstGeom prst="rect">
            <a:avLst/>
          </a:prstGeom>
          <a:noFill/>
        </p:spPr>
        <p:txBody>
          <a:bodyPr wrap="none" rtlCol="0">
            <a:spAutoFit/>
          </a:bodyPr>
          <a:lstStyle/>
          <a:p>
            <a:r>
              <a:rPr lang="fr-CH" sz="2400" b="1"/>
              <a:t>part of bigger project</a:t>
            </a:r>
            <a:endParaRPr lang="en-GB" sz="2400" b="1"/>
          </a:p>
        </p:txBody>
      </p:sp>
      <p:sp>
        <p:nvSpPr>
          <p:cNvPr id="12" name="TextBox 11">
            <a:extLst>
              <a:ext uri="{FF2B5EF4-FFF2-40B4-BE49-F238E27FC236}">
                <a16:creationId xmlns:a16="http://schemas.microsoft.com/office/drawing/2014/main" id="{828DB67B-B712-460F-BBC2-E016050E3C75}"/>
              </a:ext>
            </a:extLst>
          </p:cNvPr>
          <p:cNvSpPr txBox="1"/>
          <p:nvPr/>
        </p:nvSpPr>
        <p:spPr>
          <a:xfrm rot="1774884">
            <a:off x="2123322" y="3629314"/>
            <a:ext cx="669479" cy="369332"/>
          </a:xfrm>
          <a:prstGeom prst="rect">
            <a:avLst/>
          </a:prstGeom>
          <a:noFill/>
        </p:spPr>
        <p:txBody>
          <a:bodyPr wrap="none" rtlCol="0">
            <a:spAutoFit/>
          </a:bodyPr>
          <a:lstStyle/>
          <a:p>
            <a:r>
              <a:rPr lang="fr-CH">
                <a:solidFill>
                  <a:srgbClr val="0070C0"/>
                </a:solidFill>
              </a:rPr>
              <a:t>team</a:t>
            </a:r>
            <a:endParaRPr lang="en-GB">
              <a:solidFill>
                <a:srgbClr val="0070C0"/>
              </a:solidFill>
            </a:endParaRPr>
          </a:p>
        </p:txBody>
      </p:sp>
      <p:sp>
        <p:nvSpPr>
          <p:cNvPr id="13" name="TextBox 12">
            <a:extLst>
              <a:ext uri="{FF2B5EF4-FFF2-40B4-BE49-F238E27FC236}">
                <a16:creationId xmlns:a16="http://schemas.microsoft.com/office/drawing/2014/main" id="{20E16B6A-4ECF-4CD1-9EDA-74B69CC2B849}"/>
              </a:ext>
            </a:extLst>
          </p:cNvPr>
          <p:cNvSpPr txBox="1"/>
          <p:nvPr/>
        </p:nvSpPr>
        <p:spPr>
          <a:xfrm rot="753283">
            <a:off x="2492404" y="4586775"/>
            <a:ext cx="906082" cy="369332"/>
          </a:xfrm>
          <a:prstGeom prst="rect">
            <a:avLst/>
          </a:prstGeom>
          <a:noFill/>
        </p:spPr>
        <p:txBody>
          <a:bodyPr wrap="none" rtlCol="0">
            <a:spAutoFit/>
          </a:bodyPr>
          <a:lstStyle/>
          <a:p>
            <a:r>
              <a:rPr lang="fr-CH">
                <a:solidFill>
                  <a:srgbClr val="002060"/>
                </a:solidFill>
              </a:rPr>
              <a:t>training</a:t>
            </a:r>
            <a:endParaRPr lang="en-GB">
              <a:solidFill>
                <a:srgbClr val="002060"/>
              </a:solidFill>
            </a:endParaRPr>
          </a:p>
        </p:txBody>
      </p:sp>
      <p:sp>
        <p:nvSpPr>
          <p:cNvPr id="16" name="TextBox 15">
            <a:extLst>
              <a:ext uri="{FF2B5EF4-FFF2-40B4-BE49-F238E27FC236}">
                <a16:creationId xmlns:a16="http://schemas.microsoft.com/office/drawing/2014/main" id="{CD026C14-CCAF-4B15-89A0-ADF56E33B0A6}"/>
              </a:ext>
            </a:extLst>
          </p:cNvPr>
          <p:cNvSpPr txBox="1"/>
          <p:nvPr/>
        </p:nvSpPr>
        <p:spPr>
          <a:xfrm rot="197152">
            <a:off x="2087431" y="4118388"/>
            <a:ext cx="591829" cy="369332"/>
          </a:xfrm>
          <a:prstGeom prst="rect">
            <a:avLst/>
          </a:prstGeom>
          <a:noFill/>
        </p:spPr>
        <p:txBody>
          <a:bodyPr wrap="none" rtlCol="0">
            <a:spAutoFit/>
          </a:bodyPr>
          <a:lstStyle/>
          <a:p>
            <a:r>
              <a:rPr lang="fr-CH">
                <a:solidFill>
                  <a:srgbClr val="C00000"/>
                </a:solidFill>
              </a:rPr>
              <a:t>user</a:t>
            </a:r>
            <a:endParaRPr lang="en-GB">
              <a:solidFill>
                <a:srgbClr val="C00000"/>
              </a:solidFill>
            </a:endParaRPr>
          </a:p>
        </p:txBody>
      </p:sp>
      <p:sp>
        <p:nvSpPr>
          <p:cNvPr id="17" name="TextBox 16">
            <a:extLst>
              <a:ext uri="{FF2B5EF4-FFF2-40B4-BE49-F238E27FC236}">
                <a16:creationId xmlns:a16="http://schemas.microsoft.com/office/drawing/2014/main" id="{A9025130-CEC9-4926-8105-859CA8BF7D39}"/>
              </a:ext>
            </a:extLst>
          </p:cNvPr>
          <p:cNvSpPr txBox="1"/>
          <p:nvPr/>
        </p:nvSpPr>
        <p:spPr>
          <a:xfrm>
            <a:off x="2410306" y="3293309"/>
            <a:ext cx="856901" cy="369332"/>
          </a:xfrm>
          <a:prstGeom prst="rect">
            <a:avLst/>
          </a:prstGeom>
          <a:noFill/>
        </p:spPr>
        <p:txBody>
          <a:bodyPr wrap="none" rtlCol="0">
            <a:spAutoFit/>
          </a:bodyPr>
          <a:lstStyle/>
          <a:p>
            <a:r>
              <a:rPr lang="fr-CH">
                <a:solidFill>
                  <a:srgbClr val="00B050"/>
                </a:solidFill>
              </a:rPr>
              <a:t>patient</a:t>
            </a:r>
            <a:endParaRPr lang="en-GB">
              <a:solidFill>
                <a:srgbClr val="00B050"/>
              </a:solidFill>
            </a:endParaRPr>
          </a:p>
        </p:txBody>
      </p:sp>
      <p:sp>
        <p:nvSpPr>
          <p:cNvPr id="18" name="TextBox 17">
            <a:extLst>
              <a:ext uri="{FF2B5EF4-FFF2-40B4-BE49-F238E27FC236}">
                <a16:creationId xmlns:a16="http://schemas.microsoft.com/office/drawing/2014/main" id="{34F929DC-B1E0-4D9B-A202-52C686E1A31A}"/>
              </a:ext>
            </a:extLst>
          </p:cNvPr>
          <p:cNvSpPr txBox="1"/>
          <p:nvPr/>
        </p:nvSpPr>
        <p:spPr>
          <a:xfrm rot="1092210">
            <a:off x="2875676" y="4193267"/>
            <a:ext cx="934615" cy="369332"/>
          </a:xfrm>
          <a:prstGeom prst="rect">
            <a:avLst/>
          </a:prstGeom>
          <a:noFill/>
        </p:spPr>
        <p:txBody>
          <a:bodyPr wrap="none" rtlCol="0">
            <a:spAutoFit/>
          </a:bodyPr>
          <a:lstStyle/>
          <a:p>
            <a:r>
              <a:rPr lang="fr-CH">
                <a:solidFill>
                  <a:srgbClr val="FFC000"/>
                </a:solidFill>
              </a:rPr>
              <a:t>yourself</a:t>
            </a:r>
            <a:endParaRPr lang="en-GB">
              <a:solidFill>
                <a:srgbClr val="FFC000"/>
              </a:solidFill>
            </a:endParaRPr>
          </a:p>
        </p:txBody>
      </p:sp>
    </p:spTree>
    <p:extLst>
      <p:ext uri="{BB962C8B-B14F-4D97-AF65-F5344CB8AC3E}">
        <p14:creationId xmlns:p14="http://schemas.microsoft.com/office/powerpoint/2010/main" val="22845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Good to know: </a:t>
            </a:r>
            <a:endParaRPr lang="en-GB"/>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00020528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6172200" y="1130559"/>
            <a:ext cx="5181600" cy="5362316"/>
          </a:xfrm>
        </p:spPr>
        <p:txBody>
          <a:bodyPr>
            <a:normAutofit fontScale="85000" lnSpcReduction="20000"/>
          </a:bodyPr>
          <a:lstStyle/>
          <a:p>
            <a:pPr marL="514350" indent="-514350">
              <a:spcBef>
                <a:spcPts val="1200"/>
              </a:spcBef>
              <a:spcAft>
                <a:spcPts val="600"/>
              </a:spcAft>
              <a:buFont typeface="+mj-lt"/>
              <a:buAutoNum type="arabicPeriod"/>
            </a:pPr>
            <a:r>
              <a:rPr lang="en-US"/>
              <a:t>ICRC Physiotherapy Standards (PTS) are built around this cycle</a:t>
            </a:r>
          </a:p>
          <a:p>
            <a:pPr marL="514350" indent="-514350">
              <a:spcBef>
                <a:spcPts val="1200"/>
              </a:spcBef>
              <a:spcAft>
                <a:spcPts val="600"/>
              </a:spcAft>
              <a:buFont typeface="+mj-lt"/>
              <a:buAutoNum type="arabicPeriod"/>
            </a:pPr>
            <a:r>
              <a:rPr lang="en-US"/>
              <a:t>PTS consist of 23 Standards </a:t>
            </a:r>
          </a:p>
          <a:p>
            <a:pPr lvl="1">
              <a:spcBef>
                <a:spcPts val="1200"/>
              </a:spcBef>
              <a:spcAft>
                <a:spcPts val="600"/>
              </a:spcAft>
            </a:pPr>
            <a:r>
              <a:rPr lang="en-US" b="1"/>
              <a:t>User/patient </a:t>
            </a:r>
            <a:r>
              <a:rPr lang="en-US"/>
              <a:t>related: </a:t>
            </a:r>
            <a:r>
              <a:rPr lang="en-US" i="1"/>
              <a:t>respect, informed consent, confidentiality</a:t>
            </a:r>
            <a:endParaRPr lang="en-US"/>
          </a:p>
          <a:p>
            <a:pPr lvl="1">
              <a:spcBef>
                <a:spcPts val="1200"/>
              </a:spcBef>
              <a:spcAft>
                <a:spcPts val="600"/>
              </a:spcAft>
            </a:pPr>
            <a:r>
              <a:rPr lang="en-US" b="1"/>
              <a:t>Therapist (service provider)</a:t>
            </a:r>
            <a:r>
              <a:rPr lang="en-US"/>
              <a:t> related: </a:t>
            </a:r>
            <a:r>
              <a:rPr lang="en-US" i="1"/>
              <a:t>communication, lifelong learning, professional conduct, quality improvement</a:t>
            </a:r>
            <a:endParaRPr lang="en-US"/>
          </a:p>
          <a:p>
            <a:pPr lvl="1">
              <a:spcBef>
                <a:spcPts val="1200"/>
              </a:spcBef>
              <a:spcAft>
                <a:spcPts val="600"/>
              </a:spcAft>
            </a:pPr>
            <a:r>
              <a:rPr lang="en-US" b="1"/>
              <a:t>Procedures (rehab cycle) </a:t>
            </a:r>
            <a:r>
              <a:rPr lang="en-US"/>
              <a:t>related: </a:t>
            </a:r>
            <a:r>
              <a:rPr lang="en-US" i="1"/>
              <a:t>assessment, treatment planning, implementation, evaluation, discharge</a:t>
            </a:r>
            <a:endParaRPr lang="en-US"/>
          </a:p>
          <a:p>
            <a:pPr lvl="1">
              <a:spcBef>
                <a:spcPts val="1200"/>
              </a:spcBef>
              <a:spcAft>
                <a:spcPts val="600"/>
              </a:spcAft>
            </a:pPr>
            <a:r>
              <a:rPr lang="en-US" b="1"/>
              <a:t>Service provision</a:t>
            </a:r>
            <a:r>
              <a:rPr lang="en-US"/>
              <a:t> related: </a:t>
            </a:r>
            <a:r>
              <a:rPr lang="en-US" i="1"/>
              <a:t>data management, safety &amp; security, HR</a:t>
            </a:r>
            <a:endParaRPr lang="en-US"/>
          </a:p>
          <a:p>
            <a:pPr marL="514350" indent="-514350">
              <a:spcBef>
                <a:spcPts val="1200"/>
              </a:spcBef>
              <a:spcAft>
                <a:spcPts val="600"/>
              </a:spcAft>
              <a:buFont typeface="+mj-lt"/>
              <a:buAutoNum type="arabicPeriod"/>
            </a:pPr>
            <a:r>
              <a:rPr lang="en-US"/>
              <a:t>PTS are implemented using tools (documents)</a:t>
            </a:r>
          </a:p>
          <a:p>
            <a:pPr marL="0" indent="0">
              <a:buNone/>
            </a:pPr>
            <a:endParaRPr lang="en-GB"/>
          </a:p>
        </p:txBody>
      </p:sp>
      <p:sp>
        <p:nvSpPr>
          <p:cNvPr id="3" name="Slide Number Placeholder 2">
            <a:extLst>
              <a:ext uri="{FF2B5EF4-FFF2-40B4-BE49-F238E27FC236}">
                <a16:creationId xmlns:a16="http://schemas.microsoft.com/office/drawing/2014/main" id="{0BD0BCAA-2F8F-446E-BBFF-9271813EE3B8}"/>
              </a:ext>
            </a:extLst>
          </p:cNvPr>
          <p:cNvSpPr>
            <a:spLocks noGrp="1"/>
          </p:cNvSpPr>
          <p:nvPr>
            <p:ph type="sldNum" sz="quarter" idx="12"/>
          </p:nvPr>
        </p:nvSpPr>
        <p:spPr/>
        <p:txBody>
          <a:bodyPr/>
          <a:lstStyle/>
          <a:p>
            <a:fld id="{47D30A2D-69E8-4907-A124-F38C82879293}" type="slidenum">
              <a:rPr lang="en-GB" smtClean="0"/>
              <a:t>2</a:t>
            </a:fld>
            <a:endParaRPr lang="en-GB"/>
          </a:p>
        </p:txBody>
      </p:sp>
    </p:spTree>
    <p:extLst>
      <p:ext uri="{BB962C8B-B14F-4D97-AF65-F5344CB8AC3E}">
        <p14:creationId xmlns:p14="http://schemas.microsoft.com/office/powerpoint/2010/main" val="3442149889"/>
      </p:ext>
    </p:extLst>
  </p:cSld>
  <p:clrMapOvr>
    <a:masterClrMapping/>
  </p:clrMapOvr>
  <mc:AlternateContent xmlns:mc="http://schemas.openxmlformats.org/markup-compatibility/2006" xmlns:p14="http://schemas.microsoft.com/office/powerpoint/2010/main">
    <mc:Choice Requires="p14">
      <p:transition spd="slow" p14:dur="2000" advTm="9778"/>
    </mc:Choice>
    <mc:Fallback xmlns="">
      <p:transition spd="slow" advTm="97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C58C35A-3C33-461D-8560-A792F0FB5718}"/>
              </a:ext>
            </a:extLst>
          </p:cNvPr>
          <p:cNvSpPr>
            <a:spLocks noGrp="1"/>
          </p:cNvSpPr>
          <p:nvPr>
            <p:ph type="title"/>
          </p:nvPr>
        </p:nvSpPr>
        <p:spPr>
          <a:xfrm>
            <a:off x="5875564" y="365125"/>
            <a:ext cx="5478236" cy="1325563"/>
          </a:xfrm>
        </p:spPr>
        <p:txBody>
          <a:bodyPr/>
          <a:lstStyle/>
          <a:p>
            <a:r>
              <a:rPr lang="fr-CH"/>
              <a:t>Confused? </a:t>
            </a:r>
            <a:endParaRPr lang="en-GB"/>
          </a:p>
        </p:txBody>
      </p:sp>
      <p:sp>
        <p:nvSpPr>
          <p:cNvPr id="20" name="Content Placeholder 19">
            <a:extLst>
              <a:ext uri="{FF2B5EF4-FFF2-40B4-BE49-F238E27FC236}">
                <a16:creationId xmlns:a16="http://schemas.microsoft.com/office/drawing/2014/main" id="{C92027CA-B7BA-4AB5-A186-618090827C84}"/>
              </a:ext>
            </a:extLst>
          </p:cNvPr>
          <p:cNvSpPr>
            <a:spLocks noGrp="1"/>
          </p:cNvSpPr>
          <p:nvPr>
            <p:ph idx="1"/>
          </p:nvPr>
        </p:nvSpPr>
        <p:spPr>
          <a:xfrm>
            <a:off x="647701" y="3820885"/>
            <a:ext cx="5083628" cy="2875190"/>
          </a:xfrm>
        </p:spPr>
        <p:txBody>
          <a:bodyPr>
            <a:normAutofit/>
          </a:bodyPr>
          <a:lstStyle/>
          <a:p>
            <a:r>
              <a:rPr lang="fr-CH"/>
              <a:t>Just work your way through the module and the different tools</a:t>
            </a:r>
          </a:p>
          <a:p>
            <a:r>
              <a:rPr lang="fr-CH"/>
              <a:t>Read this presentation again at the end</a:t>
            </a:r>
          </a:p>
          <a:p>
            <a:r>
              <a:rPr lang="fr-CH"/>
              <a:t>It will be much clearer then!</a:t>
            </a:r>
            <a:endParaRPr lang="en-GB"/>
          </a:p>
        </p:txBody>
      </p:sp>
      <p:sp>
        <p:nvSpPr>
          <p:cNvPr id="5" name="Slide Number Placeholder 4">
            <a:extLst>
              <a:ext uri="{FF2B5EF4-FFF2-40B4-BE49-F238E27FC236}">
                <a16:creationId xmlns:a16="http://schemas.microsoft.com/office/drawing/2014/main" id="{2CCE2437-76D5-44AE-824B-62571ED6B63F}"/>
              </a:ext>
            </a:extLst>
          </p:cNvPr>
          <p:cNvSpPr>
            <a:spLocks noGrp="1"/>
          </p:cNvSpPr>
          <p:nvPr>
            <p:ph type="sldNum" sz="quarter" idx="12"/>
          </p:nvPr>
        </p:nvSpPr>
        <p:spPr/>
        <p:txBody>
          <a:bodyPr/>
          <a:lstStyle/>
          <a:p>
            <a:fld id="{47D30A2D-69E8-4907-A124-F38C82879293}" type="slidenum">
              <a:rPr lang="en-GB" smtClean="0"/>
              <a:t>20</a:t>
            </a:fld>
            <a:endParaRPr lang="en-GB"/>
          </a:p>
        </p:txBody>
      </p:sp>
      <p:pic>
        <p:nvPicPr>
          <p:cNvPr id="22" name="Picture 21">
            <a:extLst>
              <a:ext uri="{FF2B5EF4-FFF2-40B4-BE49-F238E27FC236}">
                <a16:creationId xmlns:a16="http://schemas.microsoft.com/office/drawing/2014/main" id="{7A79FA95-836B-4703-BBB7-BCECE0C51ABB}"/>
              </a:ext>
            </a:extLst>
          </p:cNvPr>
          <p:cNvPicPr>
            <a:picLocks noChangeAspect="1"/>
          </p:cNvPicPr>
          <p:nvPr/>
        </p:nvPicPr>
        <p:blipFill>
          <a:blip r:embed="rId3"/>
          <a:stretch>
            <a:fillRect/>
          </a:stretch>
        </p:blipFill>
        <p:spPr>
          <a:xfrm>
            <a:off x="5875564" y="3429000"/>
            <a:ext cx="5478236" cy="3147072"/>
          </a:xfrm>
          <a:prstGeom prst="rect">
            <a:avLst/>
          </a:prstGeom>
        </p:spPr>
      </p:pic>
      <p:pic>
        <p:nvPicPr>
          <p:cNvPr id="23" name="Picture 22">
            <a:extLst>
              <a:ext uri="{FF2B5EF4-FFF2-40B4-BE49-F238E27FC236}">
                <a16:creationId xmlns:a16="http://schemas.microsoft.com/office/drawing/2014/main" id="{F7363B54-C628-4289-8336-E6A2BD665E2E}"/>
              </a:ext>
            </a:extLst>
          </p:cNvPr>
          <p:cNvPicPr>
            <a:picLocks noChangeAspect="1"/>
          </p:cNvPicPr>
          <p:nvPr/>
        </p:nvPicPr>
        <p:blipFill>
          <a:blip r:embed="rId4"/>
          <a:stretch>
            <a:fillRect/>
          </a:stretch>
        </p:blipFill>
        <p:spPr>
          <a:xfrm>
            <a:off x="511630" y="161925"/>
            <a:ext cx="4876800" cy="3267075"/>
          </a:xfrm>
          <a:prstGeom prst="rect">
            <a:avLst/>
          </a:prstGeom>
        </p:spPr>
      </p:pic>
    </p:spTree>
    <p:extLst>
      <p:ext uri="{BB962C8B-B14F-4D97-AF65-F5344CB8AC3E}">
        <p14:creationId xmlns:p14="http://schemas.microsoft.com/office/powerpoint/2010/main" val="411541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90354E-C843-42C3-BA50-27650B8C2EAB}"/>
              </a:ext>
            </a:extLst>
          </p:cNvPr>
          <p:cNvSpPr>
            <a:spLocks noGrp="1"/>
          </p:cNvSpPr>
          <p:nvPr>
            <p:ph type="title"/>
          </p:nvPr>
        </p:nvSpPr>
        <p:spPr/>
        <p:txBody>
          <a:bodyPr/>
          <a:lstStyle/>
          <a:p>
            <a:r>
              <a:rPr lang="fr-CH"/>
              <a:t>You are not familiar with project cycle or results-based management (RBM)?</a:t>
            </a:r>
            <a:endParaRPr lang="en-GB"/>
          </a:p>
        </p:txBody>
      </p:sp>
      <p:sp>
        <p:nvSpPr>
          <p:cNvPr id="7" name="Content Placeholder 6">
            <a:extLst>
              <a:ext uri="{FF2B5EF4-FFF2-40B4-BE49-F238E27FC236}">
                <a16:creationId xmlns:a16="http://schemas.microsoft.com/office/drawing/2014/main" id="{6FDBBEA9-77AE-4D6E-B3C6-7C4768EE1D63}"/>
              </a:ext>
            </a:extLst>
          </p:cNvPr>
          <p:cNvSpPr>
            <a:spLocks noGrp="1"/>
          </p:cNvSpPr>
          <p:nvPr>
            <p:ph idx="1"/>
          </p:nvPr>
        </p:nvSpPr>
        <p:spPr/>
        <p:txBody>
          <a:bodyPr>
            <a:normAutofit lnSpcReduction="10000"/>
          </a:bodyPr>
          <a:lstStyle/>
          <a:p>
            <a:pPr>
              <a:buFont typeface="Wingdings" panose="05000000000000000000" pitchFamily="2" charset="2"/>
              <a:buChar char="Ø"/>
            </a:pPr>
            <a:r>
              <a:rPr lang="fr-CH"/>
              <a:t>Check this out:</a:t>
            </a:r>
          </a:p>
          <a:p>
            <a:pPr lvl="1"/>
            <a:r>
              <a:rPr lang="fr-CH">
                <a:hlinkClick r:id="rId3"/>
              </a:rPr>
              <a:t>Wikipedia on RBM</a:t>
            </a:r>
            <a:endParaRPr lang="fr-CH"/>
          </a:p>
          <a:p>
            <a:pPr lvl="1"/>
            <a:r>
              <a:rPr lang="fr-CH"/>
              <a:t>Detailed guidelines on RBM by the ICRC’s </a:t>
            </a:r>
            <a:r>
              <a:rPr lang="en-GB"/>
              <a:t>Economic Security Unit:</a:t>
            </a:r>
            <a:endParaRPr lang="fr-CH"/>
          </a:p>
          <a:p>
            <a:pPr lvl="2"/>
            <a:r>
              <a:rPr lang="fr-CH">
                <a:hlinkClick r:id="rId4"/>
              </a:rPr>
              <a:t>The RBM approach</a:t>
            </a:r>
            <a:endParaRPr lang="fr-CH"/>
          </a:p>
          <a:p>
            <a:pPr lvl="2"/>
            <a:r>
              <a:rPr lang="fr-CH">
                <a:hlinkClick r:id="rId5"/>
              </a:rPr>
              <a:t>Measuring Results</a:t>
            </a:r>
            <a:endParaRPr lang="fr-CH"/>
          </a:p>
          <a:p>
            <a:pPr>
              <a:buFont typeface="Wingdings" panose="05000000000000000000" pitchFamily="2" charset="2"/>
              <a:buChar char="Ø"/>
            </a:pPr>
            <a:r>
              <a:rPr lang="fr-CH"/>
              <a:t>Think of your approach with a patient or user: 1) assessment, 2) goal-setting and treatment planning, 3) treatment implementation, 4) re-assessment. </a:t>
            </a:r>
          </a:p>
          <a:p>
            <a:pPr>
              <a:buFont typeface="Wingdings" panose="05000000000000000000" pitchFamily="2" charset="2"/>
              <a:buChar char="Ø"/>
            </a:pPr>
            <a:r>
              <a:rPr lang="fr-CH"/>
              <a:t>Now replace the rehabilitation </a:t>
            </a:r>
            <a:r>
              <a:rPr lang="fr-CH" b="1">
                <a:solidFill>
                  <a:srgbClr val="0070C0"/>
                </a:solidFill>
              </a:rPr>
              <a:t>user</a:t>
            </a:r>
            <a:r>
              <a:rPr lang="fr-CH"/>
              <a:t> with the rehabilitation </a:t>
            </a:r>
            <a:r>
              <a:rPr lang="fr-CH" b="1">
                <a:solidFill>
                  <a:srgbClr val="0070C0"/>
                </a:solidFill>
              </a:rPr>
              <a:t>service</a:t>
            </a:r>
            <a:r>
              <a:rPr lang="fr-CH"/>
              <a:t>. You want to address a gap in the service. Your approach here follows the same principle as when treating a patient: watch </a:t>
            </a:r>
            <a:r>
              <a:rPr lang="fr-CH">
                <a:hlinkClick r:id="rId6"/>
              </a:rPr>
              <a:t>this video</a:t>
            </a:r>
            <a:endParaRPr lang="en-GB"/>
          </a:p>
        </p:txBody>
      </p:sp>
      <p:sp>
        <p:nvSpPr>
          <p:cNvPr id="5" name="Slide Number Placeholder 4">
            <a:extLst>
              <a:ext uri="{FF2B5EF4-FFF2-40B4-BE49-F238E27FC236}">
                <a16:creationId xmlns:a16="http://schemas.microsoft.com/office/drawing/2014/main" id="{C42BC8FA-A802-4326-A261-0728E98873B3}"/>
              </a:ext>
            </a:extLst>
          </p:cNvPr>
          <p:cNvSpPr>
            <a:spLocks noGrp="1"/>
          </p:cNvSpPr>
          <p:nvPr>
            <p:ph type="sldNum" sz="quarter" idx="12"/>
          </p:nvPr>
        </p:nvSpPr>
        <p:spPr/>
        <p:txBody>
          <a:bodyPr/>
          <a:lstStyle/>
          <a:p>
            <a:fld id="{47D30A2D-69E8-4907-A124-F38C82879293}" type="slidenum">
              <a:rPr lang="en-GB" smtClean="0"/>
              <a:t>3</a:t>
            </a:fld>
            <a:endParaRPr lang="en-GB"/>
          </a:p>
        </p:txBody>
      </p:sp>
    </p:spTree>
    <p:extLst>
      <p:ext uri="{BB962C8B-B14F-4D97-AF65-F5344CB8AC3E}">
        <p14:creationId xmlns:p14="http://schemas.microsoft.com/office/powerpoint/2010/main" val="75314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PTS: Project &amp; Rehab Cycle</a:t>
            </a:r>
            <a:endParaRPr lang="en-GB"/>
          </a:p>
        </p:txBody>
      </p:sp>
      <p:sp>
        <p:nvSpPr>
          <p:cNvPr id="7" name="Text Placeholder 6"/>
          <p:cNvSpPr>
            <a:spLocks noGrp="1"/>
          </p:cNvSpPr>
          <p:nvPr>
            <p:ph type="body" idx="1"/>
          </p:nvPr>
        </p:nvSpPr>
        <p:spPr/>
        <p:txBody>
          <a:bodyPr/>
          <a:lstStyle/>
          <a:p>
            <a:r>
              <a:rPr lang="en-US"/>
              <a:t>Project cycle: Focus = project     (service, team, training, etc.)</a:t>
            </a:r>
          </a:p>
        </p:txBody>
      </p:sp>
      <p:sp>
        <p:nvSpPr>
          <p:cNvPr id="8" name="Text Placeholder 7"/>
          <p:cNvSpPr>
            <a:spLocks noGrp="1"/>
          </p:cNvSpPr>
          <p:nvPr>
            <p:ph type="body" sz="quarter" idx="3"/>
          </p:nvPr>
        </p:nvSpPr>
        <p:spPr/>
        <p:txBody>
          <a:bodyPr/>
          <a:lstStyle/>
          <a:p>
            <a:r>
              <a:rPr lang="en-US"/>
              <a:t>Rehab cycle: Focus = individual          (rehabilitation service user)</a:t>
            </a:r>
          </a:p>
        </p:txBody>
      </p:sp>
      <p:graphicFrame>
        <p:nvGraphicFramePr>
          <p:cNvPr id="5" name="Diagram 4"/>
          <p:cNvGraphicFramePr/>
          <p:nvPr/>
        </p:nvGraphicFramePr>
        <p:xfrm>
          <a:off x="-64739" y="2556834"/>
          <a:ext cx="6062314" cy="388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129890675"/>
              </p:ext>
            </p:extLst>
          </p:nvPr>
        </p:nvGraphicFramePr>
        <p:xfrm>
          <a:off x="6097588" y="2514525"/>
          <a:ext cx="4971691" cy="3924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https://static.thenounproject.com/png/1682729-200.png">
            <a:hlinkClick r:id="rId13" tooltip="&quot;design&quot;"/>
          </p:cNvPr>
          <p:cNvPicPr/>
          <p:nvPr/>
        </p:nvPicPr>
        <p:blipFill>
          <a:blip r:embed="rId14">
            <a:extLst>
              <a:ext uri="{28A0092B-C50C-407E-A947-70E740481C1C}">
                <a14:useLocalDpi xmlns:a14="http://schemas.microsoft.com/office/drawing/2010/main" val="0"/>
              </a:ext>
            </a:extLst>
          </a:blip>
          <a:srcRect/>
          <a:stretch>
            <a:fillRect/>
          </a:stretch>
        </p:blipFill>
        <p:spPr bwMode="auto">
          <a:xfrm>
            <a:off x="2943213" y="3924627"/>
            <a:ext cx="866775" cy="866775"/>
          </a:xfrm>
          <a:prstGeom prst="rect">
            <a:avLst/>
          </a:prstGeom>
          <a:noFill/>
          <a:ln>
            <a:noFill/>
          </a:ln>
        </p:spPr>
      </p:pic>
      <p:pic>
        <p:nvPicPr>
          <p:cNvPr id="11" name="Picture 10" descr="https://static.thenounproject.com/png/1767220-200.png">
            <a:hlinkClick r:id="rId15" tooltip="&quot;Wheelchair Woman&quot;"/>
          </p:cNvPr>
          <p:cNvPicPr/>
          <p:nvPr/>
        </p:nvPicPr>
        <p:blipFill>
          <a:blip r:embed="rId16" cstate="print">
            <a:extLst>
              <a:ext uri="{BEBA8EAE-BF5A-486C-A8C5-ECC9F3942E4B}">
                <a14:imgProps xmlns:a14="http://schemas.microsoft.com/office/drawing/2010/main">
                  <a14:imgLayer r:embed="rId1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flipH="1">
            <a:off x="7832784" y="3640347"/>
            <a:ext cx="1044561" cy="1307920"/>
          </a:xfrm>
          <a:prstGeom prst="rect">
            <a:avLst/>
          </a:prstGeom>
          <a:noFill/>
          <a:ln>
            <a:noFill/>
          </a:ln>
          <a:scene3d>
            <a:camera prst="orthographicFront">
              <a:rot lat="0" lon="10799999" rev="0"/>
            </a:camera>
            <a:lightRig rig="threePt" dir="t"/>
          </a:scene3d>
        </p:spPr>
      </p:pic>
      <p:pic>
        <p:nvPicPr>
          <p:cNvPr id="13" name="Picture 12" descr="https://static.thenounproject.com/png/882338-200.png">
            <a:hlinkClick r:id="rId18" tooltip="&quot;prosthetic leg&quo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64042" y="3954194"/>
            <a:ext cx="769740" cy="882979"/>
          </a:xfrm>
          <a:prstGeom prst="rect">
            <a:avLst/>
          </a:prstGeom>
          <a:noFill/>
          <a:ln>
            <a:noFill/>
          </a:ln>
          <a:scene3d>
            <a:camera prst="orthographicFront">
              <a:rot lat="0" lon="10800000" rev="0"/>
            </a:camera>
            <a:lightRig rig="threePt" dir="t"/>
          </a:scene3d>
        </p:spPr>
      </p:pic>
      <p:pic>
        <p:nvPicPr>
          <p:cNvPr id="15" name="Picture 14" descr="https://static.thenounproject.com/png/1525434-200.png">
            <a:hlinkClick r:id="rId20" tooltip="&quot;group&quot;"/>
          </p:cNvPr>
          <p:cNvPicPr/>
          <p:nvPr/>
        </p:nvPicPr>
        <p:blipFill>
          <a:blip r:embed="rId21">
            <a:extLst>
              <a:ext uri="{28A0092B-C50C-407E-A947-70E740481C1C}">
                <a14:useLocalDpi xmlns:a14="http://schemas.microsoft.com/office/drawing/2010/main" val="0"/>
              </a:ext>
            </a:extLst>
          </a:blip>
          <a:srcRect/>
          <a:stretch>
            <a:fillRect/>
          </a:stretch>
        </p:blipFill>
        <p:spPr bwMode="auto">
          <a:xfrm>
            <a:off x="2118060" y="3967058"/>
            <a:ext cx="857250" cy="857250"/>
          </a:xfrm>
          <a:prstGeom prst="rect">
            <a:avLst/>
          </a:prstGeom>
          <a:noFill/>
          <a:ln>
            <a:noFill/>
          </a:ln>
        </p:spPr>
      </p:pic>
      <p:sp>
        <p:nvSpPr>
          <p:cNvPr id="4" name="TextBox 3">
            <a:extLst>
              <a:ext uri="{FF2B5EF4-FFF2-40B4-BE49-F238E27FC236}">
                <a16:creationId xmlns:a16="http://schemas.microsoft.com/office/drawing/2014/main" id="{EE5FC83B-EC81-4242-8F85-EA39CC76AEA7}"/>
              </a:ext>
            </a:extLst>
          </p:cNvPr>
          <p:cNvSpPr txBox="1"/>
          <p:nvPr/>
        </p:nvSpPr>
        <p:spPr>
          <a:xfrm>
            <a:off x="2457304" y="3566682"/>
            <a:ext cx="1109599" cy="461665"/>
          </a:xfrm>
          <a:prstGeom prst="rect">
            <a:avLst/>
          </a:prstGeom>
          <a:noFill/>
        </p:spPr>
        <p:txBody>
          <a:bodyPr wrap="none" rtlCol="0">
            <a:spAutoFit/>
          </a:bodyPr>
          <a:lstStyle/>
          <a:p>
            <a:r>
              <a:rPr lang="fr-CH" sz="2400" b="1">
                <a:solidFill>
                  <a:schemeClr val="accent1">
                    <a:lumMod val="75000"/>
                  </a:schemeClr>
                </a:solidFill>
                <a:latin typeface="Bradley Hand ITC" panose="03070402050302030203" pitchFamily="66" charset="0"/>
              </a:rPr>
              <a:t>Service</a:t>
            </a:r>
            <a:endParaRPr lang="en-GB" sz="2400" b="1">
              <a:solidFill>
                <a:schemeClr val="accent1">
                  <a:lumMod val="75000"/>
                </a:schemeClr>
              </a:solidFill>
              <a:latin typeface="Bradley Hand ITC" panose="03070402050302030203" pitchFamily="66" charset="0"/>
            </a:endParaRPr>
          </a:p>
        </p:txBody>
      </p:sp>
      <p:sp>
        <p:nvSpPr>
          <p:cNvPr id="14" name="TextBox 13">
            <a:extLst>
              <a:ext uri="{FF2B5EF4-FFF2-40B4-BE49-F238E27FC236}">
                <a16:creationId xmlns:a16="http://schemas.microsoft.com/office/drawing/2014/main" id="{C4CF840C-46A7-4583-91EB-CAC5B22960D9}"/>
              </a:ext>
            </a:extLst>
          </p:cNvPr>
          <p:cNvSpPr txBox="1"/>
          <p:nvPr/>
        </p:nvSpPr>
        <p:spPr>
          <a:xfrm>
            <a:off x="8229585" y="3566438"/>
            <a:ext cx="764953" cy="461665"/>
          </a:xfrm>
          <a:prstGeom prst="rect">
            <a:avLst/>
          </a:prstGeom>
          <a:noFill/>
        </p:spPr>
        <p:txBody>
          <a:bodyPr wrap="none" rtlCol="0">
            <a:spAutoFit/>
          </a:bodyPr>
          <a:lstStyle/>
          <a:p>
            <a:r>
              <a:rPr lang="fr-CH" sz="2400" b="1">
                <a:solidFill>
                  <a:schemeClr val="accent1">
                    <a:lumMod val="75000"/>
                  </a:schemeClr>
                </a:solidFill>
                <a:latin typeface="Bradley Hand ITC" panose="03070402050302030203" pitchFamily="66" charset="0"/>
              </a:rPr>
              <a:t>User</a:t>
            </a:r>
            <a:endParaRPr lang="en-GB" sz="2400" b="1">
              <a:solidFill>
                <a:schemeClr val="accent1">
                  <a:lumMod val="75000"/>
                </a:schemeClr>
              </a:solidFill>
              <a:latin typeface="Bradley Hand ITC" panose="03070402050302030203" pitchFamily="66" charset="0"/>
            </a:endParaRPr>
          </a:p>
        </p:txBody>
      </p:sp>
      <p:sp>
        <p:nvSpPr>
          <p:cNvPr id="3" name="Slide Number Placeholder 2">
            <a:extLst>
              <a:ext uri="{FF2B5EF4-FFF2-40B4-BE49-F238E27FC236}">
                <a16:creationId xmlns:a16="http://schemas.microsoft.com/office/drawing/2014/main" id="{D49A9F91-78EE-4F28-B7C3-4B0669B5033A}"/>
              </a:ext>
            </a:extLst>
          </p:cNvPr>
          <p:cNvSpPr>
            <a:spLocks noGrp="1"/>
          </p:cNvSpPr>
          <p:nvPr>
            <p:ph type="sldNum" sz="quarter" idx="12"/>
          </p:nvPr>
        </p:nvSpPr>
        <p:spPr/>
        <p:txBody>
          <a:bodyPr/>
          <a:lstStyle/>
          <a:p>
            <a:fld id="{47D30A2D-69E8-4907-A124-F38C82879293}" type="slidenum">
              <a:rPr lang="en-GB" smtClean="0"/>
              <a:t>4</a:t>
            </a:fld>
            <a:endParaRPr lang="en-GB"/>
          </a:p>
        </p:txBody>
      </p:sp>
    </p:spTree>
    <p:extLst>
      <p:ext uri="{BB962C8B-B14F-4D97-AF65-F5344CB8AC3E}">
        <p14:creationId xmlns:p14="http://schemas.microsoft.com/office/powerpoint/2010/main" val="73037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A0E4B27E-37E3-470C-A960-0C903EDD1C0D}"/>
              </a:ext>
            </a:extLst>
          </p:cNvPr>
          <p:cNvSpPr>
            <a:spLocks noGrp="1"/>
          </p:cNvSpPr>
          <p:nvPr>
            <p:ph sz="quarter" idx="4"/>
          </p:nvPr>
        </p:nvSpPr>
        <p:spPr>
          <a:xfrm>
            <a:off x="6172200" y="1453243"/>
            <a:ext cx="5183188" cy="4736420"/>
          </a:xfrm>
        </p:spPr>
        <p:txBody>
          <a:bodyPr/>
          <a:lstStyle/>
          <a:p>
            <a:r>
              <a:rPr lang="fr-CH"/>
              <a:t>Let’s suppose the gap analysis reveals that the physiotherapy team uses an incomplete assessment form:</a:t>
            </a:r>
          </a:p>
          <a:p>
            <a:pPr marL="514350" indent="-514350">
              <a:buFont typeface="+mj-lt"/>
              <a:buAutoNum type="arabicPeriod"/>
            </a:pPr>
            <a:r>
              <a:rPr lang="fr-CH"/>
              <a:t>The form is not aligned to the </a:t>
            </a:r>
            <a:r>
              <a:rPr lang="fr-CH" b="1"/>
              <a:t>assessment and treatment guidance </a:t>
            </a:r>
            <a:r>
              <a:rPr lang="fr-CH"/>
              <a:t>which is part of the ICRC PT Standards</a:t>
            </a:r>
          </a:p>
          <a:p>
            <a:pPr marL="514350" indent="-514350">
              <a:buFont typeface="+mj-lt"/>
              <a:buAutoNum type="arabicPeriod"/>
            </a:pPr>
            <a:r>
              <a:rPr lang="fr-CH"/>
              <a:t>In addition, the PT team does not use </a:t>
            </a:r>
            <a:r>
              <a:rPr lang="fr-CH" b="1"/>
              <a:t>outcome measures </a:t>
            </a:r>
            <a:r>
              <a:rPr lang="fr-CH"/>
              <a:t>as part of their assessment</a:t>
            </a:r>
            <a:endParaRPr lang="en-GB"/>
          </a:p>
        </p:txBody>
      </p:sp>
      <p:sp>
        <p:nvSpPr>
          <p:cNvPr id="2" name="Slide Number Placeholder 1">
            <a:extLst>
              <a:ext uri="{FF2B5EF4-FFF2-40B4-BE49-F238E27FC236}">
                <a16:creationId xmlns:a16="http://schemas.microsoft.com/office/drawing/2014/main" id="{009F5652-3FD5-4AC0-B8A3-FBE2FD7B7621}"/>
              </a:ext>
            </a:extLst>
          </p:cNvPr>
          <p:cNvSpPr>
            <a:spLocks noGrp="1"/>
          </p:cNvSpPr>
          <p:nvPr>
            <p:ph type="sldNum" sz="quarter" idx="12"/>
          </p:nvPr>
        </p:nvSpPr>
        <p:spPr/>
        <p:txBody>
          <a:bodyPr/>
          <a:lstStyle/>
          <a:p>
            <a:fld id="{47D30A2D-69E8-4907-A124-F38C82879293}" type="slidenum">
              <a:rPr lang="en-GB" smtClean="0"/>
              <a:t>5</a:t>
            </a:fld>
            <a:endParaRPr lang="en-GB"/>
          </a:p>
        </p:txBody>
      </p:sp>
      <p:pic>
        <p:nvPicPr>
          <p:cNvPr id="1026" name="Picture 2" descr="de2f5ab4-33e8-43bd-bb1f-3e0f3dfd51cd@icrc">
            <a:extLst>
              <a:ext uri="{FF2B5EF4-FFF2-40B4-BE49-F238E27FC236}">
                <a16:creationId xmlns:a16="http://schemas.microsoft.com/office/drawing/2014/main" id="{93DB41F7-B0AC-4A4D-A086-CE2C0C9FCB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2" t="1586" b="11794"/>
          <a:stretch/>
        </p:blipFill>
        <p:spPr bwMode="auto">
          <a:xfrm>
            <a:off x="665163" y="156369"/>
            <a:ext cx="5183188"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53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2B9DD9-02B5-4AAA-A7FA-77194A513FFC}"/>
              </a:ext>
            </a:extLst>
          </p:cNvPr>
          <p:cNvPicPr>
            <a:picLocks noChangeAspect="1"/>
          </p:cNvPicPr>
          <p:nvPr/>
        </p:nvPicPr>
        <p:blipFill rotWithShape="1">
          <a:blip r:embed="rId3"/>
          <a:srcRect t="2590" r="7376" b="2924"/>
          <a:stretch/>
        </p:blipFill>
        <p:spPr>
          <a:xfrm>
            <a:off x="6497326" y="1366300"/>
            <a:ext cx="5694674" cy="5044932"/>
          </a:xfrm>
          <a:prstGeom prst="rect">
            <a:avLst/>
          </a:prstGeom>
        </p:spPr>
      </p:pic>
      <p:sp>
        <p:nvSpPr>
          <p:cNvPr id="2" name="Title 1"/>
          <p:cNvSpPr>
            <a:spLocks noGrp="1"/>
          </p:cNvSpPr>
          <p:nvPr>
            <p:ph type="title"/>
          </p:nvPr>
        </p:nvSpPr>
        <p:spPr/>
        <p:txBody>
          <a:bodyPr/>
          <a:lstStyle/>
          <a:p>
            <a:r>
              <a:rPr lang="en-US"/>
              <a:t>Adressing 1 gap on 2 cycles</a:t>
            </a:r>
            <a:endParaRPr lang="en-GB"/>
          </a:p>
        </p:txBody>
      </p:sp>
      <p:sp>
        <p:nvSpPr>
          <p:cNvPr id="8" name="Text Placeholder 7"/>
          <p:cNvSpPr>
            <a:spLocks noGrp="1"/>
          </p:cNvSpPr>
          <p:nvPr>
            <p:ph idx="1"/>
          </p:nvPr>
        </p:nvSpPr>
        <p:spPr>
          <a:xfrm>
            <a:off x="559169" y="1825625"/>
            <a:ext cx="5938157" cy="4667250"/>
          </a:xfrm>
        </p:spPr>
        <p:txBody>
          <a:bodyPr>
            <a:normAutofit fontScale="92500" lnSpcReduction="20000"/>
          </a:bodyPr>
          <a:lstStyle/>
          <a:p>
            <a:pPr marL="0" indent="0">
              <a:buNone/>
            </a:pPr>
            <a:r>
              <a:rPr lang="fr-CH"/>
              <a:t>You have detected a gap that needs addressing on both levels: </a:t>
            </a:r>
            <a:r>
              <a:rPr lang="fr-CH" b="1"/>
              <a:t>project cycle </a:t>
            </a:r>
            <a:r>
              <a:rPr lang="fr-CH"/>
              <a:t>and </a:t>
            </a:r>
            <a:r>
              <a:rPr lang="fr-CH" b="1"/>
              <a:t>rehab cycle</a:t>
            </a:r>
            <a:r>
              <a:rPr lang="fr-CH"/>
              <a:t>. </a:t>
            </a:r>
          </a:p>
          <a:p>
            <a:pPr marL="0" indent="0">
              <a:buNone/>
            </a:pPr>
            <a:r>
              <a:rPr lang="fr-CH" b="1"/>
              <a:t>Why? </a:t>
            </a:r>
            <a:r>
              <a:rPr lang="fr-CH"/>
              <a:t>The user in the centre of the </a:t>
            </a:r>
            <a:r>
              <a:rPr lang="fr-CH" b="1"/>
              <a:t>rehab cycle </a:t>
            </a:r>
            <a:r>
              <a:rPr lang="fr-CH"/>
              <a:t>needs a proper assessment and outcome measures in order to receive quality treatment. </a:t>
            </a:r>
          </a:p>
          <a:p>
            <a:pPr marL="0" indent="0">
              <a:buNone/>
            </a:pPr>
            <a:r>
              <a:rPr lang="fr-CH"/>
              <a:t>To introduce this change you will work in a </a:t>
            </a:r>
            <a:r>
              <a:rPr lang="fr-CH" b="1"/>
              <a:t>project cycle</a:t>
            </a:r>
            <a:r>
              <a:rPr lang="fr-CH"/>
              <a:t>. You design an </a:t>
            </a:r>
            <a:r>
              <a:rPr lang="fr-CH" b="1"/>
              <a:t>action plan </a:t>
            </a:r>
            <a:r>
              <a:rPr lang="fr-CH"/>
              <a:t>to design a user assessment form following the </a:t>
            </a:r>
            <a:r>
              <a:rPr lang="fr-CH" b="1"/>
              <a:t>assessment guidance</a:t>
            </a:r>
            <a:r>
              <a:rPr lang="fr-CH"/>
              <a:t>. </a:t>
            </a:r>
          </a:p>
          <a:p>
            <a:pPr marL="0" indent="0">
              <a:buNone/>
            </a:pPr>
            <a:r>
              <a:rPr lang="fr-CH"/>
              <a:t>For this you need </a:t>
            </a:r>
            <a:r>
              <a:rPr lang="fr-CH" b="1"/>
              <a:t>resources</a:t>
            </a:r>
            <a:r>
              <a:rPr lang="fr-CH"/>
              <a:t>: members of the physiotherapy team, time and space for meetings, access to a printer, etc. </a:t>
            </a:r>
            <a:endParaRPr lang="en-GB"/>
          </a:p>
        </p:txBody>
      </p:sp>
      <p:sp>
        <p:nvSpPr>
          <p:cNvPr id="3" name="Slide Number Placeholder 2">
            <a:extLst>
              <a:ext uri="{FF2B5EF4-FFF2-40B4-BE49-F238E27FC236}">
                <a16:creationId xmlns:a16="http://schemas.microsoft.com/office/drawing/2014/main" id="{D49A9F91-78EE-4F28-B7C3-4B0669B5033A}"/>
              </a:ext>
            </a:extLst>
          </p:cNvPr>
          <p:cNvSpPr>
            <a:spLocks noGrp="1"/>
          </p:cNvSpPr>
          <p:nvPr>
            <p:ph type="sldNum" sz="quarter" idx="12"/>
          </p:nvPr>
        </p:nvSpPr>
        <p:spPr/>
        <p:txBody>
          <a:bodyPr/>
          <a:lstStyle/>
          <a:p>
            <a:fld id="{47D30A2D-69E8-4907-A124-F38C82879293}" type="slidenum">
              <a:rPr lang="en-GB" smtClean="0"/>
              <a:t>6</a:t>
            </a:fld>
            <a:endParaRPr lang="en-GB"/>
          </a:p>
        </p:txBody>
      </p:sp>
      <p:sp>
        <p:nvSpPr>
          <p:cNvPr id="17" name="Oval 16">
            <a:extLst>
              <a:ext uri="{FF2B5EF4-FFF2-40B4-BE49-F238E27FC236}">
                <a16:creationId xmlns:a16="http://schemas.microsoft.com/office/drawing/2014/main" id="{C3E8BCDB-80AE-4D16-8A24-4C3190E97726}"/>
              </a:ext>
            </a:extLst>
          </p:cNvPr>
          <p:cNvSpPr/>
          <p:nvPr/>
        </p:nvSpPr>
        <p:spPr>
          <a:xfrm>
            <a:off x="6204568" y="1226982"/>
            <a:ext cx="4856476" cy="576800"/>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78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00F7-A5EB-4BE5-9E55-DF28A16B85D3}"/>
              </a:ext>
            </a:extLst>
          </p:cNvPr>
          <p:cNvSpPr>
            <a:spLocks noGrp="1"/>
          </p:cNvSpPr>
          <p:nvPr>
            <p:ph type="title"/>
          </p:nvPr>
        </p:nvSpPr>
        <p:spPr/>
        <p:txBody>
          <a:bodyPr/>
          <a:lstStyle/>
          <a:p>
            <a:r>
              <a:rPr lang="fr-CH"/>
              <a:t>‘’Outcome measures zone’’</a:t>
            </a:r>
            <a:endParaRPr lang="en-GB"/>
          </a:p>
        </p:txBody>
      </p:sp>
      <p:sp>
        <p:nvSpPr>
          <p:cNvPr id="3" name="Content Placeholder 2">
            <a:extLst>
              <a:ext uri="{FF2B5EF4-FFF2-40B4-BE49-F238E27FC236}">
                <a16:creationId xmlns:a16="http://schemas.microsoft.com/office/drawing/2014/main" id="{4D1D00D5-F952-4020-A1CC-4F1FA1A0014B}"/>
              </a:ext>
            </a:extLst>
          </p:cNvPr>
          <p:cNvSpPr>
            <a:spLocks noGrp="1"/>
          </p:cNvSpPr>
          <p:nvPr>
            <p:ph idx="1"/>
          </p:nvPr>
        </p:nvSpPr>
        <p:spPr>
          <a:xfrm>
            <a:off x="838200" y="1825625"/>
            <a:ext cx="6607629" cy="4351338"/>
          </a:xfrm>
        </p:spPr>
        <p:txBody>
          <a:bodyPr>
            <a:normAutofit/>
          </a:bodyPr>
          <a:lstStyle/>
          <a:p>
            <a:pPr defTabSz="946495"/>
            <a:r>
              <a:rPr lang="fr-CH"/>
              <a:t>To address the gap in outcome measurement you want to create an ‘’outcome measures zone’’ in your treatment hall.</a:t>
            </a:r>
          </a:p>
          <a:p>
            <a:pPr defTabSz="946495"/>
            <a:r>
              <a:rPr lang="fr-CH"/>
              <a:t>Outcome measurement should become routine practice for every user as part of the patient flow. </a:t>
            </a:r>
          </a:p>
          <a:p>
            <a:pPr defTabSz="946495"/>
            <a:r>
              <a:rPr lang="fr-CH"/>
              <a:t>Also this activity will enter the action plan of the project cycle. </a:t>
            </a:r>
          </a:p>
          <a:p>
            <a:pPr marL="0" indent="0">
              <a:buNone/>
            </a:pPr>
            <a:endParaRPr lang="en-GB"/>
          </a:p>
        </p:txBody>
      </p:sp>
      <p:sp>
        <p:nvSpPr>
          <p:cNvPr id="4" name="Slide Number Placeholder 3">
            <a:extLst>
              <a:ext uri="{FF2B5EF4-FFF2-40B4-BE49-F238E27FC236}">
                <a16:creationId xmlns:a16="http://schemas.microsoft.com/office/drawing/2014/main" id="{EF68D680-DF4E-4FF5-A1A0-98D93847D303}"/>
              </a:ext>
            </a:extLst>
          </p:cNvPr>
          <p:cNvSpPr>
            <a:spLocks noGrp="1"/>
          </p:cNvSpPr>
          <p:nvPr>
            <p:ph type="sldNum" sz="quarter" idx="12"/>
          </p:nvPr>
        </p:nvSpPr>
        <p:spPr/>
        <p:txBody>
          <a:bodyPr/>
          <a:lstStyle/>
          <a:p>
            <a:fld id="{47D30A2D-69E8-4907-A124-F38C82879293}" type="slidenum">
              <a:rPr lang="en-GB" smtClean="0"/>
              <a:t>7</a:t>
            </a:fld>
            <a:endParaRPr lang="en-GB"/>
          </a:p>
        </p:txBody>
      </p:sp>
      <p:pic>
        <p:nvPicPr>
          <p:cNvPr id="5" name="Picture 4">
            <a:extLst>
              <a:ext uri="{FF2B5EF4-FFF2-40B4-BE49-F238E27FC236}">
                <a16:creationId xmlns:a16="http://schemas.microsoft.com/office/drawing/2014/main" id="{7D555D86-DB85-4B11-AADA-56735970D40F}"/>
              </a:ext>
            </a:extLst>
          </p:cNvPr>
          <p:cNvPicPr>
            <a:picLocks noChangeAspect="1"/>
          </p:cNvPicPr>
          <p:nvPr/>
        </p:nvPicPr>
        <p:blipFill>
          <a:blip r:embed="rId3"/>
          <a:stretch>
            <a:fillRect/>
          </a:stretch>
        </p:blipFill>
        <p:spPr>
          <a:xfrm>
            <a:off x="7543800" y="2122715"/>
            <a:ext cx="3810000" cy="3314700"/>
          </a:xfrm>
          <a:prstGeom prst="rect">
            <a:avLst/>
          </a:prstGeom>
          <a:solidFill>
            <a:srgbClr val="FFFFFF">
              <a:shade val="85000"/>
            </a:srgbClr>
          </a:solidFill>
          <a:ln w="88900" cap="sq">
            <a:solidFill>
              <a:srgbClr val="FFFFFF"/>
            </a:solidFill>
            <a:miter lim="800000"/>
          </a:ln>
          <a:effectLst>
            <a:glow rad="127000">
              <a:srgbClr val="FF00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3F96E5E-3B12-4DBA-A0C9-98D1058B3667}"/>
              </a:ext>
            </a:extLst>
          </p:cNvPr>
          <p:cNvSpPr>
            <a:spLocks noGrp="1"/>
          </p:cNvSpPr>
          <p:nvPr>
            <p:ph idx="1"/>
          </p:nvPr>
        </p:nvSpPr>
        <p:spPr>
          <a:xfrm>
            <a:off x="838200" y="669471"/>
            <a:ext cx="10515600" cy="5507492"/>
          </a:xfrm>
        </p:spPr>
        <p:txBody>
          <a:bodyPr/>
          <a:lstStyle/>
          <a:p>
            <a:pPr marL="0" indent="0">
              <a:buNone/>
            </a:pPr>
            <a:r>
              <a:rPr lang="fr-CH"/>
              <a:t>Here’s a graph from the ICRC architectural handbook for rehabilitation centres showing an exercise room full of equipment, but no space for outcome measurement. You might consider with your team to create an outcome measurement corner where the user enters the room. </a:t>
            </a:r>
          </a:p>
          <a:p>
            <a:pPr marL="0" indent="0">
              <a:buNone/>
            </a:pPr>
            <a:endParaRPr lang="en-GB"/>
          </a:p>
        </p:txBody>
      </p:sp>
      <p:sp>
        <p:nvSpPr>
          <p:cNvPr id="7" name="Slide Number Placeholder 6">
            <a:extLst>
              <a:ext uri="{FF2B5EF4-FFF2-40B4-BE49-F238E27FC236}">
                <a16:creationId xmlns:a16="http://schemas.microsoft.com/office/drawing/2014/main" id="{90077E69-86A8-45D7-9261-7846265788A7}"/>
              </a:ext>
            </a:extLst>
          </p:cNvPr>
          <p:cNvSpPr>
            <a:spLocks noGrp="1"/>
          </p:cNvSpPr>
          <p:nvPr>
            <p:ph type="sldNum" sz="quarter" idx="12"/>
          </p:nvPr>
        </p:nvSpPr>
        <p:spPr/>
        <p:txBody>
          <a:bodyPr/>
          <a:lstStyle/>
          <a:p>
            <a:fld id="{47D30A2D-69E8-4907-A124-F38C82879293}" type="slidenum">
              <a:rPr lang="en-GB" smtClean="0"/>
              <a:t>8</a:t>
            </a:fld>
            <a:endParaRPr lang="en-GB"/>
          </a:p>
        </p:txBody>
      </p:sp>
      <p:pic>
        <p:nvPicPr>
          <p:cNvPr id="8" name="Picture 7">
            <a:extLst>
              <a:ext uri="{FF2B5EF4-FFF2-40B4-BE49-F238E27FC236}">
                <a16:creationId xmlns:a16="http://schemas.microsoft.com/office/drawing/2014/main" id="{F836FEF7-AB78-48BA-B060-394A0E3F982D}"/>
              </a:ext>
            </a:extLst>
          </p:cNvPr>
          <p:cNvPicPr>
            <a:picLocks noChangeAspect="1"/>
          </p:cNvPicPr>
          <p:nvPr/>
        </p:nvPicPr>
        <p:blipFill rotWithShape="1">
          <a:blip r:embed="rId3"/>
          <a:srcRect t="40238"/>
          <a:stretch/>
        </p:blipFill>
        <p:spPr>
          <a:xfrm>
            <a:off x="182081" y="2302329"/>
            <a:ext cx="11827844" cy="4555671"/>
          </a:xfrm>
          <a:prstGeom prst="rect">
            <a:avLst/>
          </a:prstGeom>
        </p:spPr>
      </p:pic>
      <p:sp>
        <p:nvSpPr>
          <p:cNvPr id="10" name="Oval 9">
            <a:extLst>
              <a:ext uri="{FF2B5EF4-FFF2-40B4-BE49-F238E27FC236}">
                <a16:creationId xmlns:a16="http://schemas.microsoft.com/office/drawing/2014/main" id="{0F01E76B-8C48-4F55-BD5C-C8FE29B1C4F5}"/>
              </a:ext>
            </a:extLst>
          </p:cNvPr>
          <p:cNvSpPr/>
          <p:nvPr/>
        </p:nvSpPr>
        <p:spPr>
          <a:xfrm>
            <a:off x="10580805" y="5191807"/>
            <a:ext cx="1355271" cy="1453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Turn 12">
            <a:extLst>
              <a:ext uri="{FF2B5EF4-FFF2-40B4-BE49-F238E27FC236}">
                <a16:creationId xmlns:a16="http://schemas.microsoft.com/office/drawing/2014/main" id="{FF72F1E0-558F-494F-A53C-68C17493D515}"/>
              </a:ext>
            </a:extLst>
          </p:cNvPr>
          <p:cNvSpPr/>
          <p:nvPr/>
        </p:nvSpPr>
        <p:spPr>
          <a:xfrm rot="5400000" flipV="1">
            <a:off x="10158922" y="4062688"/>
            <a:ext cx="843766" cy="1567324"/>
          </a:xfrm>
          <a:prstGeom prst="uturnArrow">
            <a:avLst>
              <a:gd name="adj1" fmla="val 25000"/>
              <a:gd name="adj2" fmla="val 25000"/>
              <a:gd name="adj3" fmla="val 25000"/>
              <a:gd name="adj4" fmla="val 43750"/>
              <a:gd name="adj5" fmla="val 75000"/>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1779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CB7B-FEF2-42CC-BB21-A091EA5E31AF}"/>
              </a:ext>
            </a:extLst>
          </p:cNvPr>
          <p:cNvSpPr>
            <a:spLocks noGrp="1"/>
          </p:cNvSpPr>
          <p:nvPr>
            <p:ph type="title"/>
          </p:nvPr>
        </p:nvSpPr>
        <p:spPr/>
        <p:txBody>
          <a:bodyPr/>
          <a:lstStyle/>
          <a:p>
            <a:r>
              <a:rPr lang="fr-CH"/>
              <a:t>Theory of change</a:t>
            </a:r>
            <a:endParaRPr lang="en-GB"/>
          </a:p>
        </p:txBody>
      </p:sp>
      <p:sp>
        <p:nvSpPr>
          <p:cNvPr id="3" name="Content Placeholder 2">
            <a:extLst>
              <a:ext uri="{FF2B5EF4-FFF2-40B4-BE49-F238E27FC236}">
                <a16:creationId xmlns:a16="http://schemas.microsoft.com/office/drawing/2014/main" id="{50463D7A-1DF8-4610-ADA2-473453019329}"/>
              </a:ext>
            </a:extLst>
          </p:cNvPr>
          <p:cNvSpPr>
            <a:spLocks noGrp="1"/>
          </p:cNvSpPr>
          <p:nvPr>
            <p:ph idx="1"/>
          </p:nvPr>
        </p:nvSpPr>
        <p:spPr>
          <a:xfrm>
            <a:off x="838201" y="1825625"/>
            <a:ext cx="8387442" cy="4351338"/>
          </a:xfrm>
        </p:spPr>
        <p:txBody>
          <a:bodyPr>
            <a:normAutofit/>
          </a:bodyPr>
          <a:lstStyle/>
          <a:p>
            <a:r>
              <a:rPr lang="fr-CH"/>
              <a:t>These changes require considerable effort, negotiations, convincing and resources such as money, time, skills, human resources. The key to this is called change management. </a:t>
            </a:r>
          </a:p>
          <a:p>
            <a:r>
              <a:rPr lang="fr-CH"/>
              <a:t>But let’s go back to the cycle. You have introduced the outcome measure area. That’s it! All gaps addressed?</a:t>
            </a:r>
          </a:p>
          <a:p>
            <a:r>
              <a:rPr lang="fr-CH"/>
              <a:t>You get the idea: the cycle is never finished! Whilst a project/rehab cycle is time-limited, re-assessment may launch a new cycle. It is acually a spiral. The purpose is increasing quality over time. </a:t>
            </a:r>
          </a:p>
          <a:p>
            <a:endParaRPr lang="en-GB"/>
          </a:p>
          <a:p>
            <a:endParaRPr lang="en-GB"/>
          </a:p>
        </p:txBody>
      </p:sp>
      <p:sp>
        <p:nvSpPr>
          <p:cNvPr id="4" name="Slide Number Placeholder 3">
            <a:extLst>
              <a:ext uri="{FF2B5EF4-FFF2-40B4-BE49-F238E27FC236}">
                <a16:creationId xmlns:a16="http://schemas.microsoft.com/office/drawing/2014/main" id="{668D1E9D-5CDA-4C91-8352-BCF70772B22C}"/>
              </a:ext>
            </a:extLst>
          </p:cNvPr>
          <p:cNvSpPr>
            <a:spLocks noGrp="1"/>
          </p:cNvSpPr>
          <p:nvPr>
            <p:ph type="sldNum" sz="quarter" idx="12"/>
          </p:nvPr>
        </p:nvSpPr>
        <p:spPr/>
        <p:txBody>
          <a:bodyPr/>
          <a:lstStyle/>
          <a:p>
            <a:fld id="{47D30A2D-69E8-4907-A124-F38C82879293}" type="slidenum">
              <a:rPr lang="en-GB" smtClean="0"/>
              <a:t>9</a:t>
            </a:fld>
            <a:endParaRPr lang="en-GB"/>
          </a:p>
        </p:txBody>
      </p:sp>
      <p:graphicFrame>
        <p:nvGraphicFramePr>
          <p:cNvPr id="5" name="Diagram 4">
            <a:extLst>
              <a:ext uri="{FF2B5EF4-FFF2-40B4-BE49-F238E27FC236}">
                <a16:creationId xmlns:a16="http://schemas.microsoft.com/office/drawing/2014/main" id="{E0324A0C-17BE-49B3-B842-F1B898D3F7B7}"/>
              </a:ext>
            </a:extLst>
          </p:cNvPr>
          <p:cNvGraphicFramePr/>
          <p:nvPr>
            <p:extLst>
              <p:ext uri="{D42A27DB-BD31-4B8C-83A1-F6EECF244321}">
                <p14:modId xmlns:p14="http://schemas.microsoft.com/office/powerpoint/2010/main" val="3484773433"/>
              </p:ext>
            </p:extLst>
          </p:nvPr>
        </p:nvGraphicFramePr>
        <p:xfrm>
          <a:off x="7968341" y="443343"/>
          <a:ext cx="4789261" cy="2585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51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2018-12-13T23:00:00+00:00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ICRCIMP_IsFocus xmlns="71402401-ee9a-4cfa-82a8-ebbd88d5d766">false</ICRCIMP_IsFocus>
    <ICRCIMP_Topic_H xmlns="71402401-ee9a-4cfa-82a8-ebbd88d5d766">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ICRCIMP_Topic_H>
    <Period_x0020_end xmlns="a8a2af44-4b8d-404b-a8bd-4186350a523c" xsi:nil="true"/>
    <ICRCIMP_RMUnitInCharge_H xmlns="71402401-ee9a-4cfa-82a8-ebbd88d5d766">
      <Terms xmlns="http://schemas.microsoft.com/office/infopath/2007/PartnerControls"/>
    </ICRCIMP_RMUnitInCharge_H>
    <_dlc_DocId xmlns="a8a2af44-4b8d-404b-a8bd-4186350a523c">TSASSIST-38496930-18640</_dlc_DocId>
    <_dlc_DocIdUrl xmlns="a8a2af44-4b8d-404b-a8bd-4186350a523c">
      <Url>https://collab.ext.icrc.org/sites/TS_ASSIST/_layouts/15/DocIdRedir.aspx?ID=TSASSIST-38496930-18640</Url>
      <Description>TSASSIST-38496930-18640</Description>
    </_dlc_DocIdUrl>
    <TaxCatchAllLabel xmlns="a8a2af44-4b8d-404b-a8bd-4186350a523c"/>
    <_dlc_DocIdPersistId xmlns="a8a2af44-4b8d-404b-a8bd-4186350a523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87A9D9A0BD4890448CE42DA92C829071" ma:contentTypeVersion="138" ma:contentTypeDescription="Upload Form" ma:contentTypeScope="" ma:versionID="0d4ad56b44b2171e7161f66f89ba55a9">
  <xsd:schema xmlns:xsd="http://www.w3.org/2001/XMLSchema" xmlns:xs="http://www.w3.org/2001/XMLSchema" xmlns:p="http://schemas.microsoft.com/office/2006/metadata/properties" xmlns:ns1="http://schemas.microsoft.com/sharepoint/v3" xmlns:ns2="71402401-ee9a-4cfa-82a8-ebbd88d5d766" xmlns:ns3="a8a2af44-4b8d-404b-a8bd-4186350a523c" targetNamespace="http://schemas.microsoft.com/office/2006/metadata/properties" ma:root="true" ma:fieldsID="5f2b82cea6e53bb701b22ab5cb74443e" ns1:_="" ns2:_="" ns3:_="">
    <xsd:import namespace="http://schemas.microsoft.com/sharepoint/v3"/>
    <xsd:import namespace="71402401-ee9a-4cfa-82a8-ebbd88d5d766"/>
    <xsd:import namespace="a8a2af44-4b8d-404b-a8bd-4186350a523c"/>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3:TaxCatchAllLabel" minOccurs="0"/>
                <xsd:element ref="ns3:_dlc_DocIdPersistId" minOccurs="0"/>
                <xsd:element ref="ns1:AverageRating" minOccurs="0"/>
                <xsd:element ref="ns3:_dlc_DocIdUrl" minOccurs="0"/>
                <xsd:element ref="ns2:ICRCIMP_RMUnitInCharge_H" minOccurs="0"/>
                <xsd:element ref="ns3:TaxCatchAll" minOccurs="0"/>
                <xsd:element ref="ns1:RatingCount"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2:ICRCIMP_RMTransfer" minOccurs="0"/>
                <xsd:element ref="ns2:ICRCIMP_Topic_H" minOccurs="0"/>
                <xsd:element ref="ns2:ICRCIMP_RMIdentif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9" nillable="true" ma:displayName="Rating (0-5)" ma:decimals="2" ma:description="Average value of all the ratings that have been submitted" ma:hidden="true" ma:internalName="AverageRating" ma:readOnly="false">
      <xsd:simpleType>
        <xsd:restriction base="dms:Number"/>
      </xsd:simpleType>
    </xsd:element>
    <xsd:element name="RatingCount" ma:index="26"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UnitInCharge_H" ma:index="24"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8"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0"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1"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2"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3"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4"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ICRCIMP_RMTransfer" ma:index="3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Topic_H" ma:index="36" nillable="true" ma:taxonomy="true" ma:internalName="ICRCIMP_Topic_H" ma:taxonomyFieldName="Key_x0020_Issue" ma:displayName="Key Issue" ma:readOnly="false" ma:default="-1;#- No key issue|32056555-74b8-4174-9beb-b0d6d010855f" ma:fieldId="{3c075bcb-7e07-4d9c-acf9-7529be614bbf}" ma:taxonomyMulti="true" ma:sspId="ab0fa9d1-5a5a-4c9b-9c24-b67ffc5bb60f" ma:termSetId="9e1982ce-954c-4bc3-b476-a56a519943c0" ma:anchorId="a8ad2310-98ac-4bbe-9c4d-0a57da7951af" ma:open="false" ma:isKeyword="false">
      <xsd:complexType>
        <xsd:sequence>
          <xsd:element ref="pc:Terms" minOccurs="0" maxOccurs="1"/>
        </xsd:sequence>
      </xsd:complexType>
    </xsd:element>
    <xsd:element name="ICRCIMP_RMIdentifier" ma:index="37" nillable="true" ma:displayName="RM Identifier" ma:hidden="true" ma:internalName="ICRCIMP_RMIdentifi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TaxCatchAllLabel" ma:index="16" nillable="true" ma:displayName="Taxonomy Catch All Column1" ma:description="" ma:list="{bb80481a-0eda-4050-92b4-209d87b2a08d}" ma:internalName="TaxCatchAllLabel" ma:readOnly="fals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5" nillable="true" ma:displayName="Taxonomy Catch All Column" ma:description="" ma:hidden="true" ma:list="{bb80481a-0eda-4050-92b4-209d87b2a08d}" ma:internalName="TaxCatchAll" ma:readOnly="false"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 ma:index="2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51156-6A05-4A9B-B122-8D307B89D50C}">
  <ds:schemaRefs>
    <ds:schemaRef ds:uri="http://schemas.microsoft.com/sharepoint/events"/>
  </ds:schemaRefs>
</ds:datastoreItem>
</file>

<file path=customXml/itemProps2.xml><?xml version="1.0" encoding="utf-8"?>
<ds:datastoreItem xmlns:ds="http://schemas.openxmlformats.org/officeDocument/2006/customXml" ds:itemID="{F7D9A5E5-CEE3-4C2A-AF97-AE99E45D0C60}">
  <ds:schemaRefs>
    <ds:schemaRef ds:uri="Microsoft.SharePoint.Taxonomy.ContentTypeSync"/>
  </ds:schemaRefs>
</ds:datastoreItem>
</file>

<file path=customXml/itemProps3.xml><?xml version="1.0" encoding="utf-8"?>
<ds:datastoreItem xmlns:ds="http://schemas.openxmlformats.org/officeDocument/2006/customXml" ds:itemID="{E4157044-BCD4-4A55-BFD4-6D5F0289E34A}">
  <ds:schemaRef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purl.org/dc/terms/"/>
    <ds:schemaRef ds:uri="http://schemas.openxmlformats.org/package/2006/metadata/core-properties"/>
    <ds:schemaRef ds:uri="http://schemas.microsoft.com/office/2006/documentManagement/types"/>
    <ds:schemaRef ds:uri="a8a2af44-4b8d-404b-a8bd-4186350a523c"/>
    <ds:schemaRef ds:uri="http://www.w3.org/XML/1998/namespace"/>
    <ds:schemaRef ds:uri="http://purl.org/dc/dcmitype/"/>
  </ds:schemaRefs>
</ds:datastoreItem>
</file>

<file path=customXml/itemProps4.xml><?xml version="1.0" encoding="utf-8"?>
<ds:datastoreItem xmlns:ds="http://schemas.openxmlformats.org/officeDocument/2006/customXml" ds:itemID="{3EFD4DC2-2E2F-4BB0-B95C-471F0017C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7786664-973C-4E81-8EFB-D3B147D251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5166</TotalTime>
  <Words>1968</Words>
  <Application>Microsoft Office PowerPoint</Application>
  <PresentationFormat>Widescreen</PresentationFormat>
  <Paragraphs>244</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Bradley Hand ITC</vt:lpstr>
      <vt:lpstr>Calibri</vt:lpstr>
      <vt:lpstr>Calibri Light</vt:lpstr>
      <vt:lpstr>Lucida Handwriting</vt:lpstr>
      <vt:lpstr>Wingdings</vt:lpstr>
      <vt:lpstr>Office Theme</vt:lpstr>
      <vt:lpstr>Professional Standards in (ICRC) Physiotherapy</vt:lpstr>
      <vt:lpstr>Good to know: </vt:lpstr>
      <vt:lpstr>You are not familiar with project cycle or results-based management (RBM)?</vt:lpstr>
      <vt:lpstr>PTS: Project &amp; Rehab Cycle</vt:lpstr>
      <vt:lpstr>PowerPoint Presentation</vt:lpstr>
      <vt:lpstr>Adressing 1 gap on 2 cycles</vt:lpstr>
      <vt:lpstr>‘’Outcome measures zone’’</vt:lpstr>
      <vt:lpstr>PowerPoint Presentation</vt:lpstr>
      <vt:lpstr>Theory of change</vt:lpstr>
      <vt:lpstr>PowerPoint Presentation</vt:lpstr>
      <vt:lpstr>PTS implementation within the Project Cycle</vt:lpstr>
      <vt:lpstr>PowerPoint Presentation</vt:lpstr>
      <vt:lpstr>PTS implementation within the Rehab Cycle</vt:lpstr>
      <vt:lpstr>SITUATION &amp; GAP ANALYSIS        </vt:lpstr>
      <vt:lpstr>ASSESSMENT &amp; OUTCOME MEASURES</vt:lpstr>
      <vt:lpstr>assess&amp;analyse Assessment    formulate&amp;plan  Assignment   implement&amp;monitor Intervention</vt:lpstr>
      <vt:lpstr>Tools ... Tools ... Tools </vt:lpstr>
      <vt:lpstr>Every workplace is different ...</vt:lpstr>
      <vt:lpstr>Types of cycles</vt:lpstr>
      <vt:lpstr>Confused? </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Cornelia Anne Barth</dc:creator>
  <cp:lastModifiedBy>Aleksandra Kokanovic</cp:lastModifiedBy>
  <cp:revision>107</cp:revision>
  <cp:lastPrinted>2020-02-28T15:53:27Z</cp:lastPrinted>
  <dcterms:created xsi:type="dcterms:W3CDTF">2018-11-26T08:04:53Z</dcterms:created>
  <dcterms:modified xsi:type="dcterms:W3CDTF">2021-08-18T11:46:48Z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0x010100F306B2604BE44180B8B82333BE64DF4E005A5CBB6C53404A16AAEA5338BA5239990087A9D9A0BD4890448CE42DA92C829071</vt:lpwstr>
  </property>
  <property fmtid="{D5CDD505-2E9C-101B-9397-08002B2CF9AE}" pid="3" name="_dlc_DocIdItemGuid">
    <vt:lpwstr>db1207db-16e9-4bd0-94b2-549ee5a96e31</vt:lpwstr>
  </property>
  <property fmtid="{D5CDD505-2E9C-101B-9397-08002B2CF9AE}" pid="4" name="ICRCIMP_IHT">
    <vt:lpwstr>4;#Internal|23eb6094-56fc-4ad4-8ae2-cf1575a694f0</vt:lpwstr>
  </property>
  <property fmtid="{D5CDD505-2E9C-101B-9397-08002B2CF9AE}" pid="5" name="ICRCIMP_Country">
    <vt:lpwstr>2;#No Country|1f55df4f-c103-4303-b974-426a8e7d1d06</vt:lpwstr>
  </property>
  <property fmtid="{D5CDD505-2E9C-101B-9397-08002B2CF9AE}" pid="6" name="ICRCIMP_RMUnitInCharge">
    <vt:lpwstr/>
  </property>
  <property fmtid="{D5CDD505-2E9C-101B-9397-08002B2CF9AE}" pid="7" name="ICRCIMP_OrganizationalAccronym">
    <vt:lpwstr/>
  </property>
  <property fmtid="{D5CDD505-2E9C-101B-9397-08002B2CF9AE}" pid="8" name="Key Issue">
    <vt:lpwstr>3;#- No key issue|32056555-74b8-4174-9beb-b0d6d010855f</vt:lpwstr>
  </property>
  <property fmtid="{D5CDD505-2E9C-101B-9397-08002B2CF9AE}" pid="9" name="ICRCIMP_DocumentType">
    <vt:lpwstr/>
  </property>
  <property fmtid="{D5CDD505-2E9C-101B-9397-08002B2CF9AE}" pid="10" name="ICRCIMP_Keyword">
    <vt:lpwstr/>
  </property>
  <property fmtid="{D5CDD505-2E9C-101B-9397-08002B2CF9AE}" pid="11" name="ICRCIMP_BusinessFunction">
    <vt:lpwstr>1;#Assistance|9015aaae-65d7-4217-8889-581aaffe05a3</vt:lpwstr>
  </property>
  <property fmtid="{D5CDD505-2E9C-101B-9397-08002B2CF9AE}" pid="12" name="ICRCIMP_KeyIssue">
    <vt:lpwstr/>
  </property>
  <property fmtid="{D5CDD505-2E9C-101B-9397-08002B2CF9AE}" pid="13" name="ICRCIMP_ManageAccess">
    <vt:bool>false</vt:bool>
  </property>
  <property fmtid="{D5CDD505-2E9C-101B-9397-08002B2CF9AE}" pid="14" name="_docset_NoMedatataSyncRequired">
    <vt:lpwstr>False</vt:lpwstr>
  </property>
  <property fmtid="{D5CDD505-2E9C-101B-9397-08002B2CF9AE}" pid="15" name="h205814a13eb4c68bb83316f6dea6ef2">
    <vt:lpwstr/>
  </property>
  <property fmtid="{D5CDD505-2E9C-101B-9397-08002B2CF9AE}" pid="16" name="ICRCIMP_OrganizationalUnit">
    <vt:lpwstr/>
  </property>
  <property fmtid="{D5CDD505-2E9C-101B-9397-08002B2CF9AE}" pid="17" name="ICRCIMP_Site_H">
    <vt:lpwstr/>
  </property>
  <property fmtid="{D5CDD505-2E9C-101B-9397-08002B2CF9AE}" pid="18" name="DocumentSetDescription">
    <vt:lpwstr/>
  </property>
  <property fmtid="{D5CDD505-2E9C-101B-9397-08002B2CF9AE}" pid="19" name="ICRCIMP_Site">
    <vt:lpwstr/>
  </property>
  <property fmtid="{D5CDD505-2E9C-101B-9397-08002B2CF9AE}" pid="20" name="ICRCIMP_OrganizationalUnit_H">
    <vt:lpwstr/>
  </property>
  <property fmtid="{D5CDD505-2E9C-101B-9397-08002B2CF9AE}" pid="21" name="URL">
    <vt:lpwstr/>
  </property>
</Properties>
</file>