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8" r:id="rId7"/>
    <p:sldId id="259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16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039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480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6480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80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2424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626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448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6541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5514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736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A3A3C-8AC3-4E3D-B139-21A8BEB3A260}" type="datetimeFigureOut">
              <a:rPr lang="fr-CH" smtClean="0"/>
              <a:t>07.04.2020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212A7-BFF7-4C00-9C66-0E880E9F249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376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Format for Journal Club 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Preparation:</a:t>
            </a:r>
            <a:endParaRPr lang="fr-CH" dirty="0"/>
          </a:p>
          <a:p>
            <a:r>
              <a:rPr lang="en-US" dirty="0"/>
              <a:t>PT volunteers to present  - </a:t>
            </a:r>
          </a:p>
          <a:p>
            <a:pPr lvl="1"/>
            <a:r>
              <a:rPr lang="en-US" dirty="0"/>
              <a:t>choose article 	</a:t>
            </a:r>
          </a:p>
          <a:p>
            <a:pPr lvl="1"/>
            <a:r>
              <a:rPr lang="en-US" dirty="0" err="1"/>
              <a:t>summarise</a:t>
            </a:r>
            <a:r>
              <a:rPr lang="en-US" dirty="0"/>
              <a:t> it (as able)</a:t>
            </a:r>
          </a:p>
          <a:p>
            <a:pPr lvl="1"/>
            <a:r>
              <a:rPr lang="en-US" dirty="0"/>
              <a:t>complete </a:t>
            </a:r>
            <a:r>
              <a:rPr lang="en-US" dirty="0" err="1"/>
              <a:t>PEDro</a:t>
            </a:r>
            <a:r>
              <a:rPr lang="en-US" dirty="0"/>
              <a:t> score (RCTs) or use PRISMA checklist (SRs)</a:t>
            </a:r>
          </a:p>
          <a:p>
            <a:pPr lvl="1"/>
            <a:endParaRPr lang="fr-CH" dirty="0"/>
          </a:p>
          <a:p>
            <a:r>
              <a:rPr lang="en-US" dirty="0"/>
              <a:t>Distribute article 1 week prior for all to read and </a:t>
            </a:r>
            <a:r>
              <a:rPr lang="en-US" dirty="0" err="1"/>
              <a:t>analyse</a:t>
            </a:r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3017" y="244619"/>
            <a:ext cx="3665393" cy="2405831"/>
          </a:xfrm>
          <a:prstGeom prst="rect">
            <a:avLst/>
          </a:prstGeom>
          <a:ln w="381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858703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Format for Journal Club </a:t>
            </a:r>
            <a:br>
              <a:rPr lang="fr-CH" dirty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340427"/>
            <a:ext cx="10979727" cy="4982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en-US" b="1" dirty="0"/>
              <a:t>Presentation:</a:t>
            </a:r>
            <a:endParaRPr lang="fr-CH" dirty="0"/>
          </a:p>
          <a:p>
            <a:r>
              <a:rPr lang="en-US" dirty="0" err="1"/>
              <a:t>summarise</a:t>
            </a:r>
            <a:r>
              <a:rPr lang="en-US" dirty="0"/>
              <a:t> article - overview</a:t>
            </a:r>
            <a:endParaRPr lang="fr-CH" dirty="0"/>
          </a:p>
          <a:p>
            <a:r>
              <a:rPr lang="en-US" dirty="0"/>
              <a:t>Go through </a:t>
            </a:r>
            <a:r>
              <a:rPr lang="en-US" dirty="0" err="1"/>
              <a:t>PEDro</a:t>
            </a:r>
            <a:r>
              <a:rPr lang="en-US" dirty="0"/>
              <a:t> score/PRISMA checklist if relevant</a:t>
            </a:r>
            <a:endParaRPr lang="fr-CH" dirty="0"/>
          </a:p>
          <a:p>
            <a:r>
              <a:rPr lang="en-US" dirty="0"/>
              <a:t>Discuss article/interesting points and most importantly clinical relevance in more detail</a:t>
            </a:r>
            <a:endParaRPr lang="fr-CH" dirty="0"/>
          </a:p>
          <a:p>
            <a:endParaRPr lang="fr-CH" dirty="0"/>
          </a:p>
          <a:p>
            <a:pPr marL="0" indent="0">
              <a:buNone/>
            </a:pPr>
            <a:r>
              <a:rPr lang="en-US" b="1" dirty="0"/>
              <a:t>After presentation:</a:t>
            </a:r>
            <a:endParaRPr lang="fr-CH" dirty="0"/>
          </a:p>
          <a:p>
            <a:r>
              <a:rPr lang="en-US" dirty="0"/>
              <a:t>complete summary</a:t>
            </a:r>
          </a:p>
          <a:p>
            <a:pPr marL="0" indent="0">
              <a:buNone/>
            </a:pPr>
            <a:endParaRPr lang="fr-CH" dirty="0"/>
          </a:p>
          <a:p>
            <a:r>
              <a:rPr lang="en-US" dirty="0"/>
              <a:t>Text book: Practical Evidence-Based Physiotherapy</a:t>
            </a:r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4232" y="234865"/>
            <a:ext cx="3737172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6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Journal Club Summary </a:t>
            </a:r>
            <a:br>
              <a:rPr lang="fr-CH" dirty="0"/>
            </a:b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Date</a:t>
            </a:r>
            <a:endParaRPr lang="fr-CH" dirty="0"/>
          </a:p>
          <a:p>
            <a:r>
              <a:rPr lang="en-US" b="1" dirty="0"/>
              <a:t>Presenter</a:t>
            </a:r>
            <a:endParaRPr lang="fr-CH" dirty="0"/>
          </a:p>
          <a:p>
            <a:r>
              <a:rPr lang="en-US" b="1" dirty="0"/>
              <a:t>Article  (title, authors)</a:t>
            </a:r>
            <a:endParaRPr lang="fr-CH" dirty="0"/>
          </a:p>
          <a:p>
            <a:r>
              <a:rPr lang="en-US" b="1" dirty="0"/>
              <a:t>Pedro score (RCTs)</a:t>
            </a:r>
            <a:endParaRPr lang="fr-CH" dirty="0"/>
          </a:p>
          <a:p>
            <a:r>
              <a:rPr lang="en-US" b="1" dirty="0"/>
              <a:t>Main Question</a:t>
            </a:r>
            <a:endParaRPr lang="fr-CH" dirty="0"/>
          </a:p>
          <a:p>
            <a:r>
              <a:rPr lang="en-US" b="1" dirty="0"/>
              <a:t>Outcome measures</a:t>
            </a:r>
            <a:endParaRPr lang="fr-CH" dirty="0"/>
          </a:p>
          <a:p>
            <a:r>
              <a:rPr lang="en-US" b="1" dirty="0"/>
              <a:t>Results</a:t>
            </a:r>
            <a:endParaRPr lang="fr-CH" dirty="0"/>
          </a:p>
          <a:p>
            <a:r>
              <a:rPr lang="en-US" b="1" dirty="0"/>
              <a:t>Clinical implications/discussion</a:t>
            </a:r>
            <a:endParaRPr lang="fr-CH" dirty="0"/>
          </a:p>
          <a:p>
            <a:r>
              <a:rPr lang="en-US" b="1" dirty="0"/>
              <a:t>Suggested changes to practice </a:t>
            </a:r>
            <a:endParaRPr lang="fr-CH" dirty="0"/>
          </a:p>
          <a:p>
            <a:endParaRPr lang="fr-C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623" y="450044"/>
            <a:ext cx="3737172" cy="248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12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RMUnitInCharge_H xmlns="71402401-ee9a-4cfa-82a8-ebbd88d5d766">
      <Terms xmlns="http://schemas.microsoft.com/office/infopath/2007/PartnerControls"/>
    </ICRCIMP_RMUnitInCharge_H>
    <ICRCIMP_BusinessFunction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Assistance</TermName>
          <TermId xmlns="http://schemas.microsoft.com/office/infopath/2007/PartnerControls">9015aaae-65d7-4217-8889-581aaffe05a3</TermId>
        </TermInfo>
      </Terms>
    </ICRCIMP_BusinessFunction_H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TSASSIST-17-19012</_dlc_DocId>
    <ICRCIMP_IHT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23eb6094-56fc-4ad4-8ae2-cf1575a694f0</TermId>
        </TermInfo>
      </Terms>
    </ICRCIMP_IHT_H>
    <TaxCatchAll xmlns="a8a2af44-4b8d-404b-a8bd-4186350a523c">
      <Value>4</Value>
      <Value>3</Value>
      <Value>2</Value>
      <Value>1</Value>
    </TaxCatchAll>
    <_dlc_DocIdUrl xmlns="a8a2af44-4b8d-404b-a8bd-4186350a523c">
      <Url>https://collab-bo.ext.icrc.org/sites/TS_ASSIST/_layouts/15/DocIdRedir.aspx?ID=TSASSIST-17-19012</Url>
      <Description>TSASSIST-17-19012</Description>
    </_dlc_DocIdUrl>
    <ICRCIMP_IsRecord xmlns="71402401-ee9a-4cfa-82a8-ebbd88d5d766">false</ICRCIMP_IsRecord>
    <ICRCIMP_Country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 Country</TermName>
          <TermId xmlns="http://schemas.microsoft.com/office/infopath/2007/PartnerControls">1f55df4f-c103-4303-b974-426a8e7d1d06</TermId>
        </TermInfo>
      </Terms>
    </ICRCIMP_Country_H>
    <Period_x0020_start xmlns="a8a2af44-4b8d-404b-a8bd-4186350a523c">2019-08-14T09:52:12+00:00</Period_x0020_start>
    <ICRCIMP_DocumentType_H xmlns="71402401-ee9a-4cfa-82a8-ebbd88d5d766">
      <Terms xmlns="http://schemas.microsoft.com/office/infopath/2007/PartnerControls"/>
    </ICRCIMP_DocumentType_H>
    <IsIntranet xmlns="a8a2af44-4b8d-404b-a8bd-4186350a523c">false</IsIntranet>
    <ICRCIMP_RMIdentifier xmlns="71402401-ee9a-4cfa-82a8-ebbd88d5d766" xsi:nil="true"/>
    <RatingCount xmlns="http://schemas.microsoft.com/sharepoint/v3" xsi:nil="true"/>
    <ICRCIMP_RMTransfer xmlns="71402401-ee9a-4cfa-82a8-ebbd88d5d766">
      <Url xsi:nil="true"/>
      <Description xsi:nil="true"/>
    </ICRCIMP_RMTransfer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AverageRating xmlns="http://schemas.microsoft.com/sharepoint/v3" xsi:nil="true"/>
    <ICRCIMP_IsFocus xmlns="71402401-ee9a-4cfa-82a8-ebbd88d5d766">false</ICRCIMP_IsFocus>
    <Period_x0020_end xmlns="a8a2af44-4b8d-404b-a8bd-4186350a523c" xsi:nil="true"/>
    <TaxCatchAllLabel xmlns="a8a2af44-4b8d-404b-a8bd-4186350a523c"/>
    <_dlc_DocIdPersistId xmlns="a8a2af44-4b8d-404b-a8bd-4186350a523c" xsi:nil="true"/>
    <h205814a13eb4c68bb83316f6dea6ef2 xmlns="71402401-ee9a-4cfa-82a8-ebbd88d5d766">
      <Terms xmlns="http://schemas.microsoft.com/office/infopath/2007/PartnerControls"/>
    </h205814a13eb4c68bb83316f6dea6ef2>
    <ICRCIMP_ManageAccess xmlns="a8a2af44-4b8d-404b-a8bd-4186350a523c">false</ICRCIMP_ManageAcces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7" ma:contentTypeDescription="Upload Form" ma:contentTypeScope="" ma:versionID="75c51a2f3972d771f4ded8ae89256351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f3490743e1a8aee1e20bcad4c10d1d39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h205814a13eb4c68bb83316f6dea6ef2" minOccurs="0"/>
                <xsd:element ref="ns2:ICRCIMP_RMTransfer" minOccurs="0"/>
                <xsd:element ref="ns2:ICRCIMP_Topic_H" minOccurs="0"/>
                <xsd:element ref="ns2:ICRCIMP_RMIdentifier" minOccurs="0"/>
                <xsd:element ref="ns3:ICRCIMP_ManageAcc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20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7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5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9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1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2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3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4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5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h205814a13eb4c68bb83316f6dea6ef2" ma:index="36" nillable="true" ma:taxonomy="true" ma:internalName="h205814a13eb4c68bb83316f6dea6ef2" ma:taxonomyFieldName="ICRCIMP_KeyIssue" ma:displayName="Key Issue" ma:readOnly="false" ma:fieldId="{1205814a-13eb-4c68-bb83-316f6dea6ef2}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Transfer" ma:index="37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8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9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7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6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3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ICRCIMP_ManageAccess" ma:index="40" nillable="true" ma:displayName="Manage Access" ma:default="0" ma:hidden="true" ma:internalName="ICRCIMP_ManageAccess" ma:readOnly="fals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90938F-8041-411F-A9D9-4503497E335F}">
  <ds:schemaRefs>
    <ds:schemaRef ds:uri="http://schemas.microsoft.com/sharepoint/v3"/>
    <ds:schemaRef ds:uri="http://purl.org/dc/terms/"/>
    <ds:schemaRef ds:uri="71402401-ee9a-4cfa-82a8-ebbd88d5d766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a8a2af44-4b8d-404b-a8bd-4186350a523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BE3AE9-66D5-4DD5-A1F6-2655E0E782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CEA216-5B04-4598-99D2-4E3DBBB5C39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71084CF-2546-4D3E-AEE0-64F425D6E2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402401-ee9a-4cfa-82a8-ebbd88d5d766"/>
    <ds:schemaRef ds:uri="a8a2af44-4b8d-404b-a8bd-4186350a52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Format for Journal Club </vt:lpstr>
      <vt:lpstr>Format for Journal Club  </vt:lpstr>
      <vt:lpstr>Journal Club Summary  </vt:lpstr>
    </vt:vector>
  </TitlesOfParts>
  <Company>ICRC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for Journal Club</dc:title>
  <dc:creator>Therese Powell</dc:creator>
  <cp:lastModifiedBy>Aleksandra Kokanovic</cp:lastModifiedBy>
  <cp:revision>2</cp:revision>
  <dcterms:created xsi:type="dcterms:W3CDTF">2019-01-15T16:08:21Z</dcterms:created>
  <dcterms:modified xsi:type="dcterms:W3CDTF">2020-04-07T05:59:45Z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RCIMP_IHT">
    <vt:lpwstr>4;#Internal|23eb6094-56fc-4ad4-8ae2-cf1575a694f0</vt:lpwstr>
  </property>
  <property fmtid="{D5CDD505-2E9C-101B-9397-08002B2CF9AE}" pid="3" name="ICRCIMP_Country">
    <vt:lpwstr>2;#No Country|1f55df4f-c103-4303-b974-426a8e7d1d06</vt:lpwstr>
  </property>
  <property fmtid="{D5CDD505-2E9C-101B-9397-08002B2CF9AE}" pid="4" name="ICRCIMP_RMUnitInCharge">
    <vt:lpwstr/>
  </property>
  <property fmtid="{D5CDD505-2E9C-101B-9397-08002B2CF9AE}" pid="5" name="ICRCIMP_ManageAccess">
    <vt:bool>false</vt:bool>
  </property>
  <property fmtid="{D5CDD505-2E9C-101B-9397-08002B2CF9AE}" pid="6" name="ContentTypeId">
    <vt:lpwstr>0x010100F306B2604BE44180B8B82333BE64DF4E005A5CBB6C53404A16AAEA5338BA5239990087A9D9A0BD4890448CE42DA92C829071</vt:lpwstr>
  </property>
  <property fmtid="{D5CDD505-2E9C-101B-9397-08002B2CF9AE}" pid="7" name="Key Issue">
    <vt:lpwstr>3;#- No key issue|32056555-74b8-4174-9beb-b0d6d010855f</vt:lpwstr>
  </property>
  <property fmtid="{D5CDD505-2E9C-101B-9397-08002B2CF9AE}" pid="8" name="_dlc_DocIdItemGuid">
    <vt:lpwstr>ac2747ea-5b63-4a88-bf46-e2423a32db0b</vt:lpwstr>
  </property>
  <property fmtid="{D5CDD505-2E9C-101B-9397-08002B2CF9AE}" pid="9" name="ICRCIMP_BusinessFunction">
    <vt:lpwstr>1;#Assistance|9015aaae-65d7-4217-8889-581aaffe05a3</vt:lpwstr>
  </property>
  <property fmtid="{D5CDD505-2E9C-101B-9397-08002B2CF9AE}" pid="10" name="ICRCIMP_OrganizationalAccronym">
    <vt:lpwstr/>
  </property>
  <property fmtid="{D5CDD505-2E9C-101B-9397-08002B2CF9AE}" pid="11" name="ICRCIMP_DocumentType">
    <vt:lpwstr/>
  </property>
  <property fmtid="{D5CDD505-2E9C-101B-9397-08002B2CF9AE}" pid="12" name="ICRCIMP_Keyword">
    <vt:lpwstr/>
  </property>
  <property fmtid="{D5CDD505-2E9C-101B-9397-08002B2CF9AE}" pid="13" name="ICRCIMP_KeyIssue">
    <vt:lpwstr/>
  </property>
  <property fmtid="{D5CDD505-2E9C-101B-9397-08002B2CF9AE}" pid="14" name="_docset_NoMedatataSyncRequired">
    <vt:lpwstr>False</vt:lpwstr>
  </property>
  <property fmtid="{D5CDD505-2E9C-101B-9397-08002B2CF9AE}" pid="15" name="h205814a13eb4c68bb83316f6dea6ef2">
    <vt:lpwstr/>
  </property>
  <property fmtid="{D5CDD505-2E9C-101B-9397-08002B2CF9AE}" pid="16" name="ICRCIMP_OrganizationalUnit">
    <vt:lpwstr/>
  </property>
  <property fmtid="{D5CDD505-2E9C-101B-9397-08002B2CF9AE}" pid="17" name="ICRCIMP_Site_H">
    <vt:lpwstr/>
  </property>
  <property fmtid="{D5CDD505-2E9C-101B-9397-08002B2CF9AE}" pid="18" name="DocumentSetDescription">
    <vt:lpwstr/>
  </property>
  <property fmtid="{D5CDD505-2E9C-101B-9397-08002B2CF9AE}" pid="19" name="ICRCIMP_Site">
    <vt:lpwstr/>
  </property>
  <property fmtid="{D5CDD505-2E9C-101B-9397-08002B2CF9AE}" pid="20" name="ICRCIMP_OrganizationalUnit_H">
    <vt:lpwstr/>
  </property>
  <property fmtid="{D5CDD505-2E9C-101B-9397-08002B2CF9AE}" pid="21" name="URL">
    <vt:lpwstr/>
  </property>
</Properties>
</file>